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</p:sldMasterIdLst>
  <p:notesMasterIdLst>
    <p:notesMasterId r:id="rId15"/>
  </p:notesMasterIdLst>
  <p:sldIdLst>
    <p:sldId id="257" r:id="rId5"/>
    <p:sldId id="287" r:id="rId6"/>
    <p:sldId id="305" r:id="rId7"/>
    <p:sldId id="410" r:id="rId8"/>
    <p:sldId id="326" r:id="rId9"/>
    <p:sldId id="307" r:id="rId10"/>
    <p:sldId id="308" r:id="rId11"/>
    <p:sldId id="313" r:id="rId12"/>
    <p:sldId id="325" r:id="rId13"/>
    <p:sldId id="50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36F6E-D345-4D2D-B507-00FB8072AFF5}" type="datetimeFigureOut">
              <a:rPr lang="en-US" smtClean="0"/>
              <a:t>18-Sep-24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CB49C-61A0-49C1-8025-1AF140DE7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88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7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18637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17926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52330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7328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73FE48-6852-41D9-B26B-91C222107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84A56D3-FC9D-4FE3-855E-616172A7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4E0A1-CAA5-4CE8-A3B9-E1350E3E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07AC25-CAD0-473E-B2D4-38088187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C737C-FA54-4AAE-91DE-C9691D04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315905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61F20-4891-49B9-802C-50790712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716794-1D75-4078-90B2-A3D7E34BD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A924FE-8F45-4DC0-9F33-E570EBA7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6F4A7B-4DC7-480C-8147-D7B3D002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F08049-F64E-4E13-8DD7-B14DB1BE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309493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DB1AE1-7E47-40C5-9A04-2F16FAEF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3347A2-935B-485F-A8A5-B87C6E5DD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020EB-333E-4A0B-BCFA-BED001D4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485AFC-5C32-4904-BFB9-D8F2E847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2D007C-6A5A-4AD4-8F74-A9AEB061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798670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BEC41F-7371-4894-943B-371591C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B4CF0A-9E8A-42DD-AEA7-AD8E6CF62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CFA47D-4EFC-4D01-9AD3-27C248584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36D3D5-A92E-463F-856A-5991BB8D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94AAC2-2704-4749-AF8A-A2831B9D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53E896-2139-421E-BD78-F022755B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434608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294B51-7667-4D6C-A06E-29473510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4116E-95F2-48EC-80CC-3BA4CD8B0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2E2874-8D24-4BDB-ACE0-D4D06DCAE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E8DBD7-8B71-4F6B-B05E-E25601D2B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0931DD-89B0-4E2D-89BB-3AE8BF042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1EA741-F62D-4AE3-AE83-DE942EEF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7B2743-DE6A-42B2-B9B9-E99C9579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6109BF-7F5C-4CDE-BDAA-42747C3A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2374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0EE829-86CA-4811-88AA-440A27AF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82D7589-E3D6-4334-8E3F-8D9E9048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FB890E-A88F-4310-B569-7965D0D1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61CCA4-EE06-4CB3-943C-97EC8FD91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006646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ACAFE2-BA1D-4D5F-BA49-4845BD46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7CEB90-C9E9-4B52-803E-2AB0FE49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E0C880-5130-4427-BEFE-F15DCFDA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18115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268300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815FA6-A6CD-439E-A7DE-80A7D6B2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A26205-7825-47AC-AA61-5BA23E74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A1C6FD-9F58-4E65-AE29-671A6C8C9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0A832-6FD6-44D1-AE45-1AF9C9C7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4D5C6E-F1F6-4809-8278-7E9B0BC9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453366-B0EC-4B35-91FA-60C831BB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72377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2A09F1-53B6-4552-B487-9699C13D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FD08D57-407A-465C-8CBE-821602465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D10DE4-7565-445B-8ED2-89C4934AD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673CFC-F9E5-438E-894F-84BBA3D0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502679-417C-4C81-ABFB-0105B839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46391-40EF-4A77-8852-2CFDFEBC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337433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311F3-E559-4CFE-9658-3EB5C0DF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5ED56AD-77F4-412F-97D4-6EE49D056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6DF001-3D09-4AF6-9111-24504B15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D60722-3304-486D-9BE9-8455F330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2B772A-47CE-454B-9F80-E6A90F28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49180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82C7984-7977-450A-BBAD-6FDCA1F83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B0FF6-9F6B-4750-9C20-5605F9949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6BA177-FA77-469E-A989-03B140C4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4F7B1D-C8C5-4B5A-BFFB-709D9A65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16F377-A4A6-4717-8FF8-27E5C0CD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07358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44724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8027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09832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78561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4607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13544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282115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7151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70216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71204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38950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63159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88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1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41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5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6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259929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0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2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00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1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68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1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2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7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9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137937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89062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41286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083198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1823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50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DCBDF3-5875-407B-A66A-3E3BFA1F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CB620F-580F-4EED-B464-1E8E87AF3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BE6CCA-D5E0-4A1B-93B9-26922C934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8FB04-763E-494F-BC54-62547BD4D6D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7C90EF-7B3F-4DCD-AF7E-4E7BF47E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7DE5F5-A2EF-4779-8385-6628A0AA5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67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E7D6091-5FB8-4980-969C-F195DAACCD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71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63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2635" cy="694563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" name="5ff2c2ea9edb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526" y="-983801"/>
            <a:ext cx="609600" cy="609600"/>
          </a:xfrm>
          <a:prstGeom prst="rect">
            <a:avLst/>
          </a:prstGeom>
        </p:spPr>
      </p:pic>
      <p:grpSp>
        <p:nvGrpSpPr>
          <p:cNvPr id="26" name="组合 6">
            <a:extLst>
              <a:ext uri="{FF2B5EF4-FFF2-40B4-BE49-F238E27FC236}">
                <a16:creationId xmlns:a16="http://schemas.microsoft.com/office/drawing/2014/main" id="{931C1154-66F6-4FF5-AA22-96A5003A9EC1}"/>
              </a:ext>
            </a:extLst>
          </p:cNvPr>
          <p:cNvGrpSpPr/>
          <p:nvPr/>
        </p:nvGrpSpPr>
        <p:grpSpPr>
          <a:xfrm>
            <a:off x="1367956" y="879238"/>
            <a:ext cx="9455449" cy="5163728"/>
            <a:chOff x="1227083" y="675833"/>
            <a:chExt cx="10162697" cy="5898322"/>
          </a:xfrm>
        </p:grpSpPr>
        <p:sp>
          <p:nvSpPr>
            <p:cNvPr id="27" name="矩形 7">
              <a:extLst>
                <a:ext uri="{FF2B5EF4-FFF2-40B4-BE49-F238E27FC236}">
                  <a16:creationId xmlns:a16="http://schemas.microsoft.com/office/drawing/2014/main" id="{7DA178F1-6602-469F-96D8-0431D68D37BC}"/>
                </a:ext>
              </a:extLst>
            </p:cNvPr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8">
              <a:extLst>
                <a:ext uri="{FF2B5EF4-FFF2-40B4-BE49-F238E27FC236}">
                  <a16:creationId xmlns:a16="http://schemas.microsoft.com/office/drawing/2014/main" id="{1D4774D2-15D1-4850-9BF6-5CCE261A27EB}"/>
                </a:ext>
              </a:extLst>
            </p:cNvPr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626" y="2547301"/>
            <a:ext cx="12192635" cy="4502150"/>
          </a:xfrm>
          <a:prstGeom prst="rect">
            <a:avLst/>
          </a:prstGeom>
        </p:spPr>
      </p:pic>
      <p:pic>
        <p:nvPicPr>
          <p:cNvPr id="29" name="图片 6" descr="61af0faad64fb">
            <a:extLst>
              <a:ext uri="{FF2B5EF4-FFF2-40B4-BE49-F238E27FC236}">
                <a16:creationId xmlns:a16="http://schemas.microsoft.com/office/drawing/2014/main" id="{0FC6B568-7582-42A4-8D30-58E5B8C110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6969" y="2554640"/>
            <a:ext cx="4755515" cy="2971165"/>
          </a:xfrm>
          <a:prstGeom prst="rect">
            <a:avLst/>
          </a:prstGeom>
        </p:spPr>
      </p:pic>
      <p:sp>
        <p:nvSpPr>
          <p:cNvPr id="30" name="文本框 7">
            <a:extLst>
              <a:ext uri="{FF2B5EF4-FFF2-40B4-BE49-F238E27FC236}">
                <a16:creationId xmlns:a16="http://schemas.microsoft.com/office/drawing/2014/main" id="{239EC7C8-F6D6-49C4-8901-621B52A8A914}"/>
              </a:ext>
            </a:extLst>
          </p:cNvPr>
          <p:cNvSpPr txBox="1"/>
          <p:nvPr/>
        </p:nvSpPr>
        <p:spPr>
          <a:xfrm>
            <a:off x="3083295" y="1173118"/>
            <a:ext cx="6482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oiny" panose="02000903060500060000" pitchFamily="2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3" name="文本框 7">
            <a:extLst>
              <a:ext uri="{FF2B5EF4-FFF2-40B4-BE49-F238E27FC236}">
                <a16:creationId xmlns:a16="http://schemas.microsoft.com/office/drawing/2014/main" id="{F53B7F9C-1B1F-43E7-8BA9-00CBED6C00C0}"/>
              </a:ext>
            </a:extLst>
          </p:cNvPr>
          <p:cNvSpPr txBox="1"/>
          <p:nvPr/>
        </p:nvSpPr>
        <p:spPr>
          <a:xfrm>
            <a:off x="4536143" y="2116234"/>
            <a:ext cx="332334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VIỆT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C93492-311E-41C4-9B8B-D16A06A1ED2B}"/>
              </a:ext>
            </a:extLst>
          </p:cNvPr>
          <p:cNvSpPr txBox="1"/>
          <p:nvPr/>
        </p:nvSpPr>
        <p:spPr>
          <a:xfrm>
            <a:off x="3698677" y="3062057"/>
            <a:ext cx="6667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3916A2-38F1-49F2-B4F9-0DFF6CC0DA89}"/>
              </a:ext>
            </a:extLst>
          </p:cNvPr>
          <p:cNvSpPr txBox="1"/>
          <p:nvPr/>
        </p:nvSpPr>
        <p:spPr>
          <a:xfrm>
            <a:off x="6197816" y="3723956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B596F7-B45B-4167-8E59-F3CCE7A6BC78}"/>
              </a:ext>
            </a:extLst>
          </p:cNvPr>
          <p:cNvSpPr txBox="1"/>
          <p:nvPr/>
        </p:nvSpPr>
        <p:spPr>
          <a:xfrm>
            <a:off x="2748707" y="4380360"/>
            <a:ext cx="8072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Đọc</a:t>
            </a:r>
            <a:r>
              <a:rPr lang="en-US" sz="48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mở</a:t>
            </a:r>
            <a:r>
              <a:rPr lang="en-US" sz="48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38" name="图片 9">
            <a:extLst>
              <a:ext uri="{FF2B5EF4-FFF2-40B4-BE49-F238E27FC236}">
                <a16:creationId xmlns:a16="http://schemas.microsoft.com/office/drawing/2014/main" id="{51964BD2-8BF5-459E-BEC4-D43BF55E33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030" y="-1353390"/>
            <a:ext cx="3796870" cy="3796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3" grpId="0" animBg="1"/>
      <p:bldP spid="35" grpId="0"/>
      <p:bldP spid="36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GIẢNG NÀY.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5" y="1274445"/>
            <a:ext cx="9062720" cy="4602480"/>
          </a:xfrm>
          <a:prstGeom prst="rect">
            <a:avLst/>
          </a:prstGeom>
        </p:spPr>
      </p:pic>
      <p:pic>
        <p:nvPicPr>
          <p:cNvPr id="13" name="图片 56">
            <a:extLst>
              <a:ext uri="{FF2B5EF4-FFF2-40B4-BE49-F238E27FC236}">
                <a16:creationId xmlns:a16="http://schemas.microsoft.com/office/drawing/2014/main" id="{D2E95745-1BFA-4953-93EB-EC52009F23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9"/>
            <a:ext cx="12208104" cy="1643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F88255-BDD5-429D-A2F1-0535FF6CA056}"/>
              </a:ext>
            </a:extLst>
          </p:cNvPr>
          <p:cNvSpPr txBox="1"/>
          <p:nvPr/>
        </p:nvSpPr>
        <p:spPr>
          <a:xfrm>
            <a:off x="2200275" y="2593877"/>
            <a:ext cx="82581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Đọc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câu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chuyện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văn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thơ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về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những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hoạt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động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yêu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thích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của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trẻ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(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phim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xiếc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tham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quan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…)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341414" y="-119132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CEC65269-48A6-4D10-89BE-CC41AD2EA363}"/>
              </a:ext>
            </a:extLst>
          </p:cNvPr>
          <p:cNvGrpSpPr/>
          <p:nvPr/>
        </p:nvGrpSpPr>
        <p:grpSpPr>
          <a:xfrm>
            <a:off x="4921943" y="155448"/>
            <a:ext cx="5275725" cy="2105187"/>
            <a:chOff x="731883" y="1025738"/>
            <a:chExt cx="7205669" cy="4403171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F2C5278-9533-4721-927B-A912A6ED881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07F51637-0ED8-4567-B93A-669FC6591198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id="{B9B403AA-058E-4593-AB8C-831D3508F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04" y="1417320"/>
            <a:ext cx="1938360" cy="2689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6412F-669D-4746-BA79-C7A65CFE5E4A}"/>
              </a:ext>
            </a:extLst>
          </p:cNvPr>
          <p:cNvSpPr txBox="1"/>
          <p:nvPr/>
        </p:nvSpPr>
        <p:spPr>
          <a:xfrm>
            <a:off x="4921943" y="694045"/>
            <a:ext cx="4579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84CBE718-360E-4CE7-891A-D5D0A52A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9735" y="2590195"/>
            <a:ext cx="4197361" cy="19231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CFF05CB-4AAB-4907-8BA3-5B956617F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59735" y="1417320"/>
            <a:ext cx="2284655" cy="2187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24D85-B81F-419B-8DD8-F0EC81349A8F}"/>
              </a:ext>
            </a:extLst>
          </p:cNvPr>
          <p:cNvSpPr txBox="1"/>
          <p:nvPr/>
        </p:nvSpPr>
        <p:spPr>
          <a:xfrm>
            <a:off x="2139199" y="3551772"/>
            <a:ext cx="236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4359E38-4BF0-4F84-9F44-8AD9953E0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27796" y="4566453"/>
            <a:ext cx="2472315" cy="229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20AE9-BD24-4A0D-87BA-C589D2C18F6C}"/>
              </a:ext>
            </a:extLst>
          </p:cNvPr>
          <p:cNvSpPr txBox="1"/>
          <p:nvPr/>
        </p:nvSpPr>
        <p:spPr>
          <a:xfrm>
            <a:off x="2870763" y="5440680"/>
            <a:ext cx="13472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BDC86C4-98EA-4842-B8C6-BA2FE34DF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28693" y="2147539"/>
            <a:ext cx="2450120" cy="22527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EAD674-1C3C-4FB7-96FF-9B73E512C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27281" y="3526762"/>
            <a:ext cx="2301545" cy="23306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BBCC92-5855-4699-AA35-FA7C315AB1AE}"/>
              </a:ext>
            </a:extLst>
          </p:cNvPr>
          <p:cNvSpPr txBox="1"/>
          <p:nvPr/>
        </p:nvSpPr>
        <p:spPr>
          <a:xfrm>
            <a:off x="4957841" y="4254514"/>
            <a:ext cx="164082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Nội dung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F4EFB-A9FA-406D-A498-7FEFEC7BC884}"/>
              </a:ext>
            </a:extLst>
          </p:cNvPr>
          <p:cNvSpPr txBox="1"/>
          <p:nvPr/>
        </p:nvSpPr>
        <p:spPr>
          <a:xfrm>
            <a:off x="7023676" y="3526762"/>
            <a:ext cx="24775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Điều đáng nhớ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9061D-6966-42B0-9F13-905E6E493944}"/>
              </a:ext>
            </a:extLst>
          </p:cNvPr>
          <p:cNvSpPr txBox="1"/>
          <p:nvPr/>
        </p:nvSpPr>
        <p:spPr>
          <a:xfrm>
            <a:off x="7023675" y="5144410"/>
            <a:ext cx="24775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Việc nên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làm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2843019-E341-4508-A53E-D4B60226C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85421" y="4974649"/>
            <a:ext cx="815683" cy="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22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8B6341-B1A6-46DB-BF88-8D5249C0206A}"/>
              </a:ext>
            </a:extLst>
          </p:cNvPr>
          <p:cNvSpPr/>
          <p:nvPr/>
        </p:nvSpPr>
        <p:spPr>
          <a:xfrm>
            <a:off x="356381" y="66515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08C62B23-3A5E-4EE3-93B2-A5F5DBFF1F19}"/>
              </a:ext>
            </a:extLst>
          </p:cNvPr>
          <p:cNvSpPr/>
          <p:nvPr/>
        </p:nvSpPr>
        <p:spPr>
          <a:xfrm>
            <a:off x="1281953" y="54366"/>
            <a:ext cx="9496907" cy="878498"/>
          </a:xfrm>
          <a:prstGeom prst="roundRect">
            <a:avLst>
              <a:gd name="adj" fmla="val 400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FAC4F-CCC8-4F2E-85F6-DA2E5766D9C3}"/>
              </a:ext>
            </a:extLst>
          </p:cNvPr>
          <p:cNvSpPr txBox="1"/>
          <p:nvPr/>
        </p:nvSpPr>
        <p:spPr>
          <a:xfrm>
            <a:off x="1385254" y="80380"/>
            <a:ext cx="9496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Phiếu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sách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em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6291A68-06E7-4960-8DB8-272912E18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2169" y="483092"/>
            <a:ext cx="885146" cy="10028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E47F1C-3BAE-46A6-BE0C-F1CC740F9CA9}"/>
              </a:ext>
            </a:extLst>
          </p:cNvPr>
          <p:cNvSpPr txBox="1"/>
          <p:nvPr/>
        </p:nvSpPr>
        <p:spPr>
          <a:xfrm>
            <a:off x="4228369" y="1110828"/>
            <a:ext cx="488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PHIẾU ĐỌC SÁCH CỦA ___________ 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896FE153-F123-45FA-922D-BC59E6ED1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5253" y="1590618"/>
            <a:ext cx="1272618" cy="124253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C5C4EF-B793-4873-8101-5F77D2ACA0FE}"/>
              </a:ext>
            </a:extLst>
          </p:cNvPr>
          <p:cNvCxnSpPr/>
          <p:nvPr/>
        </p:nvCxnSpPr>
        <p:spPr>
          <a:xfrm>
            <a:off x="2184269" y="2897849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67F543A-3593-4368-9EEB-E6AD3ACDD9B4}"/>
              </a:ext>
            </a:extLst>
          </p:cNvPr>
          <p:cNvSpPr/>
          <p:nvPr/>
        </p:nvSpPr>
        <p:spPr>
          <a:xfrm>
            <a:off x="2573196" y="1820661"/>
            <a:ext cx="17195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11">
            <a:extLst>
              <a:ext uri="{FF2B5EF4-FFF2-40B4-BE49-F238E27FC236}">
                <a16:creationId xmlns:a16="http://schemas.microsoft.com/office/drawing/2014/main" id="{9DE10DDC-F789-497B-B4E1-3DF69B8FD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9039" y="3182512"/>
            <a:ext cx="1272618" cy="1242538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1B46FF14-17AD-4107-A466-E806D8525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29712" y="2082148"/>
            <a:ext cx="1272618" cy="1242538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F445E83A-1B44-49A8-B426-13482C94B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45388" y="3507808"/>
            <a:ext cx="1272618" cy="124253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F9B85E-ABD7-429C-A052-E04419D67478}"/>
              </a:ext>
            </a:extLst>
          </p:cNvPr>
          <p:cNvCxnSpPr/>
          <p:nvPr/>
        </p:nvCxnSpPr>
        <p:spPr>
          <a:xfrm>
            <a:off x="2609857" y="6523795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7E2F20-84F6-47CB-B295-BF4F69F14A8F}"/>
              </a:ext>
            </a:extLst>
          </p:cNvPr>
          <p:cNvCxnSpPr/>
          <p:nvPr/>
        </p:nvCxnSpPr>
        <p:spPr>
          <a:xfrm>
            <a:off x="7302330" y="2892582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D25E7EF-9A68-465B-89FB-B19C3259732C}"/>
              </a:ext>
            </a:extLst>
          </p:cNvPr>
          <p:cNvCxnSpPr/>
          <p:nvPr/>
        </p:nvCxnSpPr>
        <p:spPr>
          <a:xfrm>
            <a:off x="7218006" y="4747074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21383F3-C7E6-4D3A-A6BD-F84EBDDE3C58}"/>
              </a:ext>
            </a:extLst>
          </p:cNvPr>
          <p:cNvSpPr txBox="1"/>
          <p:nvPr/>
        </p:nvSpPr>
        <p:spPr>
          <a:xfrm>
            <a:off x="7302330" y="1861148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253998-17B7-4CEC-BB0C-20CEDE8825FC}"/>
              </a:ext>
            </a:extLst>
          </p:cNvPr>
          <p:cNvSpPr txBox="1"/>
          <p:nvPr/>
        </p:nvSpPr>
        <p:spPr>
          <a:xfrm>
            <a:off x="2141533" y="3094921"/>
            <a:ext cx="3739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0422AD-B25F-49F0-BE90-1F15A52B3D5B}"/>
              </a:ext>
            </a:extLst>
          </p:cNvPr>
          <p:cNvCxnSpPr/>
          <p:nvPr/>
        </p:nvCxnSpPr>
        <p:spPr>
          <a:xfrm>
            <a:off x="2161657" y="4176881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71A8ECF-04EB-4BF3-A494-BF296E6E52A9}"/>
              </a:ext>
            </a:extLst>
          </p:cNvPr>
          <p:cNvCxnSpPr/>
          <p:nvPr/>
        </p:nvCxnSpPr>
        <p:spPr>
          <a:xfrm>
            <a:off x="7302330" y="4338759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06F7BAB-0DE8-46E6-B769-2D7E8A248F38}"/>
              </a:ext>
            </a:extLst>
          </p:cNvPr>
          <p:cNvSpPr txBox="1"/>
          <p:nvPr/>
        </p:nvSpPr>
        <p:spPr>
          <a:xfrm>
            <a:off x="7282205" y="3007077"/>
            <a:ext cx="42880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B79DAB7A-B68F-453C-858C-49EFD1695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8915" y="4879051"/>
            <a:ext cx="1272618" cy="12425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B27383-4AE0-4C07-AD8B-B7A99BFF5EF7}"/>
              </a:ext>
            </a:extLst>
          </p:cNvPr>
          <p:cNvSpPr txBox="1"/>
          <p:nvPr/>
        </p:nvSpPr>
        <p:spPr>
          <a:xfrm>
            <a:off x="2287870" y="5042733"/>
            <a:ext cx="38081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11">
            <a:extLst>
              <a:ext uri="{FF2B5EF4-FFF2-40B4-BE49-F238E27FC236}">
                <a16:creationId xmlns:a16="http://schemas.microsoft.com/office/drawing/2014/main" id="{BDC19D9C-4B40-47FC-9DD0-EDC0A3E77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14791" y="4998776"/>
            <a:ext cx="1272618" cy="124253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A0F8076-D402-4D9E-AC75-B65750EA3DD0}"/>
              </a:ext>
            </a:extLst>
          </p:cNvPr>
          <p:cNvSpPr txBox="1"/>
          <p:nvPr/>
        </p:nvSpPr>
        <p:spPr>
          <a:xfrm>
            <a:off x="7282205" y="4909123"/>
            <a:ext cx="4288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F398011-E246-4801-8062-817604D67AF0}"/>
              </a:ext>
            </a:extLst>
          </p:cNvPr>
          <p:cNvCxnSpPr/>
          <p:nvPr/>
        </p:nvCxnSpPr>
        <p:spPr>
          <a:xfrm>
            <a:off x="7541232" y="6292563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907044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E00E8AA-D1FF-4126-A88B-01A61047F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1758016"/>
            <a:ext cx="5193792" cy="4966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0882B6-3A0E-4090-8EE2-2AB18E635AF8}"/>
              </a:ext>
            </a:extLst>
          </p:cNvPr>
          <p:cNvSpPr txBox="1"/>
          <p:nvPr/>
        </p:nvSpPr>
        <p:spPr>
          <a:xfrm>
            <a:off x="935812" y="2195840"/>
            <a:ext cx="3159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D379277-C3A1-4BB6-B767-6474547239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406344">
            <a:off x="-203723" y="472317"/>
            <a:ext cx="2465413" cy="1932267"/>
          </a:xfrm>
          <a:prstGeom prst="rect">
            <a:avLst/>
          </a:prstGeom>
          <a:effectLst>
            <a:glow rad="177800">
              <a:schemeClr val="accent4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79AE23-F7F8-4429-ADC5-5D4AA136C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0448" y="2017540"/>
            <a:ext cx="5650963" cy="28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20">
            <a:extLst>
              <a:ext uri="{FF2B5EF4-FFF2-40B4-BE49-F238E27FC236}">
                <a16:creationId xmlns:a16="http://schemas.microsoft.com/office/drawing/2014/main" id="{EC3EFA72-B03A-4D28-B2D6-E3940D8A2A3C}"/>
              </a:ext>
            </a:extLst>
          </p:cNvPr>
          <p:cNvGrpSpPr/>
          <p:nvPr/>
        </p:nvGrpSpPr>
        <p:grpSpPr>
          <a:xfrm>
            <a:off x="2360856" y="541107"/>
            <a:ext cx="6555885" cy="3390814"/>
            <a:chOff x="731883" y="1025738"/>
            <a:chExt cx="7205669" cy="4403171"/>
          </a:xfrm>
        </p:grpSpPr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E6F4347-D35F-4A78-8639-0A6B80B7DD67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9D10B9D7-E81A-46D7-85F6-F8DA31B49A73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">
            <a:extLst>
              <a:ext uri="{FF2B5EF4-FFF2-40B4-BE49-F238E27FC236}">
                <a16:creationId xmlns:a16="http://schemas.microsoft.com/office/drawing/2014/main" id="{24F4AEDC-35A9-4FDB-8524-0141A3751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99" y="2332161"/>
            <a:ext cx="2334601" cy="219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C17343-385B-4ED4-8BA8-50383D28C6F2}"/>
              </a:ext>
            </a:extLst>
          </p:cNvPr>
          <p:cNvSpPr txBox="1"/>
          <p:nvPr/>
        </p:nvSpPr>
        <p:spPr>
          <a:xfrm>
            <a:off x="2779610" y="897991"/>
            <a:ext cx="5571827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sẻ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chi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55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1" name="组合 15">
            <a:extLst>
              <a:ext uri="{FF2B5EF4-FFF2-40B4-BE49-F238E27FC236}">
                <a16:creationId xmlns:a16="http://schemas.microsoft.com/office/drawing/2014/main" id="{7CBD24D9-0BAD-4742-89E8-5C18E38C0248}"/>
              </a:ext>
            </a:extLst>
          </p:cNvPr>
          <p:cNvGrpSpPr/>
          <p:nvPr/>
        </p:nvGrpSpPr>
        <p:grpSpPr>
          <a:xfrm rot="21189337" flipH="1">
            <a:off x="7209209" y="626004"/>
            <a:ext cx="4237003" cy="2414070"/>
            <a:chOff x="2206754" y="916448"/>
            <a:chExt cx="4695813" cy="3901755"/>
          </a:xfrm>
        </p:grpSpPr>
        <p:sp>
          <p:nvSpPr>
            <p:cNvPr id="32" name="对话气泡: 椭圆形 13">
              <a:extLst>
                <a:ext uri="{FF2B5EF4-FFF2-40B4-BE49-F238E27FC236}">
                  <a16:creationId xmlns:a16="http://schemas.microsoft.com/office/drawing/2014/main" id="{35ABAC31-32E9-40C0-9473-3D193FB76FA0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对话气泡: 椭圆形 13">
              <a:extLst>
                <a:ext uri="{FF2B5EF4-FFF2-40B4-BE49-F238E27FC236}">
                  <a16:creationId xmlns:a16="http://schemas.microsoft.com/office/drawing/2014/main" id="{66C1F15C-FCD5-4B17-AE23-115B221BE014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EBE33676-DE17-47BB-8FA5-5CE64507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01197" y="2888850"/>
            <a:ext cx="2545256" cy="30861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15EC5AF-3083-4D7D-B255-B6574B64CBF0}"/>
              </a:ext>
            </a:extLst>
          </p:cNvPr>
          <p:cNvSpPr txBox="1"/>
          <p:nvPr/>
        </p:nvSpPr>
        <p:spPr>
          <a:xfrm rot="21188686">
            <a:off x="7908149" y="1441833"/>
            <a:ext cx="34210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tên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4" name="组合 20">
            <a:extLst>
              <a:ext uri="{FF2B5EF4-FFF2-40B4-BE49-F238E27FC236}">
                <a16:creationId xmlns:a16="http://schemas.microsoft.com/office/drawing/2014/main" id="{3CC11329-25E2-4971-A0CA-7B5A18D6F070}"/>
              </a:ext>
            </a:extLst>
          </p:cNvPr>
          <p:cNvGrpSpPr/>
          <p:nvPr/>
        </p:nvGrpSpPr>
        <p:grpSpPr>
          <a:xfrm>
            <a:off x="719949" y="1323813"/>
            <a:ext cx="5275725" cy="2105187"/>
            <a:chOff x="731883" y="1025738"/>
            <a:chExt cx="7205669" cy="4403171"/>
          </a:xfrm>
        </p:grpSpPr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D1D2ED3A-FC54-4B8E-AC63-011855907BC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8D1B98FF-0B20-49D0-9F82-0797311F61C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90DDAFC-66F4-4683-A550-A3557EAA7905}"/>
              </a:ext>
            </a:extLst>
          </p:cNvPr>
          <p:cNvSpPr txBox="1"/>
          <p:nvPr/>
        </p:nvSpPr>
        <p:spPr>
          <a:xfrm>
            <a:off x="1317045" y="1932983"/>
            <a:ext cx="43333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thú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vị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30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30">
            <a:extLst>
              <a:ext uri="{FF2B5EF4-FFF2-40B4-BE49-F238E27FC236}">
                <a16:creationId xmlns:a16="http://schemas.microsoft.com/office/drawing/2014/main" id="{175D9E9A-0EA6-4F49-AB22-34623F4C6A22}"/>
              </a:ext>
            </a:extLst>
          </p:cNvPr>
          <p:cNvGrpSpPr/>
          <p:nvPr/>
        </p:nvGrpSpPr>
        <p:grpSpPr>
          <a:xfrm>
            <a:off x="2051583" y="617623"/>
            <a:ext cx="6842915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58">
            <a:extLst>
              <a:ext uri="{FF2B5EF4-FFF2-40B4-BE49-F238E27FC236}">
                <a16:creationId xmlns:a16="http://schemas.microsoft.com/office/drawing/2014/main" id="{81BE3F0F-5827-4B88-BAB7-3248639F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71" y="2002537"/>
            <a:ext cx="4535502" cy="45355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C85FD7-2C85-487E-9EDE-1791A989A139}"/>
              </a:ext>
            </a:extLst>
          </p:cNvPr>
          <p:cNvSpPr txBox="1"/>
          <p:nvPr/>
        </p:nvSpPr>
        <p:spPr>
          <a:xfrm>
            <a:off x="2630137" y="1327094"/>
            <a:ext cx="5660309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05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779A45AD-5BE8-48AE-B68B-037B1AE0E273}"/>
              </a:ext>
            </a:extLst>
          </p:cNvPr>
          <p:cNvSpPr txBox="1">
            <a:spLocks noChangeArrowheads="1"/>
          </p:cNvSpPr>
          <p:nvPr/>
        </p:nvSpPr>
        <p:spPr>
          <a:xfrm>
            <a:off x="4201137" y="2124395"/>
            <a:ext cx="6600580" cy="906463"/>
          </a:xfrm>
          <a:prstGeom prst="rect">
            <a:avLst/>
          </a:prstGeom>
        </p:spPr>
        <p:txBody>
          <a:bodyPr vert="horz" lIns="91440" tIns="45720" rIns="4572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XIN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CHÀO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VÀ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HẸN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GẶP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LẠI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5E74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j-cs"/>
              <a:sym typeface="FZXiQian-M15S"/>
            </a:endParaRPr>
          </a:p>
        </p:txBody>
      </p:sp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574</Words>
  <Application>Microsoft Office PowerPoint</Application>
  <PresentationFormat>Widescreen</PresentationFormat>
  <Paragraphs>38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等线</vt:lpstr>
      <vt:lpstr>等线 Light</vt:lpstr>
      <vt:lpstr>微软雅黑</vt:lpstr>
      <vt:lpstr>Arial</vt:lpstr>
      <vt:lpstr>Baloo</vt:lpstr>
      <vt:lpstr>Calibri</vt:lpstr>
      <vt:lpstr>Coiny</vt:lpstr>
      <vt:lpstr>Pacifico</vt:lpstr>
      <vt:lpstr>Patrick Hand</vt:lpstr>
      <vt:lpstr>Times New Roman</vt:lpstr>
      <vt:lpstr>Office 主题</vt:lpstr>
      <vt:lpstr>Office 主题​​</vt:lpstr>
      <vt:lpstr>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7</cp:revision>
  <dcterms:created xsi:type="dcterms:W3CDTF">2022-06-08T14:39:52Z</dcterms:created>
  <dcterms:modified xsi:type="dcterms:W3CDTF">2024-09-18T01:58:00Z</dcterms:modified>
</cp:coreProperties>
</file>