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1" r:id="rId4"/>
  </p:sldMasterIdLst>
  <p:notesMasterIdLst>
    <p:notesMasterId r:id="rId29"/>
  </p:notesMasterIdLst>
  <p:sldIdLst>
    <p:sldId id="294" r:id="rId5"/>
    <p:sldId id="875" r:id="rId6"/>
    <p:sldId id="874" r:id="rId7"/>
    <p:sldId id="872" r:id="rId8"/>
    <p:sldId id="293" r:id="rId9"/>
    <p:sldId id="868" r:id="rId10"/>
    <p:sldId id="257" r:id="rId11"/>
    <p:sldId id="836" r:id="rId12"/>
    <p:sldId id="881" r:id="rId13"/>
    <p:sldId id="882" r:id="rId14"/>
    <p:sldId id="837" r:id="rId15"/>
    <p:sldId id="879" r:id="rId16"/>
    <p:sldId id="880" r:id="rId17"/>
    <p:sldId id="845" r:id="rId18"/>
    <p:sldId id="865" r:id="rId19"/>
    <p:sldId id="849" r:id="rId20"/>
    <p:sldId id="854" r:id="rId21"/>
    <p:sldId id="851" r:id="rId22"/>
    <p:sldId id="850" r:id="rId23"/>
    <p:sldId id="878" r:id="rId24"/>
    <p:sldId id="857" r:id="rId25"/>
    <p:sldId id="877" r:id="rId26"/>
    <p:sldId id="867" r:id="rId27"/>
    <p:sldId id="8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40" autoAdjust="0"/>
  </p:normalViewPr>
  <p:slideViewPr>
    <p:cSldViewPr snapToGrid="0">
      <p:cViewPr varScale="1">
        <p:scale>
          <a:sx n="55" d="100"/>
          <a:sy n="55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9B5EF-1A75-4DBA-A7EA-813C5893B79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44687-A1B6-4B0C-98F3-EDFF38DC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1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8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88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8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1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0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2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7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369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0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15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15.gif"/><Relationship Id="rId9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8.wav"/><Relationship Id="rId12" Type="http://schemas.openxmlformats.org/officeDocument/2006/relationships/image" Target="../media/image51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杨任东竹石体-Medium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" name="Bong bóng Ý nghĩ: Hình đám mây 1">
            <a:extLst>
              <a:ext uri="{FF2B5EF4-FFF2-40B4-BE49-F238E27FC236}">
                <a16:creationId xmlns:a16="http://schemas.microsoft.com/office/drawing/2014/main" id="{C2E042BF-7488-4326-9072-51BF06E2D533}"/>
              </a:ext>
            </a:extLst>
          </p:cNvPr>
          <p:cNvSpPr/>
          <p:nvPr/>
        </p:nvSpPr>
        <p:spPr>
          <a:xfrm>
            <a:off x="613871" y="649995"/>
            <a:ext cx="9556215" cy="131100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thêm 1 tầng có 3 chậu hoa nữa thì ta có phép nhân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/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/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Bong bóng Ý nghĩ: Hình đám mây 6">
            <a:extLst>
              <a:ext uri="{FF2B5EF4-FFF2-40B4-BE49-F238E27FC236}">
                <a16:creationId xmlns:a16="http://schemas.microsoft.com/office/drawing/2014/main" id="{48480AC7-20C6-4E7B-A69F-A6E3823D1274}"/>
              </a:ext>
            </a:extLst>
          </p:cNvPr>
          <p:cNvSpPr/>
          <p:nvPr/>
        </p:nvSpPr>
        <p:spPr>
          <a:xfrm>
            <a:off x="1080753" y="3373870"/>
            <a:ext cx="8603074" cy="14294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tiếp tục thêm 1 tầng có 3 chậu hoa nữa thì sao?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/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/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DB07A43F-3F8D-4BBB-9EC6-1097E2228A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1096" y="1945913"/>
            <a:ext cx="1682196" cy="17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7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FD021-E4C7-4287-93CF-E3FF295A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595312"/>
            <a:ext cx="9991725" cy="8667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70621B-02BB-43DF-BF4D-4D54E9782114}"/>
              </a:ext>
            </a:extLst>
          </p:cNvPr>
          <p:cNvSpPr/>
          <p:nvPr/>
        </p:nvSpPr>
        <p:spPr>
          <a:xfrm>
            <a:off x="695324" y="1876425"/>
            <a:ext cx="6353175" cy="1390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587A4-2DC2-4571-A304-2CA79870C380}"/>
              </a:ext>
            </a:extLst>
          </p:cNvPr>
          <p:cNvGrpSpPr/>
          <p:nvPr/>
        </p:nvGrpSpPr>
        <p:grpSpPr>
          <a:xfrm>
            <a:off x="904875" y="2028825"/>
            <a:ext cx="1571625" cy="542925"/>
            <a:chOff x="971550" y="1647825"/>
            <a:chExt cx="1571625" cy="5429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FB3E07-DF84-41F0-A83E-876084E3415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11D86C3-00DC-4EFF-8A4D-3A7094251C4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A594962-4147-4D74-B888-816F1E4AC6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C6BFC6-5548-4241-9958-2153DA3A8A2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6D4006-66E2-49DC-A1B6-4509AD8C3B6F}"/>
              </a:ext>
            </a:extLst>
          </p:cNvPr>
          <p:cNvSpPr txBox="1"/>
          <p:nvPr/>
        </p:nvSpPr>
        <p:spPr>
          <a:xfrm>
            <a:off x="847725" y="26574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27B317-F860-4264-9F1B-FE7AB616A83E}"/>
              </a:ext>
            </a:extLst>
          </p:cNvPr>
          <p:cNvSpPr txBox="1"/>
          <p:nvPr/>
        </p:nvSpPr>
        <p:spPr>
          <a:xfrm>
            <a:off x="4581525" y="196215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1 = 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E21184-57A4-4195-97AA-C488F9FFC02F}"/>
              </a:ext>
            </a:extLst>
          </p:cNvPr>
          <p:cNvSpPr/>
          <p:nvPr/>
        </p:nvSpPr>
        <p:spPr>
          <a:xfrm>
            <a:off x="638174" y="3562349"/>
            <a:ext cx="6353175" cy="26860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201B8B-AD24-4DD5-B159-8E2D8FBFE7A1}"/>
              </a:ext>
            </a:extLst>
          </p:cNvPr>
          <p:cNvGrpSpPr/>
          <p:nvPr/>
        </p:nvGrpSpPr>
        <p:grpSpPr>
          <a:xfrm>
            <a:off x="904875" y="3771900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EC0D6-A01E-4134-A7FF-09488B368168}"/>
              </a:ext>
            </a:extLst>
          </p:cNvPr>
          <p:cNvGrpSpPr/>
          <p:nvPr/>
        </p:nvGrpSpPr>
        <p:grpSpPr>
          <a:xfrm>
            <a:off x="885825" y="4457700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4FD09B-3FF1-41FC-ABC4-E73A2E5ED2D5}"/>
              </a:ext>
            </a:extLst>
          </p:cNvPr>
          <p:cNvSpPr txBox="1"/>
          <p:nvPr/>
        </p:nvSpPr>
        <p:spPr>
          <a:xfrm>
            <a:off x="781050" y="5124450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D0938-D750-4A9C-8211-BA40F1DA13B4}"/>
              </a:ext>
            </a:extLst>
          </p:cNvPr>
          <p:cNvSpPr txBox="1"/>
          <p:nvPr/>
        </p:nvSpPr>
        <p:spPr>
          <a:xfrm>
            <a:off x="828675" y="5724525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3 x 2 = 3 + 3 =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2E593-1062-4B37-9D66-662857CD38E9}"/>
              </a:ext>
            </a:extLst>
          </p:cNvPr>
          <p:cNvSpPr txBox="1"/>
          <p:nvPr/>
        </p:nvSpPr>
        <p:spPr>
          <a:xfrm>
            <a:off x="4267200" y="36957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 = 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8" grpId="0"/>
      <p:bldP spid="29" grpId="0" animBg="1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E21184-57A4-4195-97AA-C488F9FFC02F}"/>
              </a:ext>
            </a:extLst>
          </p:cNvPr>
          <p:cNvSpPr/>
          <p:nvPr/>
        </p:nvSpPr>
        <p:spPr>
          <a:xfrm>
            <a:off x="676274" y="542924"/>
            <a:ext cx="6353175" cy="3600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201B8B-AD24-4DD5-B159-8E2D8FBFE7A1}"/>
              </a:ext>
            </a:extLst>
          </p:cNvPr>
          <p:cNvGrpSpPr/>
          <p:nvPr/>
        </p:nvGrpSpPr>
        <p:grpSpPr>
          <a:xfrm>
            <a:off x="942975" y="752475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3EC0D6-A01E-4134-A7FF-09488B368168}"/>
              </a:ext>
            </a:extLst>
          </p:cNvPr>
          <p:cNvGrpSpPr/>
          <p:nvPr/>
        </p:nvGrpSpPr>
        <p:grpSpPr>
          <a:xfrm>
            <a:off x="923925" y="1438275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64FD09B-3FF1-41FC-ABC4-E73A2E5ED2D5}"/>
              </a:ext>
            </a:extLst>
          </p:cNvPr>
          <p:cNvSpPr txBox="1"/>
          <p:nvPr/>
        </p:nvSpPr>
        <p:spPr>
          <a:xfrm>
            <a:off x="790575" y="28479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ED0938-D750-4A9C-8211-BA40F1DA13B4}"/>
              </a:ext>
            </a:extLst>
          </p:cNvPr>
          <p:cNvSpPr txBox="1"/>
          <p:nvPr/>
        </p:nvSpPr>
        <p:spPr>
          <a:xfrm>
            <a:off x="838200" y="3448050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 x 3 = 3 + 3 + 3 = 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2E593-1062-4B37-9D66-662857CD38E9}"/>
              </a:ext>
            </a:extLst>
          </p:cNvPr>
          <p:cNvSpPr txBox="1"/>
          <p:nvPr/>
        </p:nvSpPr>
        <p:spPr>
          <a:xfrm>
            <a:off x="4305300" y="67627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3 = 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121436F-8239-42C4-8C59-3761C62707F1}"/>
              </a:ext>
            </a:extLst>
          </p:cNvPr>
          <p:cNvGrpSpPr/>
          <p:nvPr/>
        </p:nvGrpSpPr>
        <p:grpSpPr>
          <a:xfrm>
            <a:off x="962025" y="2190750"/>
            <a:ext cx="1571625" cy="542925"/>
            <a:chOff x="971550" y="1647825"/>
            <a:chExt cx="1571625" cy="54292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0308FB-6270-4AB8-8599-0FEC407CBA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A2D8E3-ECAD-4E3F-AF08-61FA4EA4C2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13192DD-6B70-4F49-9F6D-B34B71406AF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5510F9-0A41-4F82-9869-008DC8E0195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910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15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 18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 21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 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 27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54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7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quả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dâu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tây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471796" y="1866644"/>
              <a:ext cx="5206635" cy="1126848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5116E-6733-41AE-90FC-4115C149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490537"/>
            <a:ext cx="3618267" cy="104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13979-FB14-4679-87A1-BAEE6A26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" y="1885949"/>
            <a:ext cx="11184601" cy="1247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E00957-6C05-499A-A2AE-BB416C61FC1F}"/>
              </a:ext>
            </a:extLst>
          </p:cNvPr>
          <p:cNvSpPr txBox="1"/>
          <p:nvPr/>
        </p:nvSpPr>
        <p:spPr>
          <a:xfrm>
            <a:off x="1400174" y="18859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5BBCC-F92F-4F0F-B8B9-4302473199A9}"/>
              </a:ext>
            </a:extLst>
          </p:cNvPr>
          <p:cNvSpPr txBox="1"/>
          <p:nvPr/>
        </p:nvSpPr>
        <p:spPr>
          <a:xfrm>
            <a:off x="14096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6DC6F-33FD-4209-8FDE-301DD120CF1C}"/>
              </a:ext>
            </a:extLst>
          </p:cNvPr>
          <p:cNvSpPr txBox="1"/>
          <p:nvPr/>
        </p:nvSpPr>
        <p:spPr>
          <a:xfrm>
            <a:off x="3333749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8DE40D-6C9C-4E23-9A6A-A0A4691E9C24}"/>
              </a:ext>
            </a:extLst>
          </p:cNvPr>
          <p:cNvSpPr txBox="1"/>
          <p:nvPr/>
        </p:nvSpPr>
        <p:spPr>
          <a:xfrm>
            <a:off x="333374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6DBA0C-735E-414D-BC6E-5AD4FE49FECA}"/>
              </a:ext>
            </a:extLst>
          </p:cNvPr>
          <p:cNvSpPr txBox="1"/>
          <p:nvPr/>
        </p:nvSpPr>
        <p:spPr>
          <a:xfrm>
            <a:off x="5314949" y="18764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DBEA82-47FC-4F3D-940A-58F0F4497FAC}"/>
              </a:ext>
            </a:extLst>
          </p:cNvPr>
          <p:cNvSpPr txBox="1"/>
          <p:nvPr/>
        </p:nvSpPr>
        <p:spPr>
          <a:xfrm>
            <a:off x="5391149" y="25050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EC175E-B661-44A7-BFE8-39798CD6D7F0}"/>
              </a:ext>
            </a:extLst>
          </p:cNvPr>
          <p:cNvSpPr txBox="1"/>
          <p:nvPr/>
        </p:nvSpPr>
        <p:spPr>
          <a:xfrm>
            <a:off x="7429499" y="18954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609E49-8F79-4AEB-97A7-561A5B636654}"/>
              </a:ext>
            </a:extLst>
          </p:cNvPr>
          <p:cNvSpPr txBox="1"/>
          <p:nvPr/>
        </p:nvSpPr>
        <p:spPr>
          <a:xfrm>
            <a:off x="73532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2180D3-619E-4AD1-81C0-744E10054EDB}"/>
              </a:ext>
            </a:extLst>
          </p:cNvPr>
          <p:cNvSpPr txBox="1"/>
          <p:nvPr/>
        </p:nvSpPr>
        <p:spPr>
          <a:xfrm>
            <a:off x="9286874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946D45-1626-41BB-A575-34DA464846C5}"/>
              </a:ext>
            </a:extLst>
          </p:cNvPr>
          <p:cNvSpPr txBox="1"/>
          <p:nvPr/>
        </p:nvSpPr>
        <p:spPr>
          <a:xfrm>
            <a:off x="9363074" y="251460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149EEB-3F5B-4299-8E40-88DA7A415386}"/>
              </a:ext>
            </a:extLst>
          </p:cNvPr>
          <p:cNvSpPr txBox="1"/>
          <p:nvPr/>
        </p:nvSpPr>
        <p:spPr>
          <a:xfrm>
            <a:off x="11191874" y="19145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D46248-D026-49F7-BC97-69A5424684EF}"/>
              </a:ext>
            </a:extLst>
          </p:cNvPr>
          <p:cNvSpPr txBox="1"/>
          <p:nvPr/>
        </p:nvSpPr>
        <p:spPr>
          <a:xfrm>
            <a:off x="1123949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B8A90-2E49-4D1F-8666-FE6E7E5D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576262"/>
            <a:ext cx="1828480" cy="957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E3138-8213-41E7-B07A-34F0AF9D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1933574"/>
            <a:ext cx="1048896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65F80-DC14-4616-AEF0-AF8D466F1F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485" y="1481651"/>
            <a:ext cx="793768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237855" cy="2194560"/>
            <a:chOff x="829481" y="2606040"/>
            <a:chExt cx="2237855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235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020300" y="721599"/>
            <a:ext cx="2273605" cy="2194560"/>
            <a:chOff x="671799" y="2606040"/>
            <a:chExt cx="2273605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671799" y="3584653"/>
              <a:ext cx="2273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029325" y="877363"/>
            <a:ext cx="2094180" cy="2194560"/>
            <a:chOff x="746981" y="2606040"/>
            <a:chExt cx="20941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746981" y="3584653"/>
              <a:ext cx="20821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kmx9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75232" y="537110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69828" y="0"/>
            <a:ext cx="2283654" cy="2194560"/>
            <a:chOff x="2029631" y="2595701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79616" y="2595701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2029631" y="35804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2032361" y="3546553"/>
              <a:ext cx="2280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 = 6 kg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1809750" y="740454"/>
            <a:ext cx="2828925" cy="2194560"/>
            <a:chOff x="604593" y="2606040"/>
            <a:chExt cx="2828925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604593" y="3727528"/>
              <a:ext cx="28289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 = 12 dm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3952875" y="506570"/>
            <a:ext cx="2436261" cy="2194560"/>
            <a:chOff x="681950" y="2606040"/>
            <a:chExt cx="2436261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681950" y="3584653"/>
              <a:ext cx="2436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 = 24 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5876925" y="869192"/>
            <a:ext cx="2552700" cy="2194560"/>
            <a:chOff x="604048" y="2606040"/>
            <a:chExt cx="2552700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604048" y="3708478"/>
              <a:ext cx="25527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 x 9 = 27 km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9658350" y="721794"/>
            <a:ext cx="2669429" cy="2194560"/>
            <a:chOff x="295026" y="2606040"/>
            <a:chExt cx="2669429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295026" y="3698953"/>
              <a:ext cx="2669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 = 30 mm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56307" y="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3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 x 7 = 21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00912" y="689984"/>
              <a:ext cx="329882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x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18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7806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00910" y="689984"/>
              <a:ext cx="329882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12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7806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00911" y="689984"/>
              <a:ext cx="32988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1E6282-DA83-478A-B160-85F6CC7DE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80" y="2304564"/>
            <a:ext cx="11345639" cy="242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0E6B71-9A09-42BA-87B4-5FA229CDC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0812" y="3987880"/>
            <a:ext cx="24142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5" name="Hình ảnh 1">
            <a:extLst>
              <a:ext uri="{FF2B5EF4-FFF2-40B4-BE49-F238E27FC236}">
                <a16:creationId xmlns:a16="http://schemas.microsoft.com/office/drawing/2014/main" id="{F3E99972-3357-4A86-B640-DDE3C27F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12" y="1978026"/>
            <a:ext cx="6667688" cy="487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Bong bóng Ý nghĩ: Hình đám mây 2">
            <a:extLst>
              <a:ext uri="{FF2B5EF4-FFF2-40B4-BE49-F238E27FC236}">
                <a16:creationId xmlns:a16="http://schemas.microsoft.com/office/drawing/2014/main" id="{04B68F08-7E43-4947-851F-A9C11551DEFA}"/>
              </a:ext>
            </a:extLst>
          </p:cNvPr>
          <p:cNvSpPr/>
          <p:nvPr/>
        </p:nvSpPr>
        <p:spPr>
          <a:xfrm>
            <a:off x="104775" y="-2"/>
            <a:ext cx="8753381" cy="3171756"/>
          </a:xfrm>
          <a:prstGeom prst="cloudCallout">
            <a:avLst>
              <a:gd name="adj1" fmla="val 15540"/>
              <a:gd name="adj2" fmla="val 5173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b="1" i="1" kern="0" dirty="0">
                <a:solidFill>
                  <a:srgbClr val="002D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 tầng của kệ bày hoa có 3 chậu hoa, 3 tầng có tất cả bao nhiêu chậu hoa?</a:t>
            </a:r>
            <a:endParaRPr lang="en-US" sz="3200" b="1" kern="0" dirty="0">
              <a:solidFill>
                <a:srgbClr val="002D3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Mũi tên: Phải 4">
            <a:extLst>
              <a:ext uri="{FF2B5EF4-FFF2-40B4-BE49-F238E27FC236}">
                <a16:creationId xmlns:a16="http://schemas.microsoft.com/office/drawing/2014/main" id="{556EFA53-3D96-4433-8F10-F7D80FE674C7}"/>
              </a:ext>
            </a:extLst>
          </p:cNvPr>
          <p:cNvSpPr/>
          <p:nvPr/>
        </p:nvSpPr>
        <p:spPr>
          <a:xfrm>
            <a:off x="104775" y="4600575"/>
            <a:ext cx="1562100" cy="6858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Hộp Văn bản 5">
            <a:extLst>
              <a:ext uri="{FF2B5EF4-FFF2-40B4-BE49-F238E27FC236}">
                <a16:creationId xmlns:a16="http://schemas.microsoft.com/office/drawing/2014/main" id="{D61FA55B-BA8C-4E64-AB73-28A1B6680F27}"/>
              </a:ext>
            </a:extLst>
          </p:cNvPr>
          <p:cNvSpPr txBox="1"/>
          <p:nvPr/>
        </p:nvSpPr>
        <p:spPr>
          <a:xfrm>
            <a:off x="1805667" y="4666063"/>
            <a:ext cx="329769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chậu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hoa</a:t>
            </a:r>
            <a:endParaRPr lang="en-US" sz="373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228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</p:bldLst>
  </p:timing>
</p:sld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724</Words>
  <Application>Microsoft Office PowerPoint</Application>
  <PresentationFormat>Widescreen</PresentationFormat>
  <Paragraphs>172</Paragraphs>
  <Slides>24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iCiel Cadena</vt:lpstr>
      <vt:lpstr>SVN-Cookies</vt:lpstr>
      <vt:lpstr>Tahoma</vt:lpstr>
      <vt:lpstr>Times New Roman</vt:lpstr>
      <vt:lpstr>杨任东竹石体-Medium</vt:lpstr>
      <vt:lpstr>Office 主题​​</vt:lpstr>
      <vt:lpstr>9_Office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36</cp:revision>
  <dcterms:created xsi:type="dcterms:W3CDTF">2022-08-31T11:03:11Z</dcterms:created>
  <dcterms:modified xsi:type="dcterms:W3CDTF">2022-09-10T15:51:08Z</dcterms:modified>
</cp:coreProperties>
</file>