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1" r:id="rId2"/>
    <p:sldMasterId id="2147483703" r:id="rId3"/>
    <p:sldMasterId id="2147483715" r:id="rId4"/>
  </p:sldMasterIdLst>
  <p:notesMasterIdLst>
    <p:notesMasterId r:id="rId26"/>
  </p:notesMasterIdLst>
  <p:sldIdLst>
    <p:sldId id="538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259" r:id="rId13"/>
    <p:sldId id="536" r:id="rId14"/>
    <p:sldId id="537" r:id="rId15"/>
    <p:sldId id="359" r:id="rId16"/>
    <p:sldId id="531" r:id="rId17"/>
    <p:sldId id="263" r:id="rId18"/>
    <p:sldId id="532" r:id="rId19"/>
    <p:sldId id="533" r:id="rId20"/>
    <p:sldId id="534" r:id="rId21"/>
    <p:sldId id="535" r:id="rId22"/>
    <p:sldId id="524" r:id="rId23"/>
    <p:sldId id="525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11CC9-B1DF-4D56-A1AC-5CF831AA83D0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835E8-F098-4E23-990C-962615DF0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5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9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1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16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2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4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0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9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0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17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1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32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5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17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1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79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30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5786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6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5429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8293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4669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38075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86368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78944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54073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8868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04947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217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392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2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9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6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1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7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17-Sep-24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2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942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3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21" Type="http://schemas.microsoft.com/office/2007/relationships/hdphoto" Target="../media/hdphoto9.wdp"/><Relationship Id="rId34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2.wdp"/><Relationship Id="rId30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microsoft.com/office/2007/relationships/hdphoto" Target="../media/hdphoto18.wdp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9.xml"/><Relationship Id="rId10" Type="http://schemas.microsoft.com/office/2007/relationships/hdphoto" Target="../media/hdphoto26.wdp"/><Relationship Id="rId4" Type="http://schemas.openxmlformats.org/officeDocument/2006/relationships/audio" Target="../media/media3.mp3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png"/><Relationship Id="rId3" Type="http://schemas.microsoft.com/office/2007/relationships/media" Target="../media/media3.mp3"/><Relationship Id="rId7" Type="http://schemas.microsoft.com/office/2007/relationships/hdphoto" Target="../media/hdphoto28.wdp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9.wdp"/><Relationship Id="rId34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2.wdp"/><Relationship Id="rId30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5A8EA-3979-4553-A3B0-1E3FA2EF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7" y="2520031"/>
            <a:ext cx="11550816" cy="14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73C5B9-1D10-4150-A25E-78BEB1BC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92" y="374519"/>
            <a:ext cx="11550816" cy="1403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5A564-59AD-4935-9CFD-01A49DA652A0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476500" y="2159635"/>
            <a:ext cx="7239000" cy="3981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847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548E7E-4C68-42C0-9196-D6AF6459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025" y="3338987"/>
            <a:ext cx="646232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9057A5-DA53-4597-B92A-4275510D40DB}"/>
              </a:ext>
            </a:extLst>
          </p:cNvPr>
          <p:cNvSpPr/>
          <p:nvPr/>
        </p:nvSpPr>
        <p:spPr>
          <a:xfrm>
            <a:off x="2062480" y="1859280"/>
            <a:ext cx="7447280" cy="2783840"/>
          </a:xfrm>
          <a:custGeom>
            <a:avLst/>
            <a:gdLst>
              <a:gd name="connsiteX0" fmla="*/ 0 w 7447280"/>
              <a:gd name="connsiteY0" fmla="*/ 463983 h 2783840"/>
              <a:gd name="connsiteX1" fmla="*/ 463983 w 7447280"/>
              <a:gd name="connsiteY1" fmla="*/ 0 h 2783840"/>
              <a:gd name="connsiteX2" fmla="*/ 1056648 w 7447280"/>
              <a:gd name="connsiteY2" fmla="*/ 0 h 2783840"/>
              <a:gd name="connsiteX3" fmla="*/ 1518927 w 7447280"/>
              <a:gd name="connsiteY3" fmla="*/ 0 h 2783840"/>
              <a:gd name="connsiteX4" fmla="*/ 2046398 w 7447280"/>
              <a:gd name="connsiteY4" fmla="*/ 0 h 2783840"/>
              <a:gd name="connsiteX5" fmla="*/ 2639063 w 7447280"/>
              <a:gd name="connsiteY5" fmla="*/ 0 h 2783840"/>
              <a:gd name="connsiteX6" fmla="*/ 3231728 w 7447280"/>
              <a:gd name="connsiteY6" fmla="*/ 0 h 2783840"/>
              <a:gd name="connsiteX7" fmla="*/ 3759200 w 7447280"/>
              <a:gd name="connsiteY7" fmla="*/ 0 h 2783840"/>
              <a:gd name="connsiteX8" fmla="*/ 4417058 w 7447280"/>
              <a:gd name="connsiteY8" fmla="*/ 0 h 2783840"/>
              <a:gd name="connsiteX9" fmla="*/ 4814143 w 7447280"/>
              <a:gd name="connsiteY9" fmla="*/ 0 h 2783840"/>
              <a:gd name="connsiteX10" fmla="*/ 5341615 w 7447280"/>
              <a:gd name="connsiteY10" fmla="*/ 0 h 2783840"/>
              <a:gd name="connsiteX11" fmla="*/ 6064666 w 7447280"/>
              <a:gd name="connsiteY11" fmla="*/ 0 h 2783840"/>
              <a:gd name="connsiteX12" fmla="*/ 6461752 w 7447280"/>
              <a:gd name="connsiteY12" fmla="*/ 0 h 2783840"/>
              <a:gd name="connsiteX13" fmla="*/ 6983297 w 7447280"/>
              <a:gd name="connsiteY13" fmla="*/ 0 h 2783840"/>
              <a:gd name="connsiteX14" fmla="*/ 7447280 w 7447280"/>
              <a:gd name="connsiteY14" fmla="*/ 463983 h 2783840"/>
              <a:gd name="connsiteX15" fmla="*/ 7447280 w 7447280"/>
              <a:gd name="connsiteY15" fmla="*/ 909393 h 2783840"/>
              <a:gd name="connsiteX16" fmla="*/ 7447280 w 7447280"/>
              <a:gd name="connsiteY16" fmla="*/ 1410479 h 2783840"/>
              <a:gd name="connsiteX17" fmla="*/ 7447280 w 7447280"/>
              <a:gd name="connsiteY17" fmla="*/ 1911565 h 2783840"/>
              <a:gd name="connsiteX18" fmla="*/ 7447280 w 7447280"/>
              <a:gd name="connsiteY18" fmla="*/ 2319857 h 2783840"/>
              <a:gd name="connsiteX19" fmla="*/ 6983297 w 7447280"/>
              <a:gd name="connsiteY19" fmla="*/ 2783840 h 2783840"/>
              <a:gd name="connsiteX20" fmla="*/ 6390632 w 7447280"/>
              <a:gd name="connsiteY20" fmla="*/ 2783840 h 2783840"/>
              <a:gd name="connsiteX21" fmla="*/ 5993547 w 7447280"/>
              <a:gd name="connsiteY21" fmla="*/ 2783840 h 2783840"/>
              <a:gd name="connsiteX22" fmla="*/ 5335689 w 7447280"/>
              <a:gd name="connsiteY22" fmla="*/ 2783840 h 2783840"/>
              <a:gd name="connsiteX23" fmla="*/ 4808217 w 7447280"/>
              <a:gd name="connsiteY23" fmla="*/ 2783840 h 2783840"/>
              <a:gd name="connsiteX24" fmla="*/ 4280745 w 7447280"/>
              <a:gd name="connsiteY24" fmla="*/ 2783840 h 2783840"/>
              <a:gd name="connsiteX25" fmla="*/ 3753273 w 7447280"/>
              <a:gd name="connsiteY25" fmla="*/ 2783840 h 2783840"/>
              <a:gd name="connsiteX26" fmla="*/ 3225801 w 7447280"/>
              <a:gd name="connsiteY26" fmla="*/ 2783840 h 2783840"/>
              <a:gd name="connsiteX27" fmla="*/ 2502750 w 7447280"/>
              <a:gd name="connsiteY27" fmla="*/ 2783840 h 2783840"/>
              <a:gd name="connsiteX28" fmla="*/ 2040472 w 7447280"/>
              <a:gd name="connsiteY28" fmla="*/ 2783840 h 2783840"/>
              <a:gd name="connsiteX29" fmla="*/ 1382614 w 7447280"/>
              <a:gd name="connsiteY29" fmla="*/ 2783840 h 2783840"/>
              <a:gd name="connsiteX30" fmla="*/ 985528 w 7447280"/>
              <a:gd name="connsiteY30" fmla="*/ 2783840 h 2783840"/>
              <a:gd name="connsiteX31" fmla="*/ 463983 w 7447280"/>
              <a:gd name="connsiteY31" fmla="*/ 2783840 h 2783840"/>
              <a:gd name="connsiteX32" fmla="*/ 0 w 7447280"/>
              <a:gd name="connsiteY32" fmla="*/ 2319857 h 2783840"/>
              <a:gd name="connsiteX33" fmla="*/ 0 w 7447280"/>
              <a:gd name="connsiteY33" fmla="*/ 1874447 h 2783840"/>
              <a:gd name="connsiteX34" fmla="*/ 0 w 7447280"/>
              <a:gd name="connsiteY34" fmla="*/ 1373361 h 2783840"/>
              <a:gd name="connsiteX35" fmla="*/ 0 w 7447280"/>
              <a:gd name="connsiteY35" fmla="*/ 872275 h 2783840"/>
              <a:gd name="connsiteX36" fmla="*/ 0 w 7447280"/>
              <a:gd name="connsiteY36" fmla="*/ 463983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47280" h="2783840" fill="none" extrusionOk="0">
                <a:moveTo>
                  <a:pt x="0" y="463983"/>
                </a:moveTo>
                <a:cubicBezTo>
                  <a:pt x="47837" y="201067"/>
                  <a:pt x="171607" y="-53237"/>
                  <a:pt x="463983" y="0"/>
                </a:cubicBezTo>
                <a:cubicBezTo>
                  <a:pt x="719327" y="-35158"/>
                  <a:pt x="885838" y="65855"/>
                  <a:pt x="1056648" y="0"/>
                </a:cubicBezTo>
                <a:cubicBezTo>
                  <a:pt x="1227458" y="-65855"/>
                  <a:pt x="1393827" y="51378"/>
                  <a:pt x="1518927" y="0"/>
                </a:cubicBezTo>
                <a:cubicBezTo>
                  <a:pt x="1644027" y="-51378"/>
                  <a:pt x="1791011" y="9571"/>
                  <a:pt x="2046398" y="0"/>
                </a:cubicBezTo>
                <a:cubicBezTo>
                  <a:pt x="2301785" y="-9571"/>
                  <a:pt x="2367847" y="53749"/>
                  <a:pt x="2639063" y="0"/>
                </a:cubicBezTo>
                <a:cubicBezTo>
                  <a:pt x="2910280" y="-53749"/>
                  <a:pt x="2977197" y="12646"/>
                  <a:pt x="3231728" y="0"/>
                </a:cubicBezTo>
                <a:cubicBezTo>
                  <a:pt x="3486259" y="-12646"/>
                  <a:pt x="3580257" y="52554"/>
                  <a:pt x="3759200" y="0"/>
                </a:cubicBezTo>
                <a:cubicBezTo>
                  <a:pt x="3938143" y="-52554"/>
                  <a:pt x="4166452" y="39612"/>
                  <a:pt x="4417058" y="0"/>
                </a:cubicBezTo>
                <a:cubicBezTo>
                  <a:pt x="4667664" y="-39612"/>
                  <a:pt x="4694627" y="25169"/>
                  <a:pt x="4814143" y="0"/>
                </a:cubicBezTo>
                <a:cubicBezTo>
                  <a:pt x="4933660" y="-25169"/>
                  <a:pt x="5215957" y="26580"/>
                  <a:pt x="5341615" y="0"/>
                </a:cubicBezTo>
                <a:cubicBezTo>
                  <a:pt x="5467273" y="-26580"/>
                  <a:pt x="5864045" y="12579"/>
                  <a:pt x="6064666" y="0"/>
                </a:cubicBezTo>
                <a:cubicBezTo>
                  <a:pt x="6265287" y="-12579"/>
                  <a:pt x="6296964" y="21203"/>
                  <a:pt x="6461752" y="0"/>
                </a:cubicBezTo>
                <a:cubicBezTo>
                  <a:pt x="6626540" y="-21203"/>
                  <a:pt x="6868099" y="25695"/>
                  <a:pt x="6983297" y="0"/>
                </a:cubicBezTo>
                <a:cubicBezTo>
                  <a:pt x="7249349" y="777"/>
                  <a:pt x="7400174" y="261185"/>
                  <a:pt x="7447280" y="463983"/>
                </a:cubicBezTo>
                <a:cubicBezTo>
                  <a:pt x="7485097" y="569157"/>
                  <a:pt x="7407283" y="811216"/>
                  <a:pt x="7447280" y="909393"/>
                </a:cubicBezTo>
                <a:cubicBezTo>
                  <a:pt x="7487277" y="1007570"/>
                  <a:pt x="7422186" y="1238170"/>
                  <a:pt x="7447280" y="1410479"/>
                </a:cubicBezTo>
                <a:cubicBezTo>
                  <a:pt x="7472374" y="1582788"/>
                  <a:pt x="7415844" y="1801932"/>
                  <a:pt x="7447280" y="1911565"/>
                </a:cubicBezTo>
                <a:cubicBezTo>
                  <a:pt x="7478716" y="2021198"/>
                  <a:pt x="7412373" y="2174906"/>
                  <a:pt x="7447280" y="2319857"/>
                </a:cubicBezTo>
                <a:cubicBezTo>
                  <a:pt x="7427732" y="2613760"/>
                  <a:pt x="7252414" y="2775409"/>
                  <a:pt x="6983297" y="2783840"/>
                </a:cubicBezTo>
                <a:cubicBezTo>
                  <a:pt x="6825330" y="2802761"/>
                  <a:pt x="6552274" y="2719615"/>
                  <a:pt x="6390632" y="2783840"/>
                </a:cubicBezTo>
                <a:cubicBezTo>
                  <a:pt x="6228990" y="2848065"/>
                  <a:pt x="6121924" y="2743795"/>
                  <a:pt x="5993547" y="2783840"/>
                </a:cubicBezTo>
                <a:cubicBezTo>
                  <a:pt x="5865170" y="2823885"/>
                  <a:pt x="5523106" y="2760414"/>
                  <a:pt x="5335689" y="2783840"/>
                </a:cubicBezTo>
                <a:cubicBezTo>
                  <a:pt x="5148272" y="2807266"/>
                  <a:pt x="4988593" y="2753241"/>
                  <a:pt x="4808217" y="2783840"/>
                </a:cubicBezTo>
                <a:cubicBezTo>
                  <a:pt x="4627841" y="2814439"/>
                  <a:pt x="4423455" y="2773080"/>
                  <a:pt x="4280745" y="2783840"/>
                </a:cubicBezTo>
                <a:cubicBezTo>
                  <a:pt x="4138035" y="2794600"/>
                  <a:pt x="3943569" y="2720862"/>
                  <a:pt x="3753273" y="2783840"/>
                </a:cubicBezTo>
                <a:cubicBezTo>
                  <a:pt x="3562977" y="2846818"/>
                  <a:pt x="3481900" y="2749199"/>
                  <a:pt x="3225801" y="2783840"/>
                </a:cubicBezTo>
                <a:cubicBezTo>
                  <a:pt x="2969702" y="2818481"/>
                  <a:pt x="2822628" y="2751177"/>
                  <a:pt x="2502750" y="2783840"/>
                </a:cubicBezTo>
                <a:cubicBezTo>
                  <a:pt x="2182872" y="2816503"/>
                  <a:pt x="2238163" y="2782503"/>
                  <a:pt x="2040472" y="2783840"/>
                </a:cubicBezTo>
                <a:cubicBezTo>
                  <a:pt x="1842781" y="2785177"/>
                  <a:pt x="1608025" y="2771885"/>
                  <a:pt x="1382614" y="2783840"/>
                </a:cubicBezTo>
                <a:cubicBezTo>
                  <a:pt x="1157203" y="2795795"/>
                  <a:pt x="1170233" y="2744200"/>
                  <a:pt x="985528" y="2783840"/>
                </a:cubicBezTo>
                <a:cubicBezTo>
                  <a:pt x="800823" y="2823480"/>
                  <a:pt x="713667" y="2731043"/>
                  <a:pt x="463983" y="2783840"/>
                </a:cubicBezTo>
                <a:cubicBezTo>
                  <a:pt x="210108" y="2805839"/>
                  <a:pt x="-32221" y="2516726"/>
                  <a:pt x="0" y="2319857"/>
                </a:cubicBezTo>
                <a:cubicBezTo>
                  <a:pt x="-24472" y="2223673"/>
                  <a:pt x="18508" y="2057592"/>
                  <a:pt x="0" y="1874447"/>
                </a:cubicBezTo>
                <a:cubicBezTo>
                  <a:pt x="-18508" y="1691302"/>
                  <a:pt x="8920" y="1563146"/>
                  <a:pt x="0" y="1373361"/>
                </a:cubicBezTo>
                <a:cubicBezTo>
                  <a:pt x="-8920" y="1183576"/>
                  <a:pt x="17063" y="1102350"/>
                  <a:pt x="0" y="872275"/>
                </a:cubicBezTo>
                <a:cubicBezTo>
                  <a:pt x="-17063" y="642200"/>
                  <a:pt x="27390" y="551849"/>
                  <a:pt x="0" y="463983"/>
                </a:cubicBezTo>
                <a:close/>
              </a:path>
              <a:path w="7447280" h="2783840" stroke="0" extrusionOk="0">
                <a:moveTo>
                  <a:pt x="0" y="463983"/>
                </a:moveTo>
                <a:cubicBezTo>
                  <a:pt x="2229" y="221851"/>
                  <a:pt x="153037" y="20285"/>
                  <a:pt x="463983" y="0"/>
                </a:cubicBezTo>
                <a:cubicBezTo>
                  <a:pt x="682064" y="-29599"/>
                  <a:pt x="777923" y="18160"/>
                  <a:pt x="1056648" y="0"/>
                </a:cubicBezTo>
                <a:cubicBezTo>
                  <a:pt x="1335373" y="-18160"/>
                  <a:pt x="1379644" y="52236"/>
                  <a:pt x="1518927" y="0"/>
                </a:cubicBezTo>
                <a:cubicBezTo>
                  <a:pt x="1658210" y="-52236"/>
                  <a:pt x="1910069" y="32170"/>
                  <a:pt x="2046398" y="0"/>
                </a:cubicBezTo>
                <a:cubicBezTo>
                  <a:pt x="2182727" y="-32170"/>
                  <a:pt x="2417775" y="19705"/>
                  <a:pt x="2639063" y="0"/>
                </a:cubicBezTo>
                <a:cubicBezTo>
                  <a:pt x="2860351" y="-19705"/>
                  <a:pt x="2844531" y="12339"/>
                  <a:pt x="3036149" y="0"/>
                </a:cubicBezTo>
                <a:cubicBezTo>
                  <a:pt x="3227767" y="-12339"/>
                  <a:pt x="3311470" y="52542"/>
                  <a:pt x="3563620" y="0"/>
                </a:cubicBezTo>
                <a:cubicBezTo>
                  <a:pt x="3815770" y="-52542"/>
                  <a:pt x="3897861" y="19914"/>
                  <a:pt x="4091092" y="0"/>
                </a:cubicBezTo>
                <a:cubicBezTo>
                  <a:pt x="4284323" y="-19914"/>
                  <a:pt x="4534477" y="1014"/>
                  <a:pt x="4683757" y="0"/>
                </a:cubicBezTo>
                <a:cubicBezTo>
                  <a:pt x="4833038" y="-1014"/>
                  <a:pt x="5180534" y="33793"/>
                  <a:pt x="5341615" y="0"/>
                </a:cubicBezTo>
                <a:cubicBezTo>
                  <a:pt x="5502696" y="-33793"/>
                  <a:pt x="5866203" y="50794"/>
                  <a:pt x="5999473" y="0"/>
                </a:cubicBezTo>
                <a:cubicBezTo>
                  <a:pt x="6132743" y="-50794"/>
                  <a:pt x="6618231" y="69644"/>
                  <a:pt x="6983297" y="0"/>
                </a:cubicBezTo>
                <a:cubicBezTo>
                  <a:pt x="7228300" y="-11789"/>
                  <a:pt x="7442688" y="203804"/>
                  <a:pt x="7447280" y="463983"/>
                </a:cubicBezTo>
                <a:cubicBezTo>
                  <a:pt x="7486705" y="649672"/>
                  <a:pt x="7415333" y="719100"/>
                  <a:pt x="7447280" y="890834"/>
                </a:cubicBezTo>
                <a:cubicBezTo>
                  <a:pt x="7479227" y="1062568"/>
                  <a:pt x="7407532" y="1114716"/>
                  <a:pt x="7447280" y="1317685"/>
                </a:cubicBezTo>
                <a:cubicBezTo>
                  <a:pt x="7487028" y="1520654"/>
                  <a:pt x="7419453" y="1548858"/>
                  <a:pt x="7447280" y="1744536"/>
                </a:cubicBezTo>
                <a:cubicBezTo>
                  <a:pt x="7475107" y="1940214"/>
                  <a:pt x="7429488" y="2166317"/>
                  <a:pt x="7447280" y="2319857"/>
                </a:cubicBezTo>
                <a:cubicBezTo>
                  <a:pt x="7422465" y="2531668"/>
                  <a:pt x="7275537" y="2803077"/>
                  <a:pt x="6983297" y="2783840"/>
                </a:cubicBezTo>
                <a:cubicBezTo>
                  <a:pt x="6882670" y="2829651"/>
                  <a:pt x="6746664" y="2779074"/>
                  <a:pt x="6586212" y="2783840"/>
                </a:cubicBezTo>
                <a:cubicBezTo>
                  <a:pt x="6425760" y="2788606"/>
                  <a:pt x="6324990" y="2783725"/>
                  <a:pt x="6189126" y="2783840"/>
                </a:cubicBezTo>
                <a:cubicBezTo>
                  <a:pt x="6053262" y="2783955"/>
                  <a:pt x="5828380" y="2776480"/>
                  <a:pt x="5531268" y="2783840"/>
                </a:cubicBezTo>
                <a:cubicBezTo>
                  <a:pt x="5234156" y="2791200"/>
                  <a:pt x="5181817" y="2723729"/>
                  <a:pt x="4873410" y="2783840"/>
                </a:cubicBezTo>
                <a:cubicBezTo>
                  <a:pt x="4565003" y="2843951"/>
                  <a:pt x="4586779" y="2747284"/>
                  <a:pt x="4476324" y="2783840"/>
                </a:cubicBezTo>
                <a:cubicBezTo>
                  <a:pt x="4365869" y="2820396"/>
                  <a:pt x="4135577" y="2770703"/>
                  <a:pt x="4014046" y="2783840"/>
                </a:cubicBezTo>
                <a:cubicBezTo>
                  <a:pt x="3892515" y="2796977"/>
                  <a:pt x="3560818" y="2769009"/>
                  <a:pt x="3290995" y="2783840"/>
                </a:cubicBezTo>
                <a:cubicBezTo>
                  <a:pt x="3021172" y="2798671"/>
                  <a:pt x="2947397" y="2761530"/>
                  <a:pt x="2828716" y="2783840"/>
                </a:cubicBezTo>
                <a:cubicBezTo>
                  <a:pt x="2710035" y="2806150"/>
                  <a:pt x="2457704" y="2776779"/>
                  <a:pt x="2170858" y="2783840"/>
                </a:cubicBezTo>
                <a:cubicBezTo>
                  <a:pt x="1884012" y="2790901"/>
                  <a:pt x="1806814" y="2725129"/>
                  <a:pt x="1513000" y="2783840"/>
                </a:cubicBezTo>
                <a:cubicBezTo>
                  <a:pt x="1219186" y="2842551"/>
                  <a:pt x="1266146" y="2778312"/>
                  <a:pt x="1050721" y="2783840"/>
                </a:cubicBezTo>
                <a:cubicBezTo>
                  <a:pt x="835296" y="2789368"/>
                  <a:pt x="601226" y="2767593"/>
                  <a:pt x="463983" y="2783840"/>
                </a:cubicBezTo>
                <a:cubicBezTo>
                  <a:pt x="208377" y="2795937"/>
                  <a:pt x="13850" y="2628898"/>
                  <a:pt x="0" y="2319857"/>
                </a:cubicBezTo>
                <a:cubicBezTo>
                  <a:pt x="-45800" y="2128720"/>
                  <a:pt x="42987" y="2086316"/>
                  <a:pt x="0" y="1855889"/>
                </a:cubicBezTo>
                <a:cubicBezTo>
                  <a:pt x="-42987" y="1625462"/>
                  <a:pt x="27446" y="1477385"/>
                  <a:pt x="0" y="1373361"/>
                </a:cubicBezTo>
                <a:cubicBezTo>
                  <a:pt x="-27446" y="1269337"/>
                  <a:pt x="15320" y="1032144"/>
                  <a:pt x="0" y="909393"/>
                </a:cubicBezTo>
                <a:cubicBezTo>
                  <a:pt x="-15320" y="786642"/>
                  <a:pt x="4294" y="630932"/>
                  <a:pt x="0" y="463983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B2ADA-DF0E-4E9D-81E3-F0068DD8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43" y="1913012"/>
            <a:ext cx="777307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4095" y="-26416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Odibee Sans"/>
                </a:rPr>
                <a:t>1. Nêu tên sự kiện của gia đình bạn Hà và bạn An trong các hình sau đây?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D4FDF4-1534-44C5-9659-87CB0076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1306960"/>
            <a:ext cx="5118100" cy="3431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86DF1-3327-4A12-A227-51876D16A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311" y="1210110"/>
            <a:ext cx="5200370" cy="2739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79B26-7EC7-4E76-9D45-361CCE90C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311" y="3949817"/>
            <a:ext cx="5118100" cy="28017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60A9B5-7A21-4088-906C-0C3E532D6ECE}"/>
              </a:ext>
            </a:extLst>
          </p:cNvPr>
          <p:cNvSpPr/>
          <p:nvPr/>
        </p:nvSpPr>
        <p:spPr>
          <a:xfrm>
            <a:off x="629920" y="4958080"/>
            <a:ext cx="4216400" cy="1016000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A0892F-2790-44E5-B582-10A1B3C81C0F}"/>
              </a:ext>
            </a:extLst>
          </p:cNvPr>
          <p:cNvSpPr/>
          <p:nvPr/>
        </p:nvSpPr>
        <p:spPr>
          <a:xfrm>
            <a:off x="10393681" y="1680704"/>
            <a:ext cx="1798319" cy="4467847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E95BBC-9F9B-4BE1-9C90-D57EC0C7B3FB}"/>
              </a:ext>
            </a:extLst>
          </p:cNvPr>
          <p:cNvGrpSpPr/>
          <p:nvPr/>
        </p:nvGrpSpPr>
        <p:grpSpPr>
          <a:xfrm>
            <a:off x="4829646" y="0"/>
            <a:ext cx="7000241" cy="3581652"/>
            <a:chOff x="172720" y="1210110"/>
            <a:chExt cx="10220961" cy="55414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0C41C8-6CBB-4DFC-A3A6-87B639BF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720" y="1919242"/>
              <a:ext cx="5118100" cy="34314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ED26C0-CD16-4A26-92F9-66A56714B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3311" y="1210110"/>
              <a:ext cx="5200370" cy="27397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3D9CC0-4A0E-487A-97A5-3B80ACC3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3311" y="3949817"/>
              <a:ext cx="5118100" cy="2801755"/>
            </a:xfrm>
            <a:prstGeom prst="rect">
              <a:avLst/>
            </a:prstGeom>
          </p:spPr>
        </p:pic>
      </p:grpSp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A5E56964-A863-48FE-846C-14DEB5D8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1" y="3909817"/>
            <a:ext cx="3403600" cy="31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F092B-40A8-40B8-A5DB-5252E8ECEE7A}"/>
              </a:ext>
            </a:extLst>
          </p:cNvPr>
          <p:cNvGrpSpPr/>
          <p:nvPr/>
        </p:nvGrpSpPr>
        <p:grpSpPr>
          <a:xfrm>
            <a:off x="34956" y="2810187"/>
            <a:ext cx="6807201" cy="1237626"/>
            <a:chOff x="6915255" y="-180163"/>
            <a:chExt cx="5266243" cy="2217897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75385AB9-ED1A-474E-96D8-B3725DC97830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9C039A64-8757-4799-B6F9-8BDBFD47F219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ình cảm của 2 bạn đối với những kỉ niệm đó ra sao?</a:t>
              </a:r>
              <a:endPara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560FEC6F-6F4F-44F0-933C-0CDAFC0894D1}"/>
              </a:ext>
            </a:extLst>
          </p:cNvPr>
          <p:cNvSpPr txBox="1"/>
          <p:nvPr/>
        </p:nvSpPr>
        <p:spPr>
          <a:xfrm>
            <a:off x="3581742" y="4295555"/>
            <a:ext cx="8600097" cy="2553423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Tình cảm của 2 bạn đối với những kỉ niệm: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ui mừng khi được chúc thọ bà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</a:t>
            </a: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uyến tiếc khi phải rời xa ngôi nhà cũ và vui vẻ, hào hứng khi đến với căn nhà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67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6C604C-227C-49E6-9739-53F47200F57E}"/>
              </a:ext>
            </a:extLst>
          </p:cNvPr>
          <p:cNvGrpSpPr/>
          <p:nvPr/>
        </p:nvGrpSpPr>
        <p:grpSpPr>
          <a:xfrm>
            <a:off x="446314" y="-215265"/>
            <a:ext cx="11386457" cy="7370977"/>
            <a:chOff x="697777" y="299085"/>
            <a:chExt cx="9727106" cy="65589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0C23693-9971-4DE9-9B4D-8B5CB11C8EFC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D6AB852-822D-4E19-9153-381353CA07FA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7" name="图片 4">
                  <a:extLst>
                    <a:ext uri="{FF2B5EF4-FFF2-40B4-BE49-F238E27FC236}">
                      <a16:creationId xmlns:a16="http://schemas.microsoft.com/office/drawing/2014/main" id="{48E39422-2829-4514-A7ED-E6D7D6434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093D567-2384-437E-B500-0B616B249EC6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矩形: 圆角 17">
                <a:extLst>
                  <a:ext uri="{FF2B5EF4-FFF2-40B4-BE49-F238E27FC236}">
                    <a16:creationId xmlns:a16="http://schemas.microsoft.com/office/drawing/2014/main" id="{23A26681-B7FA-4B09-B846-D584FA22837D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315ABA-AB5C-4293-A9DB-2D2C85EAF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3AF0EE-EFFF-4169-AFDC-2154EE0BCF5A}"/>
              </a:ext>
            </a:extLst>
          </p:cNvPr>
          <p:cNvSpPr txBox="1"/>
          <p:nvPr/>
        </p:nvSpPr>
        <p:spPr>
          <a:xfrm>
            <a:off x="1721093" y="2345302"/>
            <a:ext cx="8749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cuộc sống của chúng ta diễn ra rất nhiều những sự kiệ</a:t>
            </a:r>
            <a:r>
              <a:rPr lang="en-US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kỉ niệm đáng nhớ. Đó chính là những kỉ niệm bên gia đình thân yêu của chúng ta.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B011695-2226-446C-89C3-C8537BAA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21" y="3363187"/>
            <a:ext cx="646232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9057A5-DA53-4597-B92A-4275510D40DB}"/>
              </a:ext>
            </a:extLst>
          </p:cNvPr>
          <p:cNvSpPr/>
          <p:nvPr/>
        </p:nvSpPr>
        <p:spPr>
          <a:xfrm>
            <a:off x="2062480" y="1859280"/>
            <a:ext cx="7447280" cy="2783840"/>
          </a:xfrm>
          <a:custGeom>
            <a:avLst/>
            <a:gdLst>
              <a:gd name="connsiteX0" fmla="*/ 0 w 7447280"/>
              <a:gd name="connsiteY0" fmla="*/ 463983 h 2783840"/>
              <a:gd name="connsiteX1" fmla="*/ 463983 w 7447280"/>
              <a:gd name="connsiteY1" fmla="*/ 0 h 2783840"/>
              <a:gd name="connsiteX2" fmla="*/ 1056648 w 7447280"/>
              <a:gd name="connsiteY2" fmla="*/ 0 h 2783840"/>
              <a:gd name="connsiteX3" fmla="*/ 1518927 w 7447280"/>
              <a:gd name="connsiteY3" fmla="*/ 0 h 2783840"/>
              <a:gd name="connsiteX4" fmla="*/ 2046398 w 7447280"/>
              <a:gd name="connsiteY4" fmla="*/ 0 h 2783840"/>
              <a:gd name="connsiteX5" fmla="*/ 2639063 w 7447280"/>
              <a:gd name="connsiteY5" fmla="*/ 0 h 2783840"/>
              <a:gd name="connsiteX6" fmla="*/ 3231728 w 7447280"/>
              <a:gd name="connsiteY6" fmla="*/ 0 h 2783840"/>
              <a:gd name="connsiteX7" fmla="*/ 3759200 w 7447280"/>
              <a:gd name="connsiteY7" fmla="*/ 0 h 2783840"/>
              <a:gd name="connsiteX8" fmla="*/ 4417058 w 7447280"/>
              <a:gd name="connsiteY8" fmla="*/ 0 h 2783840"/>
              <a:gd name="connsiteX9" fmla="*/ 4814143 w 7447280"/>
              <a:gd name="connsiteY9" fmla="*/ 0 h 2783840"/>
              <a:gd name="connsiteX10" fmla="*/ 5341615 w 7447280"/>
              <a:gd name="connsiteY10" fmla="*/ 0 h 2783840"/>
              <a:gd name="connsiteX11" fmla="*/ 6064666 w 7447280"/>
              <a:gd name="connsiteY11" fmla="*/ 0 h 2783840"/>
              <a:gd name="connsiteX12" fmla="*/ 6461752 w 7447280"/>
              <a:gd name="connsiteY12" fmla="*/ 0 h 2783840"/>
              <a:gd name="connsiteX13" fmla="*/ 6983297 w 7447280"/>
              <a:gd name="connsiteY13" fmla="*/ 0 h 2783840"/>
              <a:gd name="connsiteX14" fmla="*/ 7447280 w 7447280"/>
              <a:gd name="connsiteY14" fmla="*/ 463983 h 2783840"/>
              <a:gd name="connsiteX15" fmla="*/ 7447280 w 7447280"/>
              <a:gd name="connsiteY15" fmla="*/ 909393 h 2783840"/>
              <a:gd name="connsiteX16" fmla="*/ 7447280 w 7447280"/>
              <a:gd name="connsiteY16" fmla="*/ 1410479 h 2783840"/>
              <a:gd name="connsiteX17" fmla="*/ 7447280 w 7447280"/>
              <a:gd name="connsiteY17" fmla="*/ 1911565 h 2783840"/>
              <a:gd name="connsiteX18" fmla="*/ 7447280 w 7447280"/>
              <a:gd name="connsiteY18" fmla="*/ 2319857 h 2783840"/>
              <a:gd name="connsiteX19" fmla="*/ 6983297 w 7447280"/>
              <a:gd name="connsiteY19" fmla="*/ 2783840 h 2783840"/>
              <a:gd name="connsiteX20" fmla="*/ 6390632 w 7447280"/>
              <a:gd name="connsiteY20" fmla="*/ 2783840 h 2783840"/>
              <a:gd name="connsiteX21" fmla="*/ 5993547 w 7447280"/>
              <a:gd name="connsiteY21" fmla="*/ 2783840 h 2783840"/>
              <a:gd name="connsiteX22" fmla="*/ 5335689 w 7447280"/>
              <a:gd name="connsiteY22" fmla="*/ 2783840 h 2783840"/>
              <a:gd name="connsiteX23" fmla="*/ 4808217 w 7447280"/>
              <a:gd name="connsiteY23" fmla="*/ 2783840 h 2783840"/>
              <a:gd name="connsiteX24" fmla="*/ 4280745 w 7447280"/>
              <a:gd name="connsiteY24" fmla="*/ 2783840 h 2783840"/>
              <a:gd name="connsiteX25" fmla="*/ 3753273 w 7447280"/>
              <a:gd name="connsiteY25" fmla="*/ 2783840 h 2783840"/>
              <a:gd name="connsiteX26" fmla="*/ 3225801 w 7447280"/>
              <a:gd name="connsiteY26" fmla="*/ 2783840 h 2783840"/>
              <a:gd name="connsiteX27" fmla="*/ 2502750 w 7447280"/>
              <a:gd name="connsiteY27" fmla="*/ 2783840 h 2783840"/>
              <a:gd name="connsiteX28" fmla="*/ 2040472 w 7447280"/>
              <a:gd name="connsiteY28" fmla="*/ 2783840 h 2783840"/>
              <a:gd name="connsiteX29" fmla="*/ 1382614 w 7447280"/>
              <a:gd name="connsiteY29" fmla="*/ 2783840 h 2783840"/>
              <a:gd name="connsiteX30" fmla="*/ 985528 w 7447280"/>
              <a:gd name="connsiteY30" fmla="*/ 2783840 h 2783840"/>
              <a:gd name="connsiteX31" fmla="*/ 463983 w 7447280"/>
              <a:gd name="connsiteY31" fmla="*/ 2783840 h 2783840"/>
              <a:gd name="connsiteX32" fmla="*/ 0 w 7447280"/>
              <a:gd name="connsiteY32" fmla="*/ 2319857 h 2783840"/>
              <a:gd name="connsiteX33" fmla="*/ 0 w 7447280"/>
              <a:gd name="connsiteY33" fmla="*/ 1874447 h 2783840"/>
              <a:gd name="connsiteX34" fmla="*/ 0 w 7447280"/>
              <a:gd name="connsiteY34" fmla="*/ 1373361 h 2783840"/>
              <a:gd name="connsiteX35" fmla="*/ 0 w 7447280"/>
              <a:gd name="connsiteY35" fmla="*/ 872275 h 2783840"/>
              <a:gd name="connsiteX36" fmla="*/ 0 w 7447280"/>
              <a:gd name="connsiteY36" fmla="*/ 463983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447280" h="2783840" fill="none" extrusionOk="0">
                <a:moveTo>
                  <a:pt x="0" y="463983"/>
                </a:moveTo>
                <a:cubicBezTo>
                  <a:pt x="47837" y="201067"/>
                  <a:pt x="171607" y="-53237"/>
                  <a:pt x="463983" y="0"/>
                </a:cubicBezTo>
                <a:cubicBezTo>
                  <a:pt x="719327" y="-35158"/>
                  <a:pt x="885838" y="65855"/>
                  <a:pt x="1056648" y="0"/>
                </a:cubicBezTo>
                <a:cubicBezTo>
                  <a:pt x="1227458" y="-65855"/>
                  <a:pt x="1393827" y="51378"/>
                  <a:pt x="1518927" y="0"/>
                </a:cubicBezTo>
                <a:cubicBezTo>
                  <a:pt x="1644027" y="-51378"/>
                  <a:pt x="1791011" y="9571"/>
                  <a:pt x="2046398" y="0"/>
                </a:cubicBezTo>
                <a:cubicBezTo>
                  <a:pt x="2301785" y="-9571"/>
                  <a:pt x="2367847" y="53749"/>
                  <a:pt x="2639063" y="0"/>
                </a:cubicBezTo>
                <a:cubicBezTo>
                  <a:pt x="2910280" y="-53749"/>
                  <a:pt x="2977197" y="12646"/>
                  <a:pt x="3231728" y="0"/>
                </a:cubicBezTo>
                <a:cubicBezTo>
                  <a:pt x="3486259" y="-12646"/>
                  <a:pt x="3580257" y="52554"/>
                  <a:pt x="3759200" y="0"/>
                </a:cubicBezTo>
                <a:cubicBezTo>
                  <a:pt x="3938143" y="-52554"/>
                  <a:pt x="4166452" y="39612"/>
                  <a:pt x="4417058" y="0"/>
                </a:cubicBezTo>
                <a:cubicBezTo>
                  <a:pt x="4667664" y="-39612"/>
                  <a:pt x="4694627" y="25169"/>
                  <a:pt x="4814143" y="0"/>
                </a:cubicBezTo>
                <a:cubicBezTo>
                  <a:pt x="4933660" y="-25169"/>
                  <a:pt x="5215957" y="26580"/>
                  <a:pt x="5341615" y="0"/>
                </a:cubicBezTo>
                <a:cubicBezTo>
                  <a:pt x="5467273" y="-26580"/>
                  <a:pt x="5864045" y="12579"/>
                  <a:pt x="6064666" y="0"/>
                </a:cubicBezTo>
                <a:cubicBezTo>
                  <a:pt x="6265287" y="-12579"/>
                  <a:pt x="6296964" y="21203"/>
                  <a:pt x="6461752" y="0"/>
                </a:cubicBezTo>
                <a:cubicBezTo>
                  <a:pt x="6626540" y="-21203"/>
                  <a:pt x="6868099" y="25695"/>
                  <a:pt x="6983297" y="0"/>
                </a:cubicBezTo>
                <a:cubicBezTo>
                  <a:pt x="7249349" y="777"/>
                  <a:pt x="7400174" y="261185"/>
                  <a:pt x="7447280" y="463983"/>
                </a:cubicBezTo>
                <a:cubicBezTo>
                  <a:pt x="7485097" y="569157"/>
                  <a:pt x="7407283" y="811216"/>
                  <a:pt x="7447280" y="909393"/>
                </a:cubicBezTo>
                <a:cubicBezTo>
                  <a:pt x="7487277" y="1007570"/>
                  <a:pt x="7422186" y="1238170"/>
                  <a:pt x="7447280" y="1410479"/>
                </a:cubicBezTo>
                <a:cubicBezTo>
                  <a:pt x="7472374" y="1582788"/>
                  <a:pt x="7415844" y="1801932"/>
                  <a:pt x="7447280" y="1911565"/>
                </a:cubicBezTo>
                <a:cubicBezTo>
                  <a:pt x="7478716" y="2021198"/>
                  <a:pt x="7412373" y="2174906"/>
                  <a:pt x="7447280" y="2319857"/>
                </a:cubicBezTo>
                <a:cubicBezTo>
                  <a:pt x="7427732" y="2613760"/>
                  <a:pt x="7252414" y="2775409"/>
                  <a:pt x="6983297" y="2783840"/>
                </a:cubicBezTo>
                <a:cubicBezTo>
                  <a:pt x="6825330" y="2802761"/>
                  <a:pt x="6552274" y="2719615"/>
                  <a:pt x="6390632" y="2783840"/>
                </a:cubicBezTo>
                <a:cubicBezTo>
                  <a:pt x="6228990" y="2848065"/>
                  <a:pt x="6121924" y="2743795"/>
                  <a:pt x="5993547" y="2783840"/>
                </a:cubicBezTo>
                <a:cubicBezTo>
                  <a:pt x="5865170" y="2823885"/>
                  <a:pt x="5523106" y="2760414"/>
                  <a:pt x="5335689" y="2783840"/>
                </a:cubicBezTo>
                <a:cubicBezTo>
                  <a:pt x="5148272" y="2807266"/>
                  <a:pt x="4988593" y="2753241"/>
                  <a:pt x="4808217" y="2783840"/>
                </a:cubicBezTo>
                <a:cubicBezTo>
                  <a:pt x="4627841" y="2814439"/>
                  <a:pt x="4423455" y="2773080"/>
                  <a:pt x="4280745" y="2783840"/>
                </a:cubicBezTo>
                <a:cubicBezTo>
                  <a:pt x="4138035" y="2794600"/>
                  <a:pt x="3943569" y="2720862"/>
                  <a:pt x="3753273" y="2783840"/>
                </a:cubicBezTo>
                <a:cubicBezTo>
                  <a:pt x="3562977" y="2846818"/>
                  <a:pt x="3481900" y="2749199"/>
                  <a:pt x="3225801" y="2783840"/>
                </a:cubicBezTo>
                <a:cubicBezTo>
                  <a:pt x="2969702" y="2818481"/>
                  <a:pt x="2822628" y="2751177"/>
                  <a:pt x="2502750" y="2783840"/>
                </a:cubicBezTo>
                <a:cubicBezTo>
                  <a:pt x="2182872" y="2816503"/>
                  <a:pt x="2238163" y="2782503"/>
                  <a:pt x="2040472" y="2783840"/>
                </a:cubicBezTo>
                <a:cubicBezTo>
                  <a:pt x="1842781" y="2785177"/>
                  <a:pt x="1608025" y="2771885"/>
                  <a:pt x="1382614" y="2783840"/>
                </a:cubicBezTo>
                <a:cubicBezTo>
                  <a:pt x="1157203" y="2795795"/>
                  <a:pt x="1170233" y="2744200"/>
                  <a:pt x="985528" y="2783840"/>
                </a:cubicBezTo>
                <a:cubicBezTo>
                  <a:pt x="800823" y="2823480"/>
                  <a:pt x="713667" y="2731043"/>
                  <a:pt x="463983" y="2783840"/>
                </a:cubicBezTo>
                <a:cubicBezTo>
                  <a:pt x="210108" y="2805839"/>
                  <a:pt x="-32221" y="2516726"/>
                  <a:pt x="0" y="2319857"/>
                </a:cubicBezTo>
                <a:cubicBezTo>
                  <a:pt x="-24472" y="2223673"/>
                  <a:pt x="18508" y="2057592"/>
                  <a:pt x="0" y="1874447"/>
                </a:cubicBezTo>
                <a:cubicBezTo>
                  <a:pt x="-18508" y="1691302"/>
                  <a:pt x="8920" y="1563146"/>
                  <a:pt x="0" y="1373361"/>
                </a:cubicBezTo>
                <a:cubicBezTo>
                  <a:pt x="-8920" y="1183576"/>
                  <a:pt x="17063" y="1102350"/>
                  <a:pt x="0" y="872275"/>
                </a:cubicBezTo>
                <a:cubicBezTo>
                  <a:pt x="-17063" y="642200"/>
                  <a:pt x="27390" y="551849"/>
                  <a:pt x="0" y="463983"/>
                </a:cubicBezTo>
                <a:close/>
              </a:path>
              <a:path w="7447280" h="2783840" stroke="0" extrusionOk="0">
                <a:moveTo>
                  <a:pt x="0" y="463983"/>
                </a:moveTo>
                <a:cubicBezTo>
                  <a:pt x="2229" y="221851"/>
                  <a:pt x="153037" y="20285"/>
                  <a:pt x="463983" y="0"/>
                </a:cubicBezTo>
                <a:cubicBezTo>
                  <a:pt x="682064" y="-29599"/>
                  <a:pt x="777923" y="18160"/>
                  <a:pt x="1056648" y="0"/>
                </a:cubicBezTo>
                <a:cubicBezTo>
                  <a:pt x="1335373" y="-18160"/>
                  <a:pt x="1379644" y="52236"/>
                  <a:pt x="1518927" y="0"/>
                </a:cubicBezTo>
                <a:cubicBezTo>
                  <a:pt x="1658210" y="-52236"/>
                  <a:pt x="1910069" y="32170"/>
                  <a:pt x="2046398" y="0"/>
                </a:cubicBezTo>
                <a:cubicBezTo>
                  <a:pt x="2182727" y="-32170"/>
                  <a:pt x="2417775" y="19705"/>
                  <a:pt x="2639063" y="0"/>
                </a:cubicBezTo>
                <a:cubicBezTo>
                  <a:pt x="2860351" y="-19705"/>
                  <a:pt x="2844531" y="12339"/>
                  <a:pt x="3036149" y="0"/>
                </a:cubicBezTo>
                <a:cubicBezTo>
                  <a:pt x="3227767" y="-12339"/>
                  <a:pt x="3311470" y="52542"/>
                  <a:pt x="3563620" y="0"/>
                </a:cubicBezTo>
                <a:cubicBezTo>
                  <a:pt x="3815770" y="-52542"/>
                  <a:pt x="3897861" y="19914"/>
                  <a:pt x="4091092" y="0"/>
                </a:cubicBezTo>
                <a:cubicBezTo>
                  <a:pt x="4284323" y="-19914"/>
                  <a:pt x="4534477" y="1014"/>
                  <a:pt x="4683757" y="0"/>
                </a:cubicBezTo>
                <a:cubicBezTo>
                  <a:pt x="4833038" y="-1014"/>
                  <a:pt x="5180534" y="33793"/>
                  <a:pt x="5341615" y="0"/>
                </a:cubicBezTo>
                <a:cubicBezTo>
                  <a:pt x="5502696" y="-33793"/>
                  <a:pt x="5866203" y="50794"/>
                  <a:pt x="5999473" y="0"/>
                </a:cubicBezTo>
                <a:cubicBezTo>
                  <a:pt x="6132743" y="-50794"/>
                  <a:pt x="6618231" y="69644"/>
                  <a:pt x="6983297" y="0"/>
                </a:cubicBezTo>
                <a:cubicBezTo>
                  <a:pt x="7228300" y="-11789"/>
                  <a:pt x="7442688" y="203804"/>
                  <a:pt x="7447280" y="463983"/>
                </a:cubicBezTo>
                <a:cubicBezTo>
                  <a:pt x="7486705" y="649672"/>
                  <a:pt x="7415333" y="719100"/>
                  <a:pt x="7447280" y="890834"/>
                </a:cubicBezTo>
                <a:cubicBezTo>
                  <a:pt x="7479227" y="1062568"/>
                  <a:pt x="7407532" y="1114716"/>
                  <a:pt x="7447280" y="1317685"/>
                </a:cubicBezTo>
                <a:cubicBezTo>
                  <a:pt x="7487028" y="1520654"/>
                  <a:pt x="7419453" y="1548858"/>
                  <a:pt x="7447280" y="1744536"/>
                </a:cubicBezTo>
                <a:cubicBezTo>
                  <a:pt x="7475107" y="1940214"/>
                  <a:pt x="7429488" y="2166317"/>
                  <a:pt x="7447280" y="2319857"/>
                </a:cubicBezTo>
                <a:cubicBezTo>
                  <a:pt x="7422465" y="2531668"/>
                  <a:pt x="7275537" y="2803077"/>
                  <a:pt x="6983297" y="2783840"/>
                </a:cubicBezTo>
                <a:cubicBezTo>
                  <a:pt x="6882670" y="2829651"/>
                  <a:pt x="6746664" y="2779074"/>
                  <a:pt x="6586212" y="2783840"/>
                </a:cubicBezTo>
                <a:cubicBezTo>
                  <a:pt x="6425760" y="2788606"/>
                  <a:pt x="6324990" y="2783725"/>
                  <a:pt x="6189126" y="2783840"/>
                </a:cubicBezTo>
                <a:cubicBezTo>
                  <a:pt x="6053262" y="2783955"/>
                  <a:pt x="5828380" y="2776480"/>
                  <a:pt x="5531268" y="2783840"/>
                </a:cubicBezTo>
                <a:cubicBezTo>
                  <a:pt x="5234156" y="2791200"/>
                  <a:pt x="5181817" y="2723729"/>
                  <a:pt x="4873410" y="2783840"/>
                </a:cubicBezTo>
                <a:cubicBezTo>
                  <a:pt x="4565003" y="2843951"/>
                  <a:pt x="4586779" y="2747284"/>
                  <a:pt x="4476324" y="2783840"/>
                </a:cubicBezTo>
                <a:cubicBezTo>
                  <a:pt x="4365869" y="2820396"/>
                  <a:pt x="4135577" y="2770703"/>
                  <a:pt x="4014046" y="2783840"/>
                </a:cubicBezTo>
                <a:cubicBezTo>
                  <a:pt x="3892515" y="2796977"/>
                  <a:pt x="3560818" y="2769009"/>
                  <a:pt x="3290995" y="2783840"/>
                </a:cubicBezTo>
                <a:cubicBezTo>
                  <a:pt x="3021172" y="2798671"/>
                  <a:pt x="2947397" y="2761530"/>
                  <a:pt x="2828716" y="2783840"/>
                </a:cubicBezTo>
                <a:cubicBezTo>
                  <a:pt x="2710035" y="2806150"/>
                  <a:pt x="2457704" y="2776779"/>
                  <a:pt x="2170858" y="2783840"/>
                </a:cubicBezTo>
                <a:cubicBezTo>
                  <a:pt x="1884012" y="2790901"/>
                  <a:pt x="1806814" y="2725129"/>
                  <a:pt x="1513000" y="2783840"/>
                </a:cubicBezTo>
                <a:cubicBezTo>
                  <a:pt x="1219186" y="2842551"/>
                  <a:pt x="1266146" y="2778312"/>
                  <a:pt x="1050721" y="2783840"/>
                </a:cubicBezTo>
                <a:cubicBezTo>
                  <a:pt x="835296" y="2789368"/>
                  <a:pt x="601226" y="2767593"/>
                  <a:pt x="463983" y="2783840"/>
                </a:cubicBezTo>
                <a:cubicBezTo>
                  <a:pt x="208377" y="2795937"/>
                  <a:pt x="13850" y="2628898"/>
                  <a:pt x="0" y="2319857"/>
                </a:cubicBezTo>
                <a:cubicBezTo>
                  <a:pt x="-45800" y="2128720"/>
                  <a:pt x="42987" y="2086316"/>
                  <a:pt x="0" y="1855889"/>
                </a:cubicBezTo>
                <a:cubicBezTo>
                  <a:pt x="-42987" y="1625462"/>
                  <a:pt x="27446" y="1477385"/>
                  <a:pt x="0" y="1373361"/>
                </a:cubicBezTo>
                <a:cubicBezTo>
                  <a:pt x="-27446" y="1269337"/>
                  <a:pt x="15320" y="1032144"/>
                  <a:pt x="0" y="909393"/>
                </a:cubicBezTo>
                <a:cubicBezTo>
                  <a:pt x="-15320" y="786642"/>
                  <a:pt x="4294" y="630932"/>
                  <a:pt x="0" y="463983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7703-C15D-4FF9-B75C-22DA1066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03" y="2294036"/>
            <a:ext cx="675495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-363284" y="3103207"/>
            <a:ext cx="3688079" cy="3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0" y="616817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DD1B01-56CE-43E7-B76A-5EFB6B02C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154" y="2082585"/>
            <a:ext cx="4156075" cy="4473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808274-E7E7-49C1-B16B-5EBFAB47BB38}"/>
              </a:ext>
            </a:extLst>
          </p:cNvPr>
          <p:cNvGrpSpPr/>
          <p:nvPr/>
        </p:nvGrpSpPr>
        <p:grpSpPr>
          <a:xfrm>
            <a:off x="3412176" y="2621460"/>
            <a:ext cx="4378962" cy="2153956"/>
            <a:chOff x="6915255" y="-180163"/>
            <a:chExt cx="5266243" cy="2217897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C8BC20B8-E537-42EB-8369-DE8DE971A7C7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73286"/>
                <a:gd name="adj2" fmla="val -954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ACCC1252-5081-4011-9685-B1DCC3189C53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-56073"/>
                <a:gd name="adj2" fmla="val 312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1" name="Happy-Birthday-To-You-English-hung.mp3">
            <a:hlinkClick r:id="" action="ppaction://media"/>
            <a:extLst>
              <a:ext uri="{FF2B5EF4-FFF2-40B4-BE49-F238E27FC236}">
                <a16:creationId xmlns:a16="http://schemas.microsoft.com/office/drawing/2014/main" id="{83E6D1EF-4C18-4B27-AA8D-C750BE9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632" y="7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FC640-28E8-4AB1-A343-99A8D10A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699" y="1867642"/>
            <a:ext cx="3615241" cy="70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9A1CC-D896-4020-BFBE-02C378294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835" y="2574839"/>
            <a:ext cx="897409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390</Words>
  <Application>Microsoft Office PowerPoint</Application>
  <PresentationFormat>Widescreen</PresentationFormat>
  <Paragraphs>50</Paragraphs>
  <Slides>21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Georgia</vt:lpstr>
      <vt:lpstr>Odibee Sans</vt:lpstr>
      <vt:lpstr>Times New Roman</vt:lpstr>
      <vt:lpstr>思源黑体 Medium</vt:lpstr>
      <vt:lpstr>1_Office 主题​​</vt:lpstr>
      <vt:lpstr>1_Office Theme</vt:lpstr>
      <vt:lpstr>2_Office Theme</vt:lpstr>
      <vt:lpstr>1_Simple Light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Huong Tran</cp:lastModifiedBy>
  <cp:revision>14</cp:revision>
  <dcterms:created xsi:type="dcterms:W3CDTF">2022-08-19T01:38:52Z</dcterms:created>
  <dcterms:modified xsi:type="dcterms:W3CDTF">2024-09-17T07:34:22Z</dcterms:modified>
</cp:coreProperties>
</file>