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94" r:id="rId3"/>
    <p:sldId id="285" r:id="rId4"/>
    <p:sldId id="284" r:id="rId5"/>
    <p:sldId id="336" r:id="rId6"/>
    <p:sldId id="318" r:id="rId7"/>
    <p:sldId id="329" r:id="rId8"/>
    <p:sldId id="331" r:id="rId9"/>
    <p:sldId id="330" r:id="rId10"/>
    <p:sldId id="327" r:id="rId11"/>
    <p:sldId id="337" r:id="rId12"/>
    <p:sldId id="332" r:id="rId13"/>
    <p:sldId id="319" r:id="rId14"/>
    <p:sldId id="333" r:id="rId15"/>
    <p:sldId id="3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2024/10/5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2024/10/5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1.jpe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gif"/><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11.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1.jpe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gif"/><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8.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404930" y="4952471"/>
            <a:ext cx="7382150" cy="1107996"/>
          </a:xfrm>
          <a:prstGeom prst="rect">
            <a:avLst/>
          </a:prstGeom>
          <a:noFill/>
        </p:spPr>
        <p:txBody>
          <a:bodyPr wrap="none" lIns="91440" tIns="45720" rIns="91440" bIns="45720">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
        <p:nvSpPr>
          <p:cNvPr id="5" name="TextBox 4">
            <a:extLst>
              <a:ext uri="{FF2B5EF4-FFF2-40B4-BE49-F238E27FC236}">
                <a16:creationId xmlns:a16="http://schemas.microsoft.com/office/drawing/2014/main" id="{A8CF0E20-944A-4A3D-AA0B-4D9B8FE550E8}"/>
              </a:ext>
            </a:extLst>
          </p:cNvPr>
          <p:cNvSpPr txBox="1"/>
          <p:nvPr/>
        </p:nvSpPr>
        <p:spPr>
          <a:xfrm>
            <a:off x="3940102" y="409986"/>
            <a:ext cx="448737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Thứ</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ngày</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tháng</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năm</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867315" y="2357257"/>
            <a:ext cx="937933" cy="95949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1802973"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9844716" y="3139973"/>
            <a:ext cx="2347283"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9992016" y="2192054"/>
            <a:ext cx="850356" cy="120232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361</Words>
  <Application>Microsoft Office PowerPoint</Application>
  <PresentationFormat>Widescreen</PresentationFormat>
  <Paragraphs>39</Paragraphs>
  <Slides>14</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Arial-Rounded</vt:lpstr>
      <vt:lpstr>Calibri</vt:lpstr>
      <vt:lpstr>Coiny</vt:lpstr>
      <vt:lpstr>LNTH-No Virus</vt:lpstr>
      <vt:lpstr>SVN-Mercury Script</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22</cp:revision>
  <dcterms:created xsi:type="dcterms:W3CDTF">2022-04-24T14:44:48Z</dcterms:created>
  <dcterms:modified xsi:type="dcterms:W3CDTF">2024-10-05T02:51:26Z</dcterms:modified>
</cp:coreProperties>
</file>