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25-Oct-24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4A8D8-A3AF-1778-6860-AA8789943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133" y="3551225"/>
            <a:ext cx="617578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384</Words>
  <Application>Microsoft Office PowerPoint</Application>
  <PresentationFormat>Widescreen</PresentationFormat>
  <Paragraphs>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19</cp:revision>
  <dcterms:created xsi:type="dcterms:W3CDTF">2022-06-27T01:17:11Z</dcterms:created>
  <dcterms:modified xsi:type="dcterms:W3CDTF">2024-10-25T01:47:41Z</dcterms:modified>
</cp:coreProperties>
</file>