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86" r:id="rId3"/>
    <p:sldId id="277" r:id="rId4"/>
    <p:sldId id="316" r:id="rId5"/>
    <p:sldId id="273" r:id="rId6"/>
    <p:sldId id="318" r:id="rId7"/>
    <p:sldId id="326" r:id="rId8"/>
    <p:sldId id="319" r:id="rId9"/>
    <p:sldId id="301" r:id="rId10"/>
    <p:sldId id="327" r:id="rId11"/>
    <p:sldId id="323" r:id="rId12"/>
    <p:sldId id="321" r:id="rId13"/>
    <p:sldId id="325" r:id="rId14"/>
    <p:sldId id="282" r:id="rId15"/>
    <p:sldId id="5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hướng dẫn cách chơi trong SGV trang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7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8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1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8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8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6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7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3" Type="http://schemas.openxmlformats.org/officeDocument/2006/relationships/tags" Target="../tags/tag12.xml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video" Target="../media/media1.mp4"/><Relationship Id="rId10" Type="http://schemas.openxmlformats.org/officeDocument/2006/relationships/image" Target="../media/image15.jpeg"/><Relationship Id="rId4" Type="http://schemas.microsoft.com/office/2007/relationships/media" Target="../media/media1.mp4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video" Target="../media/media2.mp4"/><Relationship Id="rId10" Type="http://schemas.openxmlformats.org/officeDocument/2006/relationships/image" Target="../media/image23.jpeg"/><Relationship Id="rId4" Type="http://schemas.microsoft.com/office/2007/relationships/media" Target="../media/media2.mp4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7505" y="-2284928"/>
            <a:ext cx="12593846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90" y="3664725"/>
            <a:ext cx="646841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6" y="1352865"/>
            <a:ext cx="6331065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2E831D-C655-49D3-898E-AA7259C905C7}"/>
              </a:ext>
            </a:extLst>
          </p:cNvPr>
          <p:cNvSpPr/>
          <p:nvPr/>
        </p:nvSpPr>
        <p:spPr>
          <a:xfrm>
            <a:off x="1805951" y="1907524"/>
            <a:ext cx="42900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2183" y="2404530"/>
            <a:ext cx="5403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BA9F3-B427-4A57-AB35-31D771FE2878}"/>
              </a:ext>
            </a:extLst>
          </p:cNvPr>
          <p:cNvSpPr/>
          <p:nvPr/>
        </p:nvSpPr>
        <p:spPr>
          <a:xfrm>
            <a:off x="1690917" y="2601712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221443-32B9-4FF9-8620-4EE991855A55}"/>
              </a:ext>
            </a:extLst>
          </p:cNvPr>
          <p:cNvSpPr/>
          <p:nvPr/>
        </p:nvSpPr>
        <p:spPr>
          <a:xfrm>
            <a:off x="1690917" y="3429000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6F22E1-BAD6-46AC-988D-68170B41629E}"/>
              </a:ext>
            </a:extLst>
          </p:cNvPr>
          <p:cNvSpPr/>
          <p:nvPr/>
        </p:nvSpPr>
        <p:spPr>
          <a:xfrm>
            <a:off x="2052084" y="4029615"/>
            <a:ext cx="2019835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3757" y="4276034"/>
            <a:ext cx="23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5" y="1482493"/>
            <a:ext cx="2774367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1756880" y="3942924"/>
            <a:ext cx="8291245" cy="2560320"/>
            <a:chOff x="2696447" y="3942924"/>
            <a:chExt cx="6608540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2696447" y="4861956"/>
              <a:ext cx="66085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336816" y="4500886"/>
              <a:ext cx="1518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4579903" y="213321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Viết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câu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CDBD87-7290-4DF7-88FB-8445C2932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8F3BDC-C860-4093-B2AA-27920F120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3361987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2D20F3-6A39-408E-8BF6-2B04C8B1C9B8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Em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ΐ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êu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η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à em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  <a:ea typeface="微软雅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55020-2281-4F93-929E-816A7CBD78B4}"/>
              </a:ext>
            </a:extLst>
          </p:cNvPr>
          <p:cNvSpPr txBox="1"/>
          <p:nvPr/>
        </p:nvSpPr>
        <p:spPr>
          <a:xfrm>
            <a:off x="2640771" y="289836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H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x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n Ǉrư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ϐ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wgõ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.</a:t>
            </a:r>
          </a:p>
        </p:txBody>
      </p:sp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8FF0CC-ED53-4F8B-A955-C15CAAE09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2" y="2743200"/>
            <a:ext cx="2853239" cy="411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81EA7B0-E336-4A2F-85CA-8FFE7344EE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7050"/>
          <a:stretch/>
        </p:blipFill>
        <p:spPr>
          <a:xfrm flipH="1">
            <a:off x="9948691" y="3090256"/>
            <a:ext cx="2401092" cy="3931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nhỏ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ngôi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nhà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03252-6D8A-4978-ADB4-CE65A718C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758" y="3373462"/>
            <a:ext cx="71939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338</Words>
  <Application>Microsoft Office PowerPoint</Application>
  <PresentationFormat>Widescreen</PresentationFormat>
  <Paragraphs>53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华康方圆体W7</vt:lpstr>
      <vt:lpstr>Arial</vt:lpstr>
      <vt:lpstr>Calibri</vt:lpstr>
      <vt:lpstr>Calibri Light</vt:lpstr>
      <vt:lpstr>HP001</vt:lpstr>
      <vt:lpstr>HP001 4 hàng</vt:lpstr>
      <vt:lpstr>HP001 5 hàng</vt:lpstr>
      <vt:lpstr>Times New Roman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2022-06-26T04:01:17Z</dcterms:created>
  <dcterms:modified xsi:type="dcterms:W3CDTF">2022-10-10T05:59:35Z</dcterms:modified>
</cp:coreProperties>
</file>