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26-Oct-23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9.png"/><Relationship Id="rId7" Type="http://schemas.openxmlformats.org/officeDocument/2006/relationships/image" Target="../media/image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22BB97-1024-47CC-92C5-057E73AD4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75" y="-1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248275" y="2413736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5667375" y="2929261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248275" y="3443824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</a:t>
            </a:r>
            <a:endParaRPr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242861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1.tìm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82589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2.thẻ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89171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649</Words>
  <Application>Microsoft Office PowerPoint</Application>
  <PresentationFormat>Widescreen</PresentationFormat>
  <Paragraphs>127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iCiel Cadena</vt:lpstr>
      <vt:lpstr>Indie Flower</vt:lpstr>
      <vt:lpstr>Just Another Hand</vt:lpstr>
      <vt:lpstr>LNTH-No Virus</vt:lpstr>
      <vt:lpstr>Maven Pro</vt:lpstr>
      <vt:lpstr>Pattaya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21</cp:revision>
  <dcterms:created xsi:type="dcterms:W3CDTF">2022-06-28T11:55:46Z</dcterms:created>
  <dcterms:modified xsi:type="dcterms:W3CDTF">2023-10-26T01:59:31Z</dcterms:modified>
</cp:coreProperties>
</file>