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2"/>
  </p:notesMasterIdLst>
  <p:sldIdLst>
    <p:sldId id="260" r:id="rId3"/>
    <p:sldId id="273" r:id="rId4"/>
    <p:sldId id="257" r:id="rId5"/>
    <p:sldId id="291" r:id="rId6"/>
    <p:sldId id="7751" r:id="rId7"/>
    <p:sldId id="7746" r:id="rId8"/>
    <p:sldId id="7747" r:id="rId9"/>
    <p:sldId id="262" r:id="rId10"/>
    <p:sldId id="284" r:id="rId11"/>
    <p:sldId id="7748" r:id="rId12"/>
    <p:sldId id="7752" r:id="rId13"/>
    <p:sldId id="7753" r:id="rId14"/>
    <p:sldId id="7754" r:id="rId15"/>
    <p:sldId id="7749" r:id="rId16"/>
    <p:sldId id="7755" r:id="rId17"/>
    <p:sldId id="7757" r:id="rId18"/>
    <p:sldId id="7756" r:id="rId19"/>
    <p:sldId id="7758" r:id="rId20"/>
    <p:sldId id="27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7" d="100"/>
          <a:sy n="77" d="100"/>
        </p:scale>
        <p:origin x="86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19-Oct-23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2023/10/19</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emf"/><Relationship Id="rId7" Type="http://schemas.openxmlformats.org/officeDocument/2006/relationships/image" Target="../media/image30.png"/><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sv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2.xml"/><Relationship Id="rId7" Type="http://schemas.openxmlformats.org/officeDocument/2006/relationships/image" Target="../media/image12.png"/><Relationship Id="rId12" Type="http://schemas.openxmlformats.org/officeDocument/2006/relationships/image" Target="../media/image1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23.gif"/><Relationship Id="rId7" Type="http://schemas.openxmlformats.org/officeDocument/2006/relationships/image" Target="../media/image24.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4963823" y="1475705"/>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4963823" y="2637754"/>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1449746" y="369566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5600700"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8851473"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467417"/>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M</a:t>
            </a:r>
            <a:r>
              <a:rPr lang="en-US" sz="3200" dirty="0" err="1">
                <a:latin typeface="Arial-Rounded" panose="020B0500000000000000" pitchFamily="34" charset="0"/>
                <a:ea typeface="Arial-Rounded" panose="020B0500000000000000" pitchFamily="34" charset="0"/>
                <a:cs typeface="Arial-Rounded" panose="020B0500000000000000" pitchFamily="34" charset="0"/>
              </a:rPr>
              <a:t>i</a:t>
            </a:r>
            <a:r>
              <a:rPr lang="vi-VN" sz="3200" dirty="0">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Tớ tên là Tuệ Minh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p>
          <a:p>
            <a:pPr algn="just"/>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vi-VN" sz="3200" dirty="0">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Tên của cậu đẹp quá</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Việt Phương)</a:t>
            </a:r>
          </a:p>
        </p:txBody>
      </p:sp>
      <p:cxnSp>
        <p:nvCxnSpPr>
          <p:cNvPr id="6" name="Straight Connector 5">
            <a:extLst>
              <a:ext uri="{FF2B5EF4-FFF2-40B4-BE49-F238E27FC236}">
                <a16:creationId xmlns:a16="http://schemas.microsoft.com/office/drawing/2014/main" id="{8003EC6E-59AB-4BBA-A6A6-5E3E7F5B70BC}"/>
              </a:ext>
            </a:extLst>
          </p:cNvPr>
          <p:cNvCxnSpPr>
            <a:cxnSpLocks/>
          </p:cNvCxnSpPr>
          <p:nvPr/>
        </p:nvCxnSpPr>
        <p:spPr>
          <a:xfrm>
            <a:off x="3562350" y="649777"/>
            <a:ext cx="6924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F3FFB82-2864-492A-95A4-2AEF11091A32}"/>
              </a:ext>
            </a:extLst>
          </p:cNvPr>
          <p:cNvSpPr txBox="1"/>
          <p:nvPr/>
        </p:nvSpPr>
        <p:spPr>
          <a:xfrm>
            <a:off x="6669770" y="1651528"/>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9" name="TextBox 8">
            <a:extLst>
              <a:ext uri="{FF2B5EF4-FFF2-40B4-BE49-F238E27FC236}">
                <a16:creationId xmlns:a16="http://schemas.microsoft.com/office/drawing/2014/main" id="{534E32DF-35D9-4BD1-A004-BF3DF8F39F7D}"/>
              </a:ext>
            </a:extLst>
          </p:cNvPr>
          <p:cNvSpPr txBox="1"/>
          <p:nvPr/>
        </p:nvSpPr>
        <p:spPr>
          <a:xfrm>
            <a:off x="1872859" y="218355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0" name="TextBox 9">
            <a:extLst>
              <a:ext uri="{FF2B5EF4-FFF2-40B4-BE49-F238E27FC236}">
                <a16:creationId xmlns:a16="http://schemas.microsoft.com/office/drawing/2014/main" id="{BF8823AC-71E9-469D-A7F2-EB4D648AB73F}"/>
              </a:ext>
            </a:extLst>
          </p:cNvPr>
          <p:cNvSpPr txBox="1"/>
          <p:nvPr/>
        </p:nvSpPr>
        <p:spPr>
          <a:xfrm>
            <a:off x="3916397" y="2593134"/>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1" name="TextBox 10">
            <a:extLst>
              <a:ext uri="{FF2B5EF4-FFF2-40B4-BE49-F238E27FC236}">
                <a16:creationId xmlns:a16="http://schemas.microsoft.com/office/drawing/2014/main" id="{AE926A66-E5D9-437D-9028-4F23A2721B58}"/>
              </a:ext>
            </a:extLst>
          </p:cNvPr>
          <p:cNvSpPr txBox="1"/>
          <p:nvPr/>
        </p:nvSpPr>
        <p:spPr>
          <a:xfrm>
            <a:off x="4149334" y="3534740"/>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2" name="TextBox 11">
            <a:extLst>
              <a:ext uri="{FF2B5EF4-FFF2-40B4-BE49-F238E27FC236}">
                <a16:creationId xmlns:a16="http://schemas.microsoft.com/office/drawing/2014/main" id="{B9DABA8F-2F7F-444D-BD07-96EBC6634443}"/>
              </a:ext>
            </a:extLst>
          </p:cNvPr>
          <p:cNvSpPr txBox="1"/>
          <p:nvPr/>
        </p:nvSpPr>
        <p:spPr>
          <a:xfrm>
            <a:off x="5549509" y="408306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3" name="TextBox 12">
            <a:extLst>
              <a:ext uri="{FF2B5EF4-FFF2-40B4-BE49-F238E27FC236}">
                <a16:creationId xmlns:a16="http://schemas.microsoft.com/office/drawing/2014/main" id="{85A4244A-76DA-40B9-80E0-155AA0FB7230}"/>
              </a:ext>
            </a:extLst>
          </p:cNvPr>
          <p:cNvSpPr txBox="1"/>
          <p:nvPr/>
        </p:nvSpPr>
        <p:spPr>
          <a:xfrm>
            <a:off x="11239500" y="4560421"/>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
        <p:nvSpPr>
          <p:cNvPr id="14" name="TextBox 13">
            <a:extLst>
              <a:ext uri="{FF2B5EF4-FFF2-40B4-BE49-F238E27FC236}">
                <a16:creationId xmlns:a16="http://schemas.microsoft.com/office/drawing/2014/main" id="{5754401D-AE6A-4763-B82B-BE9C9B34981E}"/>
              </a:ext>
            </a:extLst>
          </p:cNvPr>
          <p:cNvSpPr txBox="1"/>
          <p:nvPr/>
        </p:nvSpPr>
        <p:spPr>
          <a:xfrm>
            <a:off x="9883384" y="2621989"/>
            <a:ext cx="709834" cy="646331"/>
          </a:xfrm>
          <a:prstGeom prst="rect">
            <a:avLst/>
          </a:prstGeom>
          <a:noFill/>
        </p:spPr>
        <p:txBody>
          <a:bodyPr wrap="square">
            <a:spAutoFit/>
          </a:bodyPr>
          <a:lstStyle/>
          <a:p>
            <a:r>
              <a:rPr lang="vi-VN" sz="3600" b="0" i="0" dirty="0">
                <a:solidFill>
                  <a:srgbClr val="FF0066"/>
                </a:solidFill>
                <a:effectLst/>
                <a:latin typeface="Calibri" panose="020F0502020204030204" pitchFamily="34" charset="0"/>
                <a:cs typeface="Calibri" panose="020F0502020204030204" pitchFamily="34" charset="0"/>
              </a:rPr>
              <a:t>✿</a:t>
            </a:r>
            <a:endParaRPr lang="en-US" sz="3600" dirty="0"/>
          </a:p>
        </p:txBody>
      </p:sp>
    </p:spTree>
    <p:extLst>
      <p:ext uri="{BB962C8B-B14F-4D97-AF65-F5344CB8AC3E}">
        <p14:creationId xmlns:p14="http://schemas.microsoft.com/office/powerpoint/2010/main" val="1316017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2"/>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3"/>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4"/>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5"/>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6"/>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6577499"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1807807" y="2183558"/>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379441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077675"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467597"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1148791" y="456014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9911959"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2C1C9661-8806-4108-A680-6DDC469590D0}"/>
              </a:ext>
            </a:extLst>
          </p:cNvPr>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a:extLst>
              <a:ext uri="{FF2B5EF4-FFF2-40B4-BE49-F238E27FC236}">
                <a16:creationId xmlns:a16="http://schemas.microsoft.com/office/drawing/2014/main" id="{D6E4DEC6-3D5D-48C8-AFFA-F7D822B5B7A2}"/>
              </a:ext>
            </a:extLst>
          </p:cNvPr>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6" name="Rectangle 5">
            <a:extLst>
              <a:ext uri="{FF2B5EF4-FFF2-40B4-BE49-F238E27FC236}">
                <a16:creationId xmlns:a16="http://schemas.microsoft.com/office/drawing/2014/main" id="{90BCB391-BE1D-450F-95D2-6EE57C2C682B}"/>
              </a:ext>
            </a:extLst>
          </p:cNvPr>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F199A12F-8939-439A-A773-D297E0ABB189}"/>
              </a:ext>
            </a:extLst>
          </p:cNvPr>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BF3B093A-23FF-4B9B-B752-14060FCB7E9E}"/>
              </a:ext>
            </a:extLst>
          </p:cNvPr>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a:extLst>
              <a:ext uri="{FF2B5EF4-FFF2-40B4-BE49-F238E27FC236}">
                <a16:creationId xmlns:a16="http://schemas.microsoft.com/office/drawing/2014/main" id="{ABFC1953-2A0C-4AD2-9C87-4E1D80C56865}"/>
              </a:ext>
            </a:extLst>
          </p:cNvPr>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a:extLst>
              <a:ext uri="{FF2B5EF4-FFF2-40B4-BE49-F238E27FC236}">
                <a16:creationId xmlns:a16="http://schemas.microsoft.com/office/drawing/2014/main" id="{09DF7680-9737-46B0-BAFC-ED5143F04CC9}"/>
              </a:ext>
            </a:extLst>
          </p:cNvPr>
          <p:cNvCxnSpPr>
            <a:cxnSpLocks/>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a:extLst>
              <a:ext uri="{FF2B5EF4-FFF2-40B4-BE49-F238E27FC236}">
                <a16:creationId xmlns:a16="http://schemas.microsoft.com/office/drawing/2014/main" id="{81C2F171-DF9A-4161-B5FA-EE6F937B646C}"/>
              </a:ext>
            </a:extLst>
          </p:cNvPr>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a:extLst>
              <a:ext uri="{FF2B5EF4-FFF2-40B4-BE49-F238E27FC236}">
                <a16:creationId xmlns:a16="http://schemas.microsoft.com/office/drawing/2014/main" id="{519F8D43-377F-4A7B-BCA3-AB100AEC058E}"/>
              </a:ext>
            </a:extLst>
          </p:cNvPr>
          <p:cNvCxnSpPr>
            <a:cxnSpLocks/>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a:extLst>
              <a:ext uri="{FF2B5EF4-FFF2-40B4-BE49-F238E27FC236}">
                <a16:creationId xmlns:a16="http://schemas.microsoft.com/office/drawing/2014/main" id="{F36647AE-558D-4339-B3D0-407FCAD68C43}"/>
              </a:ext>
            </a:extLst>
          </p:cNvPr>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35A67F48-9263-4D8C-91D5-8AFAB621F7D6}"/>
              </a:ext>
            </a:extLst>
          </p:cNvPr>
          <p:cNvCxnSpPr>
            <a:cxnSpLocks/>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a:extLst>
              <a:ext uri="{FF2B5EF4-FFF2-40B4-BE49-F238E27FC236}">
                <a16:creationId xmlns:a16="http://schemas.microsoft.com/office/drawing/2014/main" id="{92C5EA53-A085-44C9-AE94-BA3A87D7A132}"/>
              </a:ext>
            </a:extLst>
          </p:cNvPr>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F2B65999-05FC-43FA-9A01-C8CEDA35309C}"/>
              </a:ext>
            </a:extLst>
          </p:cNvPr>
          <p:cNvCxnSpPr>
            <a:cxnSpLocks/>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a:extLst>
              <a:ext uri="{FF2B5EF4-FFF2-40B4-BE49-F238E27FC236}">
                <a16:creationId xmlns:a16="http://schemas.microsoft.com/office/drawing/2014/main" id="{C2FE1193-5101-4BFC-A3ED-58DA6B5AC5D3}"/>
              </a:ext>
            </a:extLst>
          </p:cNvPr>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711368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a:extLst>
              <a:ext uri="{FF2B5EF4-FFF2-40B4-BE49-F238E27FC236}">
                <a16:creationId xmlns:a16="http://schemas.microsoft.com/office/drawing/2014/main" id="{42B6277A-F6DD-4609-8F5F-DCA5301BAD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5">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7"/>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8">
            <a:extLst>
              <a:ext uri="{BEBA8EAE-BF5A-486C-A8C5-ECC9F3942E4B}">
                <a14:imgProps xmlns:a14="http://schemas.microsoft.com/office/drawing/2010/main">
                  <a14:imgLayer r:embed="rId9">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1">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6" name="Picture 5">
            <a:extLst>
              <a:ext uri="{FF2B5EF4-FFF2-40B4-BE49-F238E27FC236}">
                <a16:creationId xmlns:a16="http://schemas.microsoft.com/office/drawing/2014/main" id="{AB30164E-46BB-F059-9704-F873116E3CEB}"/>
              </a:ext>
            </a:extLst>
          </p:cNvPr>
          <p:cNvPicPr>
            <a:picLocks noChangeAspect="1"/>
          </p:cNvPicPr>
          <p:nvPr/>
        </p:nvPicPr>
        <p:blipFill>
          <a:blip r:embed="rId12"/>
          <a:stretch>
            <a:fillRect/>
          </a:stretch>
        </p:blipFill>
        <p:spPr>
          <a:xfrm>
            <a:off x="3309860" y="2855146"/>
            <a:ext cx="6181880" cy="1566808"/>
          </a:xfrm>
          <a:prstGeom prst="rect">
            <a:avLst/>
          </a:prstGeom>
        </p:spPr>
      </p:pic>
    </p:spTree>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8553450"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7">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5"/>
          <a:stretch>
            <a:fillRect/>
          </a:stretch>
        </p:blipFill>
        <p:spPr>
          <a:xfrm>
            <a:off x="802956" y="3750450"/>
            <a:ext cx="4413887" cy="1615580"/>
          </a:xfrm>
          <a:prstGeom prst="rect">
            <a:avLst/>
          </a:prstGeom>
        </p:spPr>
      </p:pic>
    </p:spTree>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001000"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826</Words>
  <Application>Microsoft Office PowerPoint</Application>
  <PresentationFormat>Widescreen</PresentationFormat>
  <Paragraphs>95</Paragraphs>
  <Slides>19</Slides>
  <Notes>0</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等线</vt:lpstr>
      <vt:lpstr>等线 Light</vt:lpstr>
      <vt:lpstr>微软雅黑</vt:lpstr>
      <vt:lpstr>Arial</vt:lpstr>
      <vt:lpstr>Arial-Rounded</vt:lpstr>
      <vt:lpstr>Bubblegum Sans</vt:lpstr>
      <vt:lpstr>Calibri</vt:lpstr>
      <vt:lpstr>Calibri Light</vt:lpstr>
      <vt:lpstr>HP001 4 hàng</vt:lpstr>
      <vt:lpstr>iCiel Cadena</vt:lpstr>
      <vt:lpstr>LNTH-No Virus</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31</cp:revision>
  <dcterms:created xsi:type="dcterms:W3CDTF">2022-06-26T08:15:33Z</dcterms:created>
  <dcterms:modified xsi:type="dcterms:W3CDTF">2023-10-19T02:03:34Z</dcterms:modified>
</cp:coreProperties>
</file>