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1"/>
    <p:sldMasterId id="2147483705" r:id="rId2"/>
  </p:sldMasterIdLst>
  <p:notesMasterIdLst>
    <p:notesMasterId r:id="rId19"/>
  </p:notesMasterIdLst>
  <p:sldIdLst>
    <p:sldId id="264" r:id="rId3"/>
    <p:sldId id="267" r:id="rId4"/>
    <p:sldId id="304" r:id="rId5"/>
    <p:sldId id="305" r:id="rId6"/>
    <p:sldId id="307" r:id="rId7"/>
    <p:sldId id="306" r:id="rId8"/>
    <p:sldId id="308" r:id="rId9"/>
    <p:sldId id="298" r:id="rId10"/>
    <p:sldId id="257" r:id="rId11"/>
    <p:sldId id="302" r:id="rId12"/>
    <p:sldId id="258" r:id="rId13"/>
    <p:sldId id="303" r:id="rId14"/>
    <p:sldId id="299" r:id="rId15"/>
    <p:sldId id="292" r:id="rId16"/>
    <p:sldId id="300" r:id="rId17"/>
    <p:sldId id="29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ao Tran" initials="TT" lastIdx="1" clrIdx="0">
    <p:extLst>
      <p:ext uri="{19B8F6BF-5375-455C-9EA6-DF929625EA0E}">
        <p15:presenceInfo xmlns:p15="http://schemas.microsoft.com/office/powerpoint/2012/main" userId="32beb6e879873b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32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6-28T16:38:19.215" idx="1">
    <p:pos x="10" y="10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1FC6D6-11A1-4C87-AE8E-D2235CE4A3C6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3D11EA-D8F7-48E8-A807-0DE0FF6E3D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9993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4D2D60-CB6B-40AA-BD02-88C1E7CC96C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92092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4D2D60-CB6B-40AA-BD02-88C1E7CC96C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67567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4D2D60-CB6B-40AA-BD02-88C1E7CC96C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04145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4D2D60-CB6B-40AA-BD02-88C1E7CC96C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0719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4D2D60-CB6B-40AA-BD02-88C1E7CC96C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12205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</a:rPr>
              <a:t>Ghi</a:t>
            </a:r>
            <a:r>
              <a:rPr lang="en-US" sz="1200" dirty="0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</a:rPr>
              <a:t> </a:t>
            </a:r>
            <a:r>
              <a:rPr lang="en-US" sz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</a:rPr>
              <a:t>chú</a:t>
            </a:r>
            <a:r>
              <a:rPr lang="en-US" sz="1200" dirty="0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</a:rPr>
              <a:t>: Click </a:t>
            </a:r>
            <a:r>
              <a:rPr lang="en-US" sz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</a:rPr>
              <a:t>vào</a:t>
            </a:r>
            <a:r>
              <a:rPr lang="en-US" sz="1200" dirty="0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</a:rPr>
              <a:t> ô </a:t>
            </a:r>
            <a:r>
              <a:rPr lang="en-US" sz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</a:rPr>
              <a:t>số</a:t>
            </a:r>
            <a:r>
              <a:rPr lang="en-US" sz="1200" dirty="0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</a:rPr>
              <a:t> =&gt; </a:t>
            </a:r>
            <a:r>
              <a:rPr lang="en-US" sz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</a:rPr>
              <a:t>hiện</a:t>
            </a:r>
            <a:r>
              <a:rPr lang="en-US" sz="1200" dirty="0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</a:rPr>
              <a:t> </a:t>
            </a:r>
            <a:r>
              <a:rPr lang="en-US" sz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</a:rPr>
              <a:t>câu</a:t>
            </a:r>
            <a:r>
              <a:rPr lang="en-US" sz="1200" dirty="0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</a:rPr>
              <a:t> </a:t>
            </a:r>
            <a:r>
              <a:rPr lang="en-US" sz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</a:rPr>
              <a:t>hỏi</a:t>
            </a:r>
            <a:r>
              <a:rPr lang="en-US" sz="1200" dirty="0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</a:rPr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</a:rPr>
              <a:t>Ghi</a:t>
            </a:r>
            <a:r>
              <a:rPr lang="en-US" sz="1200" dirty="0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</a:rPr>
              <a:t> </a:t>
            </a:r>
            <a:r>
              <a:rPr lang="en-US" sz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</a:rPr>
              <a:t>chú</a:t>
            </a:r>
            <a:r>
              <a:rPr lang="en-US" sz="1200" dirty="0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</a:rPr>
              <a:t>: Click </a:t>
            </a:r>
            <a:r>
              <a:rPr lang="en-US" sz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</a:rPr>
              <a:t>vào</a:t>
            </a:r>
            <a:r>
              <a:rPr lang="en-US" sz="1200" dirty="0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</a:rPr>
              <a:t> ô </a:t>
            </a:r>
            <a:r>
              <a:rPr lang="en-US" sz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</a:rPr>
              <a:t>số</a:t>
            </a:r>
            <a:r>
              <a:rPr lang="en-US" sz="1200" dirty="0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</a:rPr>
              <a:t> =&gt; </a:t>
            </a:r>
            <a:r>
              <a:rPr lang="en-US" sz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</a:rPr>
              <a:t>hiện</a:t>
            </a:r>
            <a:r>
              <a:rPr lang="en-US" sz="1200" dirty="0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</a:rPr>
              <a:t> </a:t>
            </a:r>
            <a:r>
              <a:rPr lang="en-US" sz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</a:rPr>
              <a:t>câu</a:t>
            </a:r>
            <a:r>
              <a:rPr lang="en-US" sz="1200" dirty="0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</a:rPr>
              <a:t> </a:t>
            </a:r>
            <a:r>
              <a:rPr lang="en-US" sz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</a:rPr>
              <a:t>hỏi</a:t>
            </a:r>
            <a:r>
              <a:rPr lang="en-US" sz="1200" dirty="0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</a:rPr>
              <a:t>. 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</a:rPr>
              <a:t>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54CAC0-CD85-4696-9F8B-48E8E3C0943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84102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4D2D60-CB6B-40AA-BD02-88C1E7CC96C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31266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4D2D60-CB6B-40AA-BD02-88C1E7CC96C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55201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4D2D60-CB6B-40AA-BD02-88C1E7CC96C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95685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4D2D60-CB6B-40AA-BD02-88C1E7CC96C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38078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4D2D60-CB6B-40AA-BD02-88C1E7CC96C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42425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4D2D60-CB6B-40AA-BD02-88C1E7CC96C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082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1" y="2130427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B83-F68B-4011-B04D-379142B4D165}" type="datetimeFigureOut">
              <a:rPr lang="zh-CN" altLang="en-US" smtClean="0"/>
              <a:t>2022/7/22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1875692"/>
      </p:ext>
    </p:extLst>
  </p:cSld>
  <p:clrMapOvr>
    <a:masterClrMapping/>
  </p:clrMapOvr>
  <p:transition spd="slow">
    <p:comb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B83-F68B-4011-B04D-379142B4D165}" type="datetimeFigureOut">
              <a:rPr lang="zh-CN" altLang="en-US" smtClean="0"/>
              <a:t>2022/7/22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7752801"/>
      </p:ext>
    </p:extLst>
  </p:cSld>
  <p:clrMapOvr>
    <a:masterClrMapping/>
  </p:clrMapOvr>
  <p:transition spd="slow">
    <p:comb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1514667" y="274640"/>
            <a:ext cx="3572934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3751" y="274640"/>
            <a:ext cx="10517716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B83-F68B-4011-B04D-379142B4D165}" type="datetimeFigureOut">
              <a:rPr lang="zh-CN" altLang="en-US" smtClean="0"/>
              <a:t>2022/7/22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5782400"/>
      </p:ext>
    </p:extLst>
  </p:cSld>
  <p:clrMapOvr>
    <a:masterClrMapping/>
  </p:clrMapOvr>
  <p:transition spd="slow">
    <p:comb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7893549" y="6206376"/>
            <a:ext cx="73494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模板下载：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www.1ppt.com/moban/     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行业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模板：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www.1ppt.com/hangye/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节日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模板：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www.1ppt.com/jieri/           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素材下载：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www.1ppt.com/sucai/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背景图片：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www.1ppt.com/beijing/      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图表下载：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www.1ppt.com/tubiao/     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优秀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www.1ppt.com/xiazai/        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教程： 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www.1ppt.com/powerpoint/     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Word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教程： 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www.1ppt.com/word/              Excel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教程：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www.1ppt.com/excel/ 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资料下载：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www.1ppt.com/ziliao/                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课件下载：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范文下载：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www.1ppt.com/fanwen/             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试卷下载：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www.1ppt.com/shiti/ 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教案下载：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www.1ppt.com/jiaoan/       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字体下载：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www.1ppt.com/ziti/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 </a:t>
            </a:r>
            <a:endParaRPr kumimoji="0" lang="zh-CN" altLang="en-US" sz="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669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0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62021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mb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1038066"/>
      </p:ext>
    </p:extLst>
  </p:cSld>
  <p:clrMapOvr>
    <a:masterClrMapping/>
  </p:clrMapOvr>
  <p:transition spd="slow"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B83-F68B-4011-B04D-379142B4D165}" type="datetimeFigureOut">
              <a:rPr lang="zh-CN" altLang="en-US" smtClean="0"/>
              <a:t>2022/7/22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6425079"/>
      </p:ext>
    </p:extLst>
  </p:cSld>
  <p:clrMapOvr>
    <a:masterClrMapping/>
  </p:clrMapOvr>
  <p:transition spd="slow"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5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5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B83-F68B-4011-B04D-379142B4D165}" type="datetimeFigureOut">
              <a:rPr lang="zh-CN" altLang="en-US" smtClean="0"/>
              <a:t>2022/7/22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6867227"/>
      </p:ext>
    </p:extLst>
  </p:cSld>
  <p:clrMapOvr>
    <a:masterClrMapping/>
  </p:clrMapOvr>
  <p:transition spd="slow"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3751" y="1600202"/>
            <a:ext cx="704426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041218" y="1600202"/>
            <a:ext cx="704638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B83-F68B-4011-B04D-379142B4D165}" type="datetimeFigureOut">
              <a:rPr lang="zh-CN" altLang="en-US" smtClean="0"/>
              <a:t>2022/7/22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4268107"/>
      </p:ext>
    </p:extLst>
  </p:cSld>
  <p:clrMapOvr>
    <a:masterClrMapping/>
  </p:clrMapOvr>
  <p:transition spd="slow"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B83-F68B-4011-B04D-379142B4D165}" type="datetimeFigureOut">
              <a:rPr lang="zh-CN" altLang="en-US" smtClean="0"/>
              <a:t>2022/7/22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2170128"/>
      </p:ext>
    </p:extLst>
  </p:cSld>
  <p:clrMapOvr>
    <a:masterClrMapping/>
  </p:clrMapOvr>
  <p:transition spd="slow">
    <p:comb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B83-F68B-4011-B04D-379142B4D165}" type="datetimeFigureOut">
              <a:rPr lang="zh-CN" altLang="en-US" smtClean="0"/>
              <a:t>2022/7/22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9669487"/>
      </p:ext>
    </p:extLst>
  </p:cSld>
  <p:clrMapOvr>
    <a:masterClrMapping/>
  </p:clrMapOvr>
  <p:transition spd="slow"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B83-F68B-4011-B04D-379142B4D165}" type="datetimeFigureOut">
              <a:rPr lang="zh-CN" altLang="en-US" smtClean="0"/>
              <a:t>2022/7/22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4072895"/>
      </p:ext>
    </p:extLst>
  </p:cSld>
  <p:clrMapOvr>
    <a:masterClrMapping/>
  </p:clrMapOvr>
  <p:transition spd="slow">
    <p:comb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B83-F68B-4011-B04D-379142B4D165}" type="datetimeFigureOut">
              <a:rPr lang="zh-CN" altLang="en-US" smtClean="0"/>
              <a:t>2022/7/22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6116357"/>
      </p:ext>
    </p:extLst>
  </p:cSld>
  <p:clrMapOvr>
    <a:masterClrMapping/>
  </p:clrMapOvr>
  <p:transition spd="slow">
    <p:comb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B83-F68B-4011-B04D-379142B4D165}" type="datetimeFigureOut">
              <a:rPr lang="zh-CN" altLang="en-US" smtClean="0"/>
              <a:t>2022/7/22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8815421"/>
      </p:ext>
    </p:extLst>
  </p:cSld>
  <p:clrMapOvr>
    <a:masterClrMapping/>
  </p:clrMapOvr>
  <p:transition spd="slow">
    <p:comb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id="{88D4CE0D-2AC7-4937-BCA3-F910E5651D22}"/>
              </a:ext>
            </a:extLst>
          </p:cNvPr>
          <p:cNvSpPr txBox="1"/>
          <p:nvPr userDrawn="1"/>
        </p:nvSpPr>
        <p:spPr>
          <a:xfrm>
            <a:off x="1" y="-1596201"/>
            <a:ext cx="12192000" cy="45320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345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82B83-F68B-4011-B04D-379142B4D165}" type="datetimeFigureOut">
              <a:rPr lang="zh-CN" altLang="en-US" smtClean="0"/>
              <a:t>2022/7/22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9" name="Picture 8" descr="Shape&#10;&#10;Description automatically generated with medium confidence">
            <a:extLst>
              <a:ext uri="{FF2B5EF4-FFF2-40B4-BE49-F238E27FC236}">
                <a16:creationId xmlns:a16="http://schemas.microsoft.com/office/drawing/2014/main" id="{12E663E6-BF54-4A14-88E6-4F99C67CD45E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5400" y="274638"/>
            <a:ext cx="1076027" cy="1076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597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ransition spd="slow">
    <p:comb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1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90" y="6356749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fld id="{43A93E93-166D-47F5-9EF1-ACEABE24AEE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66943" fontAlgn="base">
                <a:spcBef>
                  <a:spcPct val="0"/>
                </a:spcBef>
                <a:spcAft>
                  <a:spcPct val="0"/>
                </a:spcAft>
              </a:pPr>
              <a:t>2022/7/22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9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7" y="6356749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fld id="{118D5ACA-62CA-46DB-AD6B-12EDD6D51A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6694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740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</p:sldLayoutIdLst>
  <p:transition spd="slow">
    <p:comb/>
  </p:transition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microsoft.com/office/2007/relationships/hdphoto" Target="../media/hdphoto1.wdp"/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45.png"/><Relationship Id="rId3" Type="http://schemas.openxmlformats.org/officeDocument/2006/relationships/image" Target="../media/image3.jpg"/><Relationship Id="rId7" Type="http://schemas.openxmlformats.org/officeDocument/2006/relationships/image" Target="../media/image5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emf"/><Relationship Id="rId11" Type="http://schemas.openxmlformats.org/officeDocument/2006/relationships/image" Target="../media/image17.png"/><Relationship Id="rId5" Type="http://schemas.openxmlformats.org/officeDocument/2006/relationships/image" Target="../media/image15.png"/><Relationship Id="rId10" Type="http://schemas.openxmlformats.org/officeDocument/2006/relationships/image" Target="../media/image8.png"/><Relationship Id="rId4" Type="http://schemas.openxmlformats.org/officeDocument/2006/relationships/image" Target="../media/image14.png"/><Relationship Id="rId9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35.jpg"/><Relationship Id="rId7" Type="http://schemas.openxmlformats.org/officeDocument/2006/relationships/image" Target="../media/image8.png"/><Relationship Id="rId12" Type="http://schemas.openxmlformats.org/officeDocument/2006/relationships/image" Target="../media/image4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48.png"/><Relationship Id="rId5" Type="http://schemas.openxmlformats.org/officeDocument/2006/relationships/image" Target="../media/image6.png"/><Relationship Id="rId10" Type="http://schemas.openxmlformats.org/officeDocument/2006/relationships/image" Target="../media/image47.png"/><Relationship Id="rId4" Type="http://schemas.openxmlformats.org/officeDocument/2006/relationships/image" Target="../media/image37.png"/><Relationship Id="rId9" Type="http://schemas.openxmlformats.org/officeDocument/2006/relationships/image" Target="../media/image4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50.png"/><Relationship Id="rId3" Type="http://schemas.openxmlformats.org/officeDocument/2006/relationships/image" Target="../media/image3.jpg"/><Relationship Id="rId7" Type="http://schemas.openxmlformats.org/officeDocument/2006/relationships/image" Target="../media/image5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emf"/><Relationship Id="rId11" Type="http://schemas.openxmlformats.org/officeDocument/2006/relationships/image" Target="../media/image17.png"/><Relationship Id="rId5" Type="http://schemas.openxmlformats.org/officeDocument/2006/relationships/image" Target="../media/image15.png"/><Relationship Id="rId15" Type="http://schemas.openxmlformats.org/officeDocument/2006/relationships/comments" Target="../comments/comment1.xml"/><Relationship Id="rId10" Type="http://schemas.openxmlformats.org/officeDocument/2006/relationships/image" Target="../media/image8.png"/><Relationship Id="rId4" Type="http://schemas.openxmlformats.org/officeDocument/2006/relationships/image" Target="../media/image14.png"/><Relationship Id="rId9" Type="http://schemas.openxmlformats.org/officeDocument/2006/relationships/image" Target="../media/image7.png"/><Relationship Id="rId1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51.png"/><Relationship Id="rId3" Type="http://schemas.openxmlformats.org/officeDocument/2006/relationships/image" Target="../media/image3.jpg"/><Relationship Id="rId7" Type="http://schemas.openxmlformats.org/officeDocument/2006/relationships/image" Target="../media/image5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emf"/><Relationship Id="rId11" Type="http://schemas.openxmlformats.org/officeDocument/2006/relationships/image" Target="../media/image17.png"/><Relationship Id="rId5" Type="http://schemas.openxmlformats.org/officeDocument/2006/relationships/image" Target="../media/image15.png"/><Relationship Id="rId10" Type="http://schemas.openxmlformats.org/officeDocument/2006/relationships/image" Target="../media/image8.png"/><Relationship Id="rId4" Type="http://schemas.openxmlformats.org/officeDocument/2006/relationships/image" Target="../media/image14.png"/><Relationship Id="rId9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56.png"/><Relationship Id="rId3" Type="http://schemas.openxmlformats.org/officeDocument/2006/relationships/image" Target="../media/image35.jpg"/><Relationship Id="rId7" Type="http://schemas.openxmlformats.org/officeDocument/2006/relationships/image" Target="../media/image8.png"/><Relationship Id="rId12" Type="http://schemas.openxmlformats.org/officeDocument/2006/relationships/image" Target="../media/image55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microsoft.com/office/2007/relationships/hdphoto" Target="../media/hdphoto7.wdp"/><Relationship Id="rId5" Type="http://schemas.openxmlformats.org/officeDocument/2006/relationships/image" Target="../media/image37.png"/><Relationship Id="rId10" Type="http://schemas.openxmlformats.org/officeDocument/2006/relationships/image" Target="../media/image54.png"/><Relationship Id="rId4" Type="http://schemas.openxmlformats.org/officeDocument/2006/relationships/image" Target="../media/image52.png"/><Relationship Id="rId9" Type="http://schemas.openxmlformats.org/officeDocument/2006/relationships/image" Target="../media/image53.png"/><Relationship Id="rId14" Type="http://schemas.microsoft.com/office/2007/relationships/hdphoto" Target="../media/hdphoto8.wd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35.jpg"/><Relationship Id="rId7" Type="http://schemas.openxmlformats.org/officeDocument/2006/relationships/image" Target="../media/image8.png"/><Relationship Id="rId12" Type="http://schemas.openxmlformats.org/officeDocument/2006/relationships/image" Target="../media/image5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microsoft.com/office/2007/relationships/hdphoto" Target="../media/hdphoto7.wdp"/><Relationship Id="rId5" Type="http://schemas.openxmlformats.org/officeDocument/2006/relationships/image" Target="../media/image37.png"/><Relationship Id="rId10" Type="http://schemas.openxmlformats.org/officeDocument/2006/relationships/image" Target="../media/image54.png"/><Relationship Id="rId4" Type="http://schemas.openxmlformats.org/officeDocument/2006/relationships/image" Target="../media/image52.png"/><Relationship Id="rId9" Type="http://schemas.openxmlformats.org/officeDocument/2006/relationships/image" Target="../media/image5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63.emf"/><Relationship Id="rId18" Type="http://schemas.openxmlformats.org/officeDocument/2006/relationships/image" Target="../media/image17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8.png"/><Relationship Id="rId12" Type="http://schemas.openxmlformats.org/officeDocument/2006/relationships/image" Target="../media/image62.emf"/><Relationship Id="rId17" Type="http://schemas.openxmlformats.org/officeDocument/2006/relationships/image" Target="../media/image8.png"/><Relationship Id="rId2" Type="http://schemas.openxmlformats.org/officeDocument/2006/relationships/audio" Target="../media/media2.mp3"/><Relationship Id="rId16" Type="http://schemas.openxmlformats.org/officeDocument/2006/relationships/image" Target="../media/image7.png"/><Relationship Id="rId1" Type="http://schemas.microsoft.com/office/2007/relationships/media" Target="../media/media2.mp3"/><Relationship Id="rId6" Type="http://schemas.openxmlformats.org/officeDocument/2006/relationships/image" Target="../media/image36.png"/><Relationship Id="rId11" Type="http://schemas.openxmlformats.org/officeDocument/2006/relationships/image" Target="../media/image61.png"/><Relationship Id="rId5" Type="http://schemas.openxmlformats.org/officeDocument/2006/relationships/image" Target="../media/image35.jpg"/><Relationship Id="rId15" Type="http://schemas.openxmlformats.org/officeDocument/2006/relationships/image" Target="../media/image6.png"/><Relationship Id="rId10" Type="http://schemas.openxmlformats.org/officeDocument/2006/relationships/image" Target="../media/image60.png"/><Relationship Id="rId4" Type="http://schemas.openxmlformats.org/officeDocument/2006/relationships/notesSlide" Target="../notesSlides/notesSlide12.xml"/><Relationship Id="rId9" Type="http://schemas.openxmlformats.org/officeDocument/2006/relationships/image" Target="../media/image37.png"/><Relationship Id="rId14" Type="http://schemas.openxmlformats.org/officeDocument/2006/relationships/image" Target="../media/image6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9.png"/><Relationship Id="rId3" Type="http://schemas.openxmlformats.org/officeDocument/2006/relationships/image" Target="../media/image3.jpg"/><Relationship Id="rId7" Type="http://schemas.openxmlformats.org/officeDocument/2006/relationships/image" Target="../media/image5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emf"/><Relationship Id="rId11" Type="http://schemas.openxmlformats.org/officeDocument/2006/relationships/image" Target="../media/image17.png"/><Relationship Id="rId5" Type="http://schemas.openxmlformats.org/officeDocument/2006/relationships/image" Target="../media/image15.png"/><Relationship Id="rId10" Type="http://schemas.openxmlformats.org/officeDocument/2006/relationships/image" Target="../media/image8.png"/><Relationship Id="rId4" Type="http://schemas.openxmlformats.org/officeDocument/2006/relationships/image" Target="../media/image14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image" Target="../media/image23.png"/><Relationship Id="rId18" Type="http://schemas.openxmlformats.org/officeDocument/2006/relationships/image" Target="../media/image26.png"/><Relationship Id="rId3" Type="http://schemas.openxmlformats.org/officeDocument/2006/relationships/tags" Target="../tags/tag1.xml"/><Relationship Id="rId21" Type="http://schemas.openxmlformats.org/officeDocument/2006/relationships/slide" Target="slide7.xml"/><Relationship Id="rId7" Type="http://schemas.openxmlformats.org/officeDocument/2006/relationships/image" Target="../media/image21.png"/><Relationship Id="rId12" Type="http://schemas.microsoft.com/office/2007/relationships/hdphoto" Target="../media/hdphoto2.wdp"/><Relationship Id="rId17" Type="http://schemas.openxmlformats.org/officeDocument/2006/relationships/image" Target="../media/image25.png"/><Relationship Id="rId2" Type="http://schemas.microsoft.com/office/2007/relationships/media" Target="../media/media1.mp3"/><Relationship Id="rId16" Type="http://schemas.microsoft.com/office/2007/relationships/hdphoto" Target="../media/hdphoto4.wdp"/><Relationship Id="rId20" Type="http://schemas.openxmlformats.org/officeDocument/2006/relationships/image" Target="../media/image27.png"/><Relationship Id="rId1" Type="http://schemas.openxmlformats.org/officeDocument/2006/relationships/audio" Target="NULL" TargetMode="External"/><Relationship Id="rId6" Type="http://schemas.openxmlformats.org/officeDocument/2006/relationships/image" Target="../media/image20.png"/><Relationship Id="rId11" Type="http://schemas.openxmlformats.org/officeDocument/2006/relationships/image" Target="../media/image22.png"/><Relationship Id="rId5" Type="http://schemas.openxmlformats.org/officeDocument/2006/relationships/notesSlide" Target="../notesSlides/notesSlide3.xml"/><Relationship Id="rId15" Type="http://schemas.openxmlformats.org/officeDocument/2006/relationships/image" Target="../media/image24.png"/><Relationship Id="rId10" Type="http://schemas.openxmlformats.org/officeDocument/2006/relationships/slide" Target="slide5.xml"/><Relationship Id="rId19" Type="http://schemas.microsoft.com/office/2007/relationships/hdphoto" Target="../media/hdphoto5.wdp"/><Relationship Id="rId4" Type="http://schemas.openxmlformats.org/officeDocument/2006/relationships/slideLayout" Target="../slideLayouts/slideLayout13.xml"/><Relationship Id="rId9" Type="http://schemas.openxmlformats.org/officeDocument/2006/relationships/slide" Target="slide6.xml"/><Relationship Id="rId14" Type="http://schemas.microsoft.com/office/2007/relationships/hdphoto" Target="../media/hdphoto3.wdp"/><Relationship Id="rId22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5.png"/><Relationship Id="rId18" Type="http://schemas.openxmlformats.org/officeDocument/2006/relationships/image" Target="../media/image29.png"/><Relationship Id="rId3" Type="http://schemas.openxmlformats.org/officeDocument/2006/relationships/slideLayout" Target="../slideLayouts/slideLayout13.xml"/><Relationship Id="rId21" Type="http://schemas.openxmlformats.org/officeDocument/2006/relationships/image" Target="../media/image31.png"/><Relationship Id="rId7" Type="http://schemas.microsoft.com/office/2007/relationships/hdphoto" Target="../media/hdphoto2.wdp"/><Relationship Id="rId12" Type="http://schemas.openxmlformats.org/officeDocument/2006/relationships/slide" Target="slide3.xml"/><Relationship Id="rId17" Type="http://schemas.openxmlformats.org/officeDocument/2006/relationships/image" Target="../media/image27.png"/><Relationship Id="rId2" Type="http://schemas.microsoft.com/office/2007/relationships/media" Target="../media/media1.mp3"/><Relationship Id="rId16" Type="http://schemas.openxmlformats.org/officeDocument/2006/relationships/slide" Target="slide15.xml"/><Relationship Id="rId20" Type="http://schemas.openxmlformats.org/officeDocument/2006/relationships/image" Target="../media/image30.png"/><Relationship Id="rId1" Type="http://schemas.openxmlformats.org/officeDocument/2006/relationships/audio" Target="NULL" TargetMode="External"/><Relationship Id="rId6" Type="http://schemas.openxmlformats.org/officeDocument/2006/relationships/image" Target="../media/image22.png"/><Relationship Id="rId11" Type="http://schemas.microsoft.com/office/2007/relationships/hdphoto" Target="../media/hdphoto4.wdp"/><Relationship Id="rId5" Type="http://schemas.openxmlformats.org/officeDocument/2006/relationships/image" Target="../media/image21.png"/><Relationship Id="rId15" Type="http://schemas.microsoft.com/office/2007/relationships/hdphoto" Target="../media/hdphoto5.wdp"/><Relationship Id="rId23" Type="http://schemas.openxmlformats.org/officeDocument/2006/relationships/image" Target="../media/image32.png"/><Relationship Id="rId10" Type="http://schemas.openxmlformats.org/officeDocument/2006/relationships/image" Target="../media/image24.png"/><Relationship Id="rId19" Type="http://schemas.openxmlformats.org/officeDocument/2006/relationships/slide" Target="slide5.xml"/><Relationship Id="rId4" Type="http://schemas.openxmlformats.org/officeDocument/2006/relationships/image" Target="../media/image20.png"/><Relationship Id="rId9" Type="http://schemas.microsoft.com/office/2007/relationships/hdphoto" Target="../media/hdphoto3.wdp"/><Relationship Id="rId14" Type="http://schemas.openxmlformats.org/officeDocument/2006/relationships/image" Target="../media/image26.png"/><Relationship Id="rId22" Type="http://schemas.openxmlformats.org/officeDocument/2006/relationships/slide" Target="slide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0.png"/><Relationship Id="rId3" Type="http://schemas.openxmlformats.org/officeDocument/2006/relationships/slideLayout" Target="../slideLayouts/slideLayout13.xml"/><Relationship Id="rId7" Type="http://schemas.microsoft.com/office/2007/relationships/hdphoto" Target="../media/hdphoto5.wdp"/><Relationship Id="rId12" Type="http://schemas.openxmlformats.org/officeDocument/2006/relationships/slide" Target="slide5.xml"/><Relationship Id="rId17" Type="http://schemas.openxmlformats.org/officeDocument/2006/relationships/slide" Target="slide3.xml"/><Relationship Id="rId2" Type="http://schemas.microsoft.com/office/2007/relationships/media" Target="../media/media1.mp3"/><Relationship Id="rId16" Type="http://schemas.openxmlformats.org/officeDocument/2006/relationships/image" Target="../media/image32.png"/><Relationship Id="rId1" Type="http://schemas.openxmlformats.org/officeDocument/2006/relationships/audio" Target="NULL" TargetMode="External"/><Relationship Id="rId6" Type="http://schemas.openxmlformats.org/officeDocument/2006/relationships/image" Target="../media/image26.png"/><Relationship Id="rId11" Type="http://schemas.microsoft.com/office/2007/relationships/hdphoto" Target="../media/hdphoto4.wdp"/><Relationship Id="rId5" Type="http://schemas.openxmlformats.org/officeDocument/2006/relationships/image" Target="../media/image21.png"/><Relationship Id="rId15" Type="http://schemas.openxmlformats.org/officeDocument/2006/relationships/slide" Target="slide6.xml"/><Relationship Id="rId10" Type="http://schemas.openxmlformats.org/officeDocument/2006/relationships/image" Target="../media/image29.png"/><Relationship Id="rId4" Type="http://schemas.openxmlformats.org/officeDocument/2006/relationships/image" Target="../media/image20.png"/><Relationship Id="rId9" Type="http://schemas.microsoft.com/office/2007/relationships/hdphoto" Target="../media/hdphoto2.wdp"/><Relationship Id="rId14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27.png"/><Relationship Id="rId18" Type="http://schemas.openxmlformats.org/officeDocument/2006/relationships/slide" Target="slide6.xml"/><Relationship Id="rId3" Type="http://schemas.openxmlformats.org/officeDocument/2006/relationships/slideLayout" Target="../slideLayouts/slideLayout13.xml"/><Relationship Id="rId7" Type="http://schemas.microsoft.com/office/2007/relationships/hdphoto" Target="../media/hdphoto4.wdp"/><Relationship Id="rId12" Type="http://schemas.openxmlformats.org/officeDocument/2006/relationships/slide" Target="slide15.xml"/><Relationship Id="rId17" Type="http://schemas.openxmlformats.org/officeDocument/2006/relationships/image" Target="../media/image31.png"/><Relationship Id="rId2" Type="http://schemas.microsoft.com/office/2007/relationships/media" Target="../media/media1.mp3"/><Relationship Id="rId16" Type="http://schemas.openxmlformats.org/officeDocument/2006/relationships/image" Target="../media/image30.png"/><Relationship Id="rId20" Type="http://schemas.openxmlformats.org/officeDocument/2006/relationships/slide" Target="slide3.xml"/><Relationship Id="rId1" Type="http://schemas.openxmlformats.org/officeDocument/2006/relationships/audio" Target="NULL" TargetMode="External"/><Relationship Id="rId6" Type="http://schemas.openxmlformats.org/officeDocument/2006/relationships/image" Target="../media/image24.png"/><Relationship Id="rId11" Type="http://schemas.microsoft.com/office/2007/relationships/hdphoto" Target="../media/hdphoto5.wdp"/><Relationship Id="rId5" Type="http://schemas.openxmlformats.org/officeDocument/2006/relationships/image" Target="../media/image21.png"/><Relationship Id="rId15" Type="http://schemas.openxmlformats.org/officeDocument/2006/relationships/slide" Target="slide5.xml"/><Relationship Id="rId10" Type="http://schemas.openxmlformats.org/officeDocument/2006/relationships/image" Target="../media/image26.png"/><Relationship Id="rId19" Type="http://schemas.openxmlformats.org/officeDocument/2006/relationships/image" Target="../media/image32.png"/><Relationship Id="rId4" Type="http://schemas.openxmlformats.org/officeDocument/2006/relationships/image" Target="../media/image20.png"/><Relationship Id="rId9" Type="http://schemas.microsoft.com/office/2007/relationships/hdphoto" Target="../media/hdphoto2.wdp"/><Relationship Id="rId1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tags" Target="../tags/tag2.xml"/><Relationship Id="rId7" Type="http://schemas.openxmlformats.org/officeDocument/2006/relationships/image" Target="../media/image28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slideLayout" Target="../slideLayouts/slideLayout13.xml"/><Relationship Id="rId9" Type="http://schemas.microsoft.com/office/2007/relationships/hdphoto" Target="../media/hdphoto6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34.png"/><Relationship Id="rId3" Type="http://schemas.openxmlformats.org/officeDocument/2006/relationships/image" Target="../media/image3.jpg"/><Relationship Id="rId7" Type="http://schemas.openxmlformats.org/officeDocument/2006/relationships/image" Target="../media/image5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emf"/><Relationship Id="rId11" Type="http://schemas.openxmlformats.org/officeDocument/2006/relationships/image" Target="../media/image17.png"/><Relationship Id="rId5" Type="http://schemas.openxmlformats.org/officeDocument/2006/relationships/image" Target="../media/image15.png"/><Relationship Id="rId10" Type="http://schemas.openxmlformats.org/officeDocument/2006/relationships/image" Target="../media/image8.png"/><Relationship Id="rId4" Type="http://schemas.openxmlformats.org/officeDocument/2006/relationships/image" Target="../media/image14.png"/><Relationship Id="rId9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41.png"/><Relationship Id="rId3" Type="http://schemas.openxmlformats.org/officeDocument/2006/relationships/image" Target="../media/image35.jpg"/><Relationship Id="rId7" Type="http://schemas.openxmlformats.org/officeDocument/2006/relationships/image" Target="../media/image7.png"/><Relationship Id="rId12" Type="http://schemas.openxmlformats.org/officeDocument/2006/relationships/image" Target="../media/image40.sv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44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39.png"/><Relationship Id="rId5" Type="http://schemas.openxmlformats.org/officeDocument/2006/relationships/image" Target="../media/image37.png"/><Relationship Id="rId15" Type="http://schemas.openxmlformats.org/officeDocument/2006/relationships/image" Target="../media/image43.png"/><Relationship Id="rId10" Type="http://schemas.openxmlformats.org/officeDocument/2006/relationships/image" Target="../media/image38.png"/><Relationship Id="rId4" Type="http://schemas.openxmlformats.org/officeDocument/2006/relationships/image" Target="../media/image36.png"/><Relationship Id="rId9" Type="http://schemas.openxmlformats.org/officeDocument/2006/relationships/image" Target="../media/image17.png"/><Relationship Id="rId14" Type="http://schemas.openxmlformats.org/officeDocument/2006/relationships/image" Target="../media/image4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0711"/>
            <a:ext cx="12191999" cy="6857836"/>
          </a:xfrm>
          <a:prstGeom prst="rect">
            <a:avLst/>
          </a:prstGeom>
        </p:spPr>
      </p:pic>
      <p:pic>
        <p:nvPicPr>
          <p:cNvPr id="2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36755" y="-273364"/>
            <a:ext cx="7881412" cy="10250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" r="333"/>
          <a:stretch/>
        </p:blipFill>
        <p:spPr bwMode="auto">
          <a:xfrm>
            <a:off x="140494" y="5081736"/>
            <a:ext cx="11911013" cy="1772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248" y="258790"/>
            <a:ext cx="788414" cy="719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448" y="2252272"/>
            <a:ext cx="840716" cy="767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05" y="708984"/>
            <a:ext cx="751549" cy="68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图片 8">
            <a:extLst>
              <a:ext uri="{FF2B5EF4-FFF2-40B4-BE49-F238E27FC236}">
                <a16:creationId xmlns:a16="http://schemas.microsoft.com/office/drawing/2014/main" id="{ABB25BB9-DD67-4A5D-B123-0DABEA3BC2D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67" t="54200" r="56302" b="10801"/>
          <a:stretch/>
        </p:blipFill>
        <p:spPr>
          <a:xfrm>
            <a:off x="140207" y="3284985"/>
            <a:ext cx="4407864" cy="3673219"/>
          </a:xfrm>
          <a:prstGeom prst="rect">
            <a:avLst/>
          </a:prstGeom>
        </p:spPr>
      </p:pic>
      <p:pic>
        <p:nvPicPr>
          <p:cNvPr id="21" name="图片 8">
            <a:extLst>
              <a:ext uri="{FF2B5EF4-FFF2-40B4-BE49-F238E27FC236}">
                <a16:creationId xmlns:a16="http://schemas.microsoft.com/office/drawing/2014/main" id="{0408BBCF-1E8B-4A1E-B9DA-4C99747B122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1570" y="-2606254"/>
            <a:ext cx="3282089" cy="4983913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ED45B0BF-1C98-42D6-BD98-6EFB8E5FB213}"/>
              </a:ext>
            </a:extLst>
          </p:cNvPr>
          <p:cNvGrpSpPr/>
          <p:nvPr/>
        </p:nvGrpSpPr>
        <p:grpSpPr>
          <a:xfrm>
            <a:off x="4308576" y="995100"/>
            <a:ext cx="3651572" cy="1935134"/>
            <a:chOff x="4244100" y="605635"/>
            <a:chExt cx="3651572" cy="1935134"/>
          </a:xfrm>
        </p:grpSpPr>
        <p:grpSp>
          <p:nvGrpSpPr>
            <p:cNvPr id="16" name="组合 53">
              <a:extLst>
                <a:ext uri="{FF2B5EF4-FFF2-40B4-BE49-F238E27FC236}">
                  <a16:creationId xmlns:a16="http://schemas.microsoft.com/office/drawing/2014/main" id="{83D8714D-5641-4DDF-B8A7-C647C083B547}"/>
                </a:ext>
              </a:extLst>
            </p:cNvPr>
            <p:cNvGrpSpPr/>
            <p:nvPr/>
          </p:nvGrpSpPr>
          <p:grpSpPr>
            <a:xfrm>
              <a:off x="4244100" y="605635"/>
              <a:ext cx="3529523" cy="1739137"/>
              <a:chOff x="9564105" y="-41534"/>
              <a:chExt cx="1942865" cy="1411513"/>
            </a:xfrm>
          </p:grpSpPr>
          <p:sp>
            <p:nvSpPr>
              <p:cNvPr id="18" name="圆角矩形 46">
                <a:extLst>
                  <a:ext uri="{FF2B5EF4-FFF2-40B4-BE49-F238E27FC236}">
                    <a16:creationId xmlns:a16="http://schemas.microsoft.com/office/drawing/2014/main" id="{5FC734F1-702A-4209-BC7D-5974B3F554DB}"/>
                  </a:ext>
                </a:extLst>
              </p:cNvPr>
              <p:cNvSpPr/>
              <p:nvPr/>
            </p:nvSpPr>
            <p:spPr>
              <a:xfrm>
                <a:off x="9564105" y="608375"/>
                <a:ext cx="1942865" cy="761604"/>
              </a:xfrm>
              <a:prstGeom prst="roundRect">
                <a:avLst>
                  <a:gd name="adj" fmla="val 9069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20" name="组合 47">
                <a:extLst>
                  <a:ext uri="{FF2B5EF4-FFF2-40B4-BE49-F238E27FC236}">
                    <a16:creationId xmlns:a16="http://schemas.microsoft.com/office/drawing/2014/main" id="{C424E9AB-252D-4FD4-A182-A7A00E138480}"/>
                  </a:ext>
                </a:extLst>
              </p:cNvPr>
              <p:cNvGrpSpPr/>
              <p:nvPr/>
            </p:nvGrpSpPr>
            <p:grpSpPr>
              <a:xfrm>
                <a:off x="9932705" y="-41534"/>
                <a:ext cx="131459" cy="696270"/>
                <a:chOff x="2258684" y="533582"/>
                <a:chExt cx="303045" cy="1605072"/>
              </a:xfrm>
              <a:effectLst/>
            </p:grpSpPr>
            <p:pic>
              <p:nvPicPr>
                <p:cNvPr id="26" name="图片 51">
                  <a:extLst>
                    <a:ext uri="{FF2B5EF4-FFF2-40B4-BE49-F238E27FC236}">
                      <a16:creationId xmlns:a16="http://schemas.microsoft.com/office/drawing/2014/main" id="{C6EB7F91-9D52-408C-A938-10F7818CAA3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258684" y="1779662"/>
                  <a:ext cx="303045" cy="358992"/>
                </a:xfrm>
                <a:prstGeom prst="rect">
                  <a:avLst/>
                </a:prstGeom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</p:pic>
            <p:cxnSp>
              <p:nvCxnSpPr>
                <p:cNvPr id="28" name="直接连接符 52">
                  <a:extLst>
                    <a:ext uri="{FF2B5EF4-FFF2-40B4-BE49-F238E27FC236}">
                      <a16:creationId xmlns:a16="http://schemas.microsoft.com/office/drawing/2014/main" id="{7C57E843-FAFF-4C9F-90F7-E5083663E52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397629" y="533582"/>
                  <a:ext cx="0" cy="1274576"/>
                </a:xfrm>
                <a:prstGeom prst="line">
                  <a:avLst/>
                </a:prstGeom>
                <a:ln w="6350">
                  <a:solidFill>
                    <a:srgbClr val="3C3B37"/>
                  </a:solidFill>
                </a:ln>
                <a:effectLst>
                  <a:outerShdw blurRad="508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" name="组合 48">
                <a:extLst>
                  <a:ext uri="{FF2B5EF4-FFF2-40B4-BE49-F238E27FC236}">
                    <a16:creationId xmlns:a16="http://schemas.microsoft.com/office/drawing/2014/main" id="{9D9C39A0-17E8-4A8C-9E35-6D29FA244B08}"/>
                  </a:ext>
                </a:extLst>
              </p:cNvPr>
              <p:cNvGrpSpPr/>
              <p:nvPr/>
            </p:nvGrpSpPr>
            <p:grpSpPr>
              <a:xfrm>
                <a:off x="11076315" y="-41534"/>
                <a:ext cx="131459" cy="696270"/>
                <a:chOff x="2279650" y="533582"/>
                <a:chExt cx="303045" cy="1605072"/>
              </a:xfrm>
              <a:effectLst/>
            </p:grpSpPr>
            <p:pic>
              <p:nvPicPr>
                <p:cNvPr id="24" name="图片 49">
                  <a:extLst>
                    <a:ext uri="{FF2B5EF4-FFF2-40B4-BE49-F238E27FC236}">
                      <a16:creationId xmlns:a16="http://schemas.microsoft.com/office/drawing/2014/main" id="{7F346C49-C901-4882-A79F-71F07C047DB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279650" y="1779662"/>
                  <a:ext cx="303045" cy="358992"/>
                </a:xfrm>
                <a:prstGeom prst="rect">
                  <a:avLst/>
                </a:prstGeom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</p:pic>
            <p:cxnSp>
              <p:nvCxnSpPr>
                <p:cNvPr id="25" name="直接连接符 50">
                  <a:extLst>
                    <a:ext uri="{FF2B5EF4-FFF2-40B4-BE49-F238E27FC236}">
                      <a16:creationId xmlns:a16="http://schemas.microsoft.com/office/drawing/2014/main" id="{9BFC07E2-CB77-46F7-A5B9-F6DED8D9A19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416063" y="533582"/>
                  <a:ext cx="15109" cy="1274576"/>
                </a:xfrm>
                <a:prstGeom prst="line">
                  <a:avLst/>
                </a:prstGeom>
                <a:ln w="6350">
                  <a:solidFill>
                    <a:srgbClr val="3C3B37"/>
                  </a:solidFill>
                </a:ln>
                <a:effectLst>
                  <a:outerShdw blurRad="508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pic>
          <p:nvPicPr>
            <p:cNvPr id="17" name="Picture 16" descr="Logo&#10;&#10;Description automatically generated">
              <a:extLst>
                <a:ext uri="{FF2B5EF4-FFF2-40B4-BE49-F238E27FC236}">
                  <a16:creationId xmlns:a16="http://schemas.microsoft.com/office/drawing/2014/main" id="{4DF712C3-C493-4DFD-85F6-BF1EBAF5D8B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saturation sat="4000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6328" y="1324947"/>
              <a:ext cx="3599344" cy="1215822"/>
            </a:xfrm>
            <a:prstGeom prst="rect">
              <a:avLst/>
            </a:prstGeom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AE01C96-C053-42CF-9B52-D29FB35EA05A}"/>
              </a:ext>
            </a:extLst>
          </p:cNvPr>
          <p:cNvGrpSpPr/>
          <p:nvPr/>
        </p:nvGrpSpPr>
        <p:grpSpPr>
          <a:xfrm>
            <a:off x="3011305" y="500623"/>
            <a:ext cx="6843940" cy="781183"/>
            <a:chOff x="2873170" y="343910"/>
            <a:chExt cx="4312010" cy="1280575"/>
          </a:xfrm>
        </p:grpSpPr>
        <p:sp>
          <p:nvSpPr>
            <p:cNvPr id="30" name="îṥḷíďê">
              <a:extLst>
                <a:ext uri="{FF2B5EF4-FFF2-40B4-BE49-F238E27FC236}">
                  <a16:creationId xmlns:a16="http://schemas.microsoft.com/office/drawing/2014/main" id="{61732DBC-9DFE-48D7-9F15-A6A790F83551}"/>
                </a:ext>
              </a:extLst>
            </p:cNvPr>
            <p:cNvSpPr/>
            <p:nvPr/>
          </p:nvSpPr>
          <p:spPr bwMode="auto">
            <a:xfrm>
              <a:off x="2873170" y="343910"/>
              <a:ext cx="4312010" cy="128057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 lang="en-US" altLang="zh-CN" sz="1050" dirty="0"/>
            </a:p>
          </p:txBody>
        </p:sp>
        <p:sp>
          <p:nvSpPr>
            <p:cNvPr id="31" name="Google Shape;5317;p41">
              <a:extLst>
                <a:ext uri="{FF2B5EF4-FFF2-40B4-BE49-F238E27FC236}">
                  <a16:creationId xmlns:a16="http://schemas.microsoft.com/office/drawing/2014/main" id="{7F5E5ECC-0F73-49E9-8DAE-A6494CD8D624}"/>
                </a:ext>
              </a:extLst>
            </p:cNvPr>
            <p:cNvSpPr txBox="1">
              <a:spLocks/>
            </p:cNvSpPr>
            <p:nvPr/>
          </p:nvSpPr>
          <p:spPr>
            <a:xfrm>
              <a:off x="3297689" y="440029"/>
              <a:ext cx="3646558" cy="10040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68569" rIns="68569" bIns="68569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algn="l" defTabSz="685800">
                <a:buClr>
                  <a:prstClr val="black"/>
                </a:buClr>
              </a:pPr>
              <a:r>
                <a:rPr lang="vi-VN" sz="3600" b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Thứ ... ngày ... tháng ... năm...</a:t>
              </a:r>
              <a:endParaRPr lang="en-US" sz="36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AD469E6A-9F93-4D1C-98E7-F010B66AE08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578889" y="3034406"/>
            <a:ext cx="5334462" cy="145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82027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4"/>
            <a:ext cx="12191999" cy="6857836"/>
          </a:xfrm>
          <a:prstGeom prst="rect">
            <a:avLst/>
          </a:prstGeom>
        </p:spPr>
      </p:pic>
      <p:pic>
        <p:nvPicPr>
          <p:cNvPr id="8194" name="Picture 2" descr="C:\Users\Administrator\Desktop\可爱卡通手绘边框-0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1604" y="426358"/>
            <a:ext cx="8517396" cy="6496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Administrator\Desktop\可爱卡通手绘边框-0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76369" y="323193"/>
            <a:ext cx="2051310" cy="2002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6" y="526980"/>
            <a:ext cx="4304950" cy="2037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4472" y="2666081"/>
            <a:ext cx="1081394" cy="511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" r="333"/>
          <a:stretch/>
        </p:blipFill>
        <p:spPr bwMode="auto">
          <a:xfrm>
            <a:off x="140494" y="5081736"/>
            <a:ext cx="11911013" cy="1772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248" y="258790"/>
            <a:ext cx="788414" cy="719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448" y="2252272"/>
            <a:ext cx="840716" cy="767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05" y="708984"/>
            <a:ext cx="751549" cy="68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372" y="509168"/>
            <a:ext cx="1345394" cy="122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图片 2">
            <a:extLst>
              <a:ext uri="{FF2B5EF4-FFF2-40B4-BE49-F238E27FC236}">
                <a16:creationId xmlns:a16="http://schemas.microsoft.com/office/drawing/2014/main" id="{4C95A71C-B637-4C19-918C-4F8D348578A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520" y="3768122"/>
            <a:ext cx="3092435" cy="3154283"/>
          </a:xfrm>
          <a:prstGeom prst="rect">
            <a:avLst/>
          </a:prstGeom>
          <a:effectLst>
            <a:glow rad="419100">
              <a:schemeClr val="accent3">
                <a:lumMod val="60000"/>
                <a:lumOff val="40000"/>
                <a:alpha val="73000"/>
              </a:schemeClr>
            </a:glo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AE208C8-0D46-43CD-BA3A-363DFE20FC8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782193" y="2450420"/>
            <a:ext cx="6108721" cy="2292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64121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4"/>
            <a:ext cx="12191999" cy="6857836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94" y="2799526"/>
            <a:ext cx="11911013" cy="4058475"/>
          </a:xfrm>
          <a:prstGeom prst="rect">
            <a:avLst/>
          </a:prstGeom>
        </p:spPr>
      </p:pic>
      <p:pic>
        <p:nvPicPr>
          <p:cNvPr id="15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248" y="258790"/>
            <a:ext cx="788414" cy="719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448" y="2252272"/>
            <a:ext cx="840716" cy="767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05" y="708984"/>
            <a:ext cx="751549" cy="68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372" y="509168"/>
            <a:ext cx="1345394" cy="122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图片 3">
            <a:extLst>
              <a:ext uri="{FF2B5EF4-FFF2-40B4-BE49-F238E27FC236}">
                <a16:creationId xmlns:a16="http://schemas.microsoft.com/office/drawing/2014/main" id="{861844CD-5935-436E-AE31-1D095A940979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65" b="22198"/>
          <a:stretch/>
        </p:blipFill>
        <p:spPr>
          <a:xfrm>
            <a:off x="2571639" y="-511408"/>
            <a:ext cx="6789759" cy="2563708"/>
          </a:xfrm>
          <a:prstGeom prst="rect">
            <a:avLst/>
          </a:prstGeom>
        </p:spPr>
      </p:pic>
      <p:pic>
        <p:nvPicPr>
          <p:cNvPr id="25" name="图片 9">
            <a:extLst>
              <a:ext uri="{FF2B5EF4-FFF2-40B4-BE49-F238E27FC236}">
                <a16:creationId xmlns:a16="http://schemas.microsoft.com/office/drawing/2014/main" id="{0E1C9FB7-B7CA-4E64-BB02-882A16422B0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7207" y="1988840"/>
            <a:ext cx="5013960" cy="5013960"/>
          </a:xfrm>
          <a:prstGeom prst="rect">
            <a:avLst/>
          </a:prstGeom>
        </p:spPr>
      </p:pic>
      <p:pic>
        <p:nvPicPr>
          <p:cNvPr id="31" name="图片 2">
            <a:extLst>
              <a:ext uri="{FF2B5EF4-FFF2-40B4-BE49-F238E27FC236}">
                <a16:creationId xmlns:a16="http://schemas.microsoft.com/office/drawing/2014/main" id="{409823DD-153E-4E89-91D9-5A1A9623702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843" y="897941"/>
            <a:ext cx="12592451" cy="6296226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4764785F-04A1-41E3-ADC3-C03DA09B1784}"/>
              </a:ext>
            </a:extLst>
          </p:cNvPr>
          <p:cNvSpPr txBox="1"/>
          <p:nvPr/>
        </p:nvSpPr>
        <p:spPr>
          <a:xfrm>
            <a:off x="5630574" y="2652603"/>
            <a:ext cx="2691311" cy="22320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35255" algn="ctr">
              <a:lnSpc>
                <a:spcPct val="150000"/>
              </a:lnSpc>
              <a:spcAft>
                <a:spcPts val="800"/>
              </a:spcAft>
            </a:pPr>
            <a:r>
              <a:rPr lang="en-US" sz="3200" dirty="0" err="1"/>
              <a:t>Cùng</a:t>
            </a:r>
            <a:r>
              <a:rPr lang="en-US" sz="3200" dirty="0"/>
              <a:t> </a:t>
            </a:r>
            <a:r>
              <a:rPr lang="en-US" sz="3200" dirty="0" err="1"/>
              <a:t>nhau</a:t>
            </a:r>
            <a:r>
              <a:rPr lang="en-US" sz="3200" dirty="0"/>
              <a:t> </a:t>
            </a:r>
            <a:r>
              <a:rPr lang="en-US" sz="3200" dirty="0" err="1"/>
              <a:t>giải</a:t>
            </a:r>
            <a:r>
              <a:rPr lang="en-US" sz="3200" dirty="0"/>
              <a:t> </a:t>
            </a:r>
            <a:r>
              <a:rPr lang="en-US" sz="3200" dirty="0" err="1"/>
              <a:t>đố</a:t>
            </a:r>
            <a:r>
              <a:rPr lang="en-US" sz="3200" dirty="0"/>
              <a:t> </a:t>
            </a:r>
            <a:r>
              <a:rPr lang="en-US" sz="3200" dirty="0" err="1"/>
              <a:t>hoặc</a:t>
            </a:r>
            <a:r>
              <a:rPr lang="en-US" sz="3200" dirty="0"/>
              <a:t> </a:t>
            </a:r>
            <a:r>
              <a:rPr lang="en-US" sz="3200" dirty="0" err="1"/>
              <a:t>đố</a:t>
            </a:r>
            <a:r>
              <a:rPr lang="en-US" sz="3200" dirty="0"/>
              <a:t> </a:t>
            </a:r>
            <a:r>
              <a:rPr lang="en-US" sz="3200" dirty="0" err="1"/>
              <a:t>nhau</a:t>
            </a:r>
            <a:endParaRPr lang="en-US" sz="3200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A9DA8D7-CE76-4780-9CEB-DBA79B73D2AC}"/>
              </a:ext>
            </a:extLst>
          </p:cNvPr>
          <p:cNvSpPr txBox="1"/>
          <p:nvPr/>
        </p:nvSpPr>
        <p:spPr>
          <a:xfrm>
            <a:off x="2343319" y="3143199"/>
            <a:ext cx="2202338" cy="16970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/>
              <a:t>Chia </a:t>
            </a:r>
            <a:r>
              <a:rPr lang="en-US" sz="2400" dirty="0" err="1"/>
              <a:t>sẻ</a:t>
            </a:r>
            <a:r>
              <a:rPr lang="en-US" sz="2400" dirty="0"/>
              <a:t>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bạn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câu</a:t>
            </a:r>
            <a:r>
              <a:rPr lang="en-US" sz="2400" dirty="0"/>
              <a:t> </a:t>
            </a:r>
            <a:r>
              <a:rPr lang="en-US" sz="2400" dirty="0" err="1"/>
              <a:t>đố</a:t>
            </a:r>
            <a:r>
              <a:rPr lang="en-US" sz="2400" dirty="0"/>
              <a:t> </a:t>
            </a:r>
            <a:r>
              <a:rPr lang="en-US" sz="2400" dirty="0" err="1"/>
              <a:t>em</a:t>
            </a:r>
            <a:r>
              <a:rPr lang="en-US" sz="2400" dirty="0"/>
              <a:t> </a:t>
            </a:r>
            <a:r>
              <a:rPr lang="en-US" sz="2400" dirty="0" err="1"/>
              <a:t>tìm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8B05DAF-B709-4E4C-8670-2C95E8C1A8E8}"/>
              </a:ext>
            </a:extLst>
          </p:cNvPr>
          <p:cNvSpPr txBox="1"/>
          <p:nvPr/>
        </p:nvSpPr>
        <p:spPr>
          <a:xfrm>
            <a:off x="8722456" y="4881996"/>
            <a:ext cx="165124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029" sz="2800" dirty="0" err="1">
                <a:solidFill>
                  <a:prstClr val="black"/>
                </a:solidFill>
                <a:latin typeface="Calibri"/>
                <a:ea typeface="Times New Roman" panose="02020603050405020304" pitchFamily="18" charset="0"/>
              </a:rPr>
              <a:t>Ghi</a:t>
            </a:r>
            <a:r>
              <a:rPr lang="en-029" sz="2800" dirty="0">
                <a:solidFill>
                  <a:prstClr val="black"/>
                </a:solidFill>
                <a:latin typeface="Calibri"/>
                <a:ea typeface="Times New Roman" panose="02020603050405020304" pitchFamily="18" charset="0"/>
              </a:rPr>
              <a:t> </a:t>
            </a:r>
            <a:r>
              <a:rPr lang="en-029" sz="2800" dirty="0" err="1">
                <a:solidFill>
                  <a:prstClr val="black"/>
                </a:solidFill>
                <a:latin typeface="Calibri"/>
                <a:ea typeface="Times New Roman" panose="02020603050405020304" pitchFamily="18" charset="0"/>
              </a:rPr>
              <a:t>vào</a:t>
            </a:r>
            <a:r>
              <a:rPr lang="en-029" sz="2800" dirty="0">
                <a:solidFill>
                  <a:prstClr val="black"/>
                </a:solidFill>
                <a:latin typeface="Calibri"/>
                <a:ea typeface="Times New Roman" panose="02020603050405020304" pitchFamily="18" charset="0"/>
              </a:rPr>
              <a:t> </a:t>
            </a:r>
            <a:r>
              <a:rPr lang="en-029" sz="2800" dirty="0" err="1">
                <a:solidFill>
                  <a:prstClr val="black"/>
                </a:solidFill>
                <a:latin typeface="Calibri"/>
                <a:ea typeface="Times New Roman" panose="02020603050405020304" pitchFamily="18" charset="0"/>
              </a:rPr>
              <a:t>phiếu</a:t>
            </a:r>
            <a:r>
              <a:rPr lang="en-029" sz="2800" dirty="0">
                <a:solidFill>
                  <a:prstClr val="black"/>
                </a:solidFill>
                <a:latin typeface="Calibri"/>
                <a:ea typeface="Times New Roman" panose="02020603050405020304" pitchFamily="18" charset="0"/>
              </a:rPr>
              <a:t> </a:t>
            </a:r>
            <a:r>
              <a:rPr lang="en-029" sz="2800" dirty="0" err="1">
                <a:solidFill>
                  <a:prstClr val="black"/>
                </a:solidFill>
                <a:latin typeface="Calibri"/>
                <a:ea typeface="Times New Roman" panose="02020603050405020304" pitchFamily="18" charset="0"/>
              </a:rPr>
              <a:t>đọc</a:t>
            </a:r>
            <a:r>
              <a:rPr lang="en-029" sz="2800" dirty="0">
                <a:solidFill>
                  <a:prstClr val="black"/>
                </a:solidFill>
                <a:latin typeface="Calibri"/>
                <a:ea typeface="Times New Roman" panose="02020603050405020304" pitchFamily="18" charset="0"/>
              </a:rPr>
              <a:t> </a:t>
            </a:r>
            <a:r>
              <a:rPr lang="en-029" sz="2800" dirty="0" err="1">
                <a:solidFill>
                  <a:prstClr val="black"/>
                </a:solidFill>
                <a:latin typeface="Calibri"/>
                <a:ea typeface="Times New Roman" panose="02020603050405020304" pitchFamily="18" charset="0"/>
              </a:rPr>
              <a:t>sách</a:t>
            </a:r>
            <a:endParaRPr lang="en-US" sz="28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7719A89-52BF-4B2D-B19E-8B70BB1E598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773321" y="548492"/>
            <a:ext cx="4846740" cy="137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07224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4"/>
            <a:ext cx="12191999" cy="6857836"/>
          </a:xfrm>
          <a:prstGeom prst="rect">
            <a:avLst/>
          </a:prstGeom>
        </p:spPr>
      </p:pic>
      <p:pic>
        <p:nvPicPr>
          <p:cNvPr id="8194" name="Picture 2" descr="C:\Users\Administrator\Desktop\可爱卡通手绘边框-0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1604" y="426358"/>
            <a:ext cx="8517396" cy="6496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Administrator\Desktop\可爱卡通手绘边框-0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76369" y="323193"/>
            <a:ext cx="2051310" cy="2002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6" y="526980"/>
            <a:ext cx="4304950" cy="2037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4472" y="2666081"/>
            <a:ext cx="1081394" cy="511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" r="333"/>
          <a:stretch/>
        </p:blipFill>
        <p:spPr bwMode="auto">
          <a:xfrm>
            <a:off x="140494" y="5081736"/>
            <a:ext cx="11911013" cy="1772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248" y="258790"/>
            <a:ext cx="788414" cy="719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448" y="2252272"/>
            <a:ext cx="840716" cy="767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05" y="708984"/>
            <a:ext cx="751549" cy="68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372" y="509168"/>
            <a:ext cx="1345394" cy="122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图片 2">
            <a:extLst>
              <a:ext uri="{FF2B5EF4-FFF2-40B4-BE49-F238E27FC236}">
                <a16:creationId xmlns:a16="http://schemas.microsoft.com/office/drawing/2014/main" id="{4C95A71C-B637-4C19-918C-4F8D348578A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520" y="3768122"/>
            <a:ext cx="3092435" cy="3154283"/>
          </a:xfrm>
          <a:prstGeom prst="rect">
            <a:avLst/>
          </a:prstGeom>
          <a:effectLst>
            <a:glow rad="419100">
              <a:schemeClr val="accent3">
                <a:lumMod val="60000"/>
                <a:lumOff val="40000"/>
                <a:alpha val="73000"/>
              </a:schemeClr>
            </a:glo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7E12173-57AA-4583-B610-1E4290FFBFA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147754" y="2701888"/>
            <a:ext cx="5980694" cy="2353260"/>
          </a:xfrm>
          <a:prstGeom prst="rect">
            <a:avLst/>
          </a:prstGeom>
        </p:spPr>
      </p:pic>
      <p:pic>
        <p:nvPicPr>
          <p:cNvPr id="17" name="Picture 16" descr="Shape&#10;&#10;Description automatically generated with medium confidence">
            <a:extLst>
              <a:ext uri="{FF2B5EF4-FFF2-40B4-BE49-F238E27FC236}">
                <a16:creationId xmlns:a16="http://schemas.microsoft.com/office/drawing/2014/main" id="{123B0733-192B-4EB9-BF80-5F279B6EF56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9261" y="5265262"/>
            <a:ext cx="1592738" cy="1592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46044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4"/>
            <a:ext cx="12191999" cy="6857836"/>
          </a:xfrm>
          <a:prstGeom prst="rect">
            <a:avLst/>
          </a:prstGeom>
        </p:spPr>
      </p:pic>
      <p:pic>
        <p:nvPicPr>
          <p:cNvPr id="8194" name="Picture 2" descr="C:\Users\Administrator\Desktop\可爱卡通手绘边框-0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1604" y="426358"/>
            <a:ext cx="9181021" cy="6496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Administrator\Desktop\可爱卡通手绘边框-0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76369" y="323193"/>
            <a:ext cx="2051310" cy="2002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6" y="526980"/>
            <a:ext cx="4304950" cy="2037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4472" y="2666081"/>
            <a:ext cx="1081394" cy="511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" r="333"/>
          <a:stretch/>
        </p:blipFill>
        <p:spPr bwMode="auto">
          <a:xfrm>
            <a:off x="140494" y="5081736"/>
            <a:ext cx="11911013" cy="1772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248" y="258790"/>
            <a:ext cx="788414" cy="719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448" y="2252272"/>
            <a:ext cx="840716" cy="767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05" y="708984"/>
            <a:ext cx="751549" cy="68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372" y="509168"/>
            <a:ext cx="1345394" cy="122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图片 2">
            <a:extLst>
              <a:ext uri="{FF2B5EF4-FFF2-40B4-BE49-F238E27FC236}">
                <a16:creationId xmlns:a16="http://schemas.microsoft.com/office/drawing/2014/main" id="{4C95A71C-B637-4C19-918C-4F8D348578A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454" y="3674381"/>
            <a:ext cx="3092435" cy="3154283"/>
          </a:xfrm>
          <a:prstGeom prst="rect">
            <a:avLst/>
          </a:prstGeom>
          <a:effectLst>
            <a:glow rad="419100">
              <a:schemeClr val="accent3">
                <a:lumMod val="60000"/>
                <a:lumOff val="40000"/>
                <a:alpha val="73000"/>
              </a:schemeClr>
            </a:glow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25B333A-CA49-4DCB-8122-EEEBFB2D4AF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488310" y="2068864"/>
            <a:ext cx="8138865" cy="3328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82138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1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4"/>
            <a:ext cx="12191999" cy="6857836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215328" y="-252960"/>
            <a:ext cx="9641313" cy="6856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0495" y="2799526"/>
            <a:ext cx="11911013" cy="4058475"/>
          </a:xfrm>
          <a:prstGeom prst="rect">
            <a:avLst/>
          </a:prstGeom>
        </p:spPr>
      </p:pic>
      <p:pic>
        <p:nvPicPr>
          <p:cNvPr id="17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448" y="2252272"/>
            <a:ext cx="840716" cy="767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05" y="708984"/>
            <a:ext cx="751549" cy="68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756" y="1731684"/>
            <a:ext cx="1345394" cy="122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83ABD07-D8B6-48D3-96EC-139499C60E11}"/>
              </a:ext>
            </a:extLst>
          </p:cNvPr>
          <p:cNvSpPr txBox="1"/>
          <p:nvPr/>
        </p:nvSpPr>
        <p:spPr>
          <a:xfrm>
            <a:off x="2872868" y="1989304"/>
            <a:ext cx="7399596" cy="33304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600">
                <a:solidFill>
                  <a:srgbClr val="C0504D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Chim gì liệng tựa thoi đưa,</a:t>
            </a:r>
            <a:endParaRPr lang="en-US" sz="3600">
              <a:solidFill>
                <a:srgbClr val="C0504D">
                  <a:lumMod val="50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vi-VN" sz="3600">
                <a:solidFill>
                  <a:srgbClr val="C0504D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Báo mùa xuân đẹp, say sưa giữa trời?</a:t>
            </a:r>
            <a:br>
              <a:rPr lang="vi-VN" sz="3600" dirty="0">
                <a:solidFill>
                  <a:srgbClr val="C0504D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vi-VN" sz="3600" dirty="0">
                <a:solidFill>
                  <a:srgbClr val="C0504D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3600" dirty="0">
              <a:solidFill>
                <a:srgbClr val="C0504D">
                  <a:lumMod val="50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图片 3">
            <a:extLst>
              <a:ext uri="{FF2B5EF4-FFF2-40B4-BE49-F238E27FC236}">
                <a16:creationId xmlns:a16="http://schemas.microsoft.com/office/drawing/2014/main" id="{2646CCE4-0533-4F85-86FC-02E5EABE3A0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3862" y="3456859"/>
            <a:ext cx="3207789" cy="350659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F78FA3D-E32A-4F60-BFF7-A2295B74443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105" b="89974" l="9975" r="89943">
                        <a14:foregroundMark x1="40638" y1="51918" x2="48896" y2="76880"/>
                        <a14:foregroundMark x1="24857" y1="62762" x2="66966" y2="63683"/>
                        <a14:foregroundMark x1="60916" y1="56624" x2="74489" y2="60870"/>
                        <a14:foregroundMark x1="16599" y1="21330" x2="19542" y2="22762"/>
                        <a14:foregroundMark x1="12020" y1="22302" x2="30090" y2="27928"/>
                        <a14:foregroundMark x1="50450" y1="9105" x2="49632" y2="17596"/>
                        <a14:foregroundMark x1="78986" y1="29361" x2="86509" y2="25575"/>
                        <a14:foregroundMark x1="77514" y1="31202" x2="78986" y2="31202"/>
                        <a14:foregroundMark x1="23303" y1="57596" x2="26329" y2="60870"/>
                        <a14:foregroundMark x1="22567" y1="62762" x2="24857" y2="655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10" y="3366611"/>
            <a:ext cx="2532086" cy="404761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F7010E7-F371-4260-96A6-D55A35948BAB}"/>
              </a:ext>
            </a:extLst>
          </p:cNvPr>
          <p:cNvSpPr txBox="1"/>
          <p:nvPr/>
        </p:nvSpPr>
        <p:spPr>
          <a:xfrm>
            <a:off x="5291596" y="3615027"/>
            <a:ext cx="2562140" cy="21938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8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Chim </a:t>
            </a:r>
            <a:r>
              <a:rPr lang="en-US" sz="48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én</a:t>
            </a:r>
            <a:br>
              <a:rPr lang="vi-VN" sz="4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48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5B0EE5E-43BF-466F-B0E0-9D1BA7D7A19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253" y="161994"/>
            <a:ext cx="5307690" cy="3040864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4BE135E7-63FD-4BDB-8C7F-88106CDE25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8415" b="97683" l="7556" r="96667">
                        <a14:foregroundMark x1="54889" y1="89268" x2="67000" y2="93415"/>
                        <a14:foregroundMark x1="68556" y1="94634" x2="72111" y2="97683"/>
                        <a14:foregroundMark x1="7556" y1="66829" x2="10111" y2="66829"/>
                        <a14:foregroundMark x1="89556" y1="44268" x2="96667" y2="43780"/>
                        <a14:foregroundMark x1="47222" y1="10732" x2="50778" y2="84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434" y="4081881"/>
            <a:ext cx="2241955" cy="2042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51904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4"/>
            <a:ext cx="12191999" cy="6857836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215328" y="-252960"/>
            <a:ext cx="9641313" cy="6856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0495" y="2799526"/>
            <a:ext cx="11911013" cy="4058475"/>
          </a:xfrm>
          <a:prstGeom prst="rect">
            <a:avLst/>
          </a:prstGeom>
        </p:spPr>
      </p:pic>
      <p:pic>
        <p:nvPicPr>
          <p:cNvPr id="17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448" y="2252272"/>
            <a:ext cx="840716" cy="767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05" y="708984"/>
            <a:ext cx="751549" cy="68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756" y="1731684"/>
            <a:ext cx="1345394" cy="122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83ABD07-D8B6-48D3-96EC-139499C60E11}"/>
              </a:ext>
            </a:extLst>
          </p:cNvPr>
          <p:cNvSpPr txBox="1"/>
          <p:nvPr/>
        </p:nvSpPr>
        <p:spPr>
          <a:xfrm>
            <a:off x="2872868" y="1989305"/>
            <a:ext cx="7399596" cy="24994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600">
                <a:solidFill>
                  <a:srgbClr val="C0504D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Là chim mà chẳng biết bay, </a:t>
            </a:r>
            <a:endParaRPr lang="en-US" sz="3600">
              <a:solidFill>
                <a:srgbClr val="C0504D">
                  <a:lumMod val="50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vi-VN" sz="3600">
                <a:solidFill>
                  <a:srgbClr val="C0504D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Giỏi săn bắt cá, lội hay, bơi tài.</a:t>
            </a:r>
            <a:br>
              <a:rPr lang="vi-VN" sz="3600" dirty="0">
                <a:solidFill>
                  <a:srgbClr val="C0504D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3600" dirty="0">
              <a:solidFill>
                <a:srgbClr val="C0504D">
                  <a:lumMod val="50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图片 3">
            <a:extLst>
              <a:ext uri="{FF2B5EF4-FFF2-40B4-BE49-F238E27FC236}">
                <a16:creationId xmlns:a16="http://schemas.microsoft.com/office/drawing/2014/main" id="{2646CCE4-0533-4F85-86FC-02E5EABE3A0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3862" y="3456859"/>
            <a:ext cx="3207789" cy="350659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F78FA3D-E32A-4F60-BFF7-A2295B74443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105" b="89974" l="9975" r="89943">
                        <a14:foregroundMark x1="40638" y1="51918" x2="48896" y2="76880"/>
                        <a14:foregroundMark x1="24857" y1="62762" x2="66966" y2="63683"/>
                        <a14:foregroundMark x1="60916" y1="56624" x2="74489" y2="60870"/>
                        <a14:foregroundMark x1="16599" y1="21330" x2="19542" y2="22762"/>
                        <a14:foregroundMark x1="12020" y1="22302" x2="30090" y2="27928"/>
                        <a14:foregroundMark x1="50450" y1="9105" x2="49632" y2="17596"/>
                        <a14:foregroundMark x1="78986" y1="29361" x2="86509" y2="25575"/>
                        <a14:foregroundMark x1="77514" y1="31202" x2="78986" y2="31202"/>
                        <a14:foregroundMark x1="23303" y1="57596" x2="26329" y2="60870"/>
                        <a14:foregroundMark x1="22567" y1="62762" x2="24857" y2="655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10" y="3366611"/>
            <a:ext cx="2532086" cy="404761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F7010E7-F371-4260-96A6-D55A35948BAB}"/>
              </a:ext>
            </a:extLst>
          </p:cNvPr>
          <p:cNvSpPr txBox="1"/>
          <p:nvPr/>
        </p:nvSpPr>
        <p:spPr>
          <a:xfrm>
            <a:off x="5008861" y="3628651"/>
            <a:ext cx="3756732" cy="10858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vi-VN" sz="48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Chim </a:t>
            </a:r>
            <a:r>
              <a:rPr lang="en-US" sz="48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bói cá</a:t>
            </a:r>
            <a:endParaRPr lang="en-US" sz="48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161DEBE-F107-46E9-8E08-E9C6FDCA19E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480" y="4780178"/>
            <a:ext cx="2439495" cy="16257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0615337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4"/>
            <a:ext cx="12191999" cy="6857836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8" b="8142"/>
          <a:stretch/>
        </p:blipFill>
        <p:spPr>
          <a:xfrm>
            <a:off x="140493" y="558362"/>
            <a:ext cx="5828731" cy="6299638"/>
          </a:xfrm>
          <a:prstGeom prst="rect">
            <a:avLst/>
          </a:prstGeom>
        </p:spPr>
      </p:pic>
      <p:sp>
        <p:nvSpPr>
          <p:cNvPr id="12" name="Rectangle 13"/>
          <p:cNvSpPr txBox="1">
            <a:spLocks noChangeArrowheads="1"/>
          </p:cNvSpPr>
          <p:nvPr/>
        </p:nvSpPr>
        <p:spPr>
          <a:xfrm>
            <a:off x="5082295" y="891250"/>
            <a:ext cx="6600580" cy="906463"/>
          </a:xfrm>
          <a:prstGeom prst="rect">
            <a:avLst/>
          </a:prstGeom>
        </p:spPr>
        <p:txBody>
          <a:bodyPr vert="horz" lIns="91440" tIns="45720" rIns="45720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zh-CN" sz="6600" b="1" dirty="0">
                <a:solidFill>
                  <a:srgbClr val="FF5E74"/>
                </a:solidFill>
                <a:latin typeface="Coiny" panose="02000903060500060000" pitchFamily="2" charset="0"/>
                <a:ea typeface="微软雅黑" panose="020B0503020204020204" pitchFamily="34" charset="-122"/>
                <a:sym typeface="FZXiQian-M15S"/>
              </a:rPr>
              <a:t>XIN </a:t>
            </a:r>
            <a:r>
              <a:rPr lang="en-US" altLang="zh-CN" sz="6600" b="1" dirty="0" err="1">
                <a:solidFill>
                  <a:srgbClr val="FF5E74"/>
                </a:solidFill>
                <a:latin typeface="Coiny" panose="02000903060500060000" pitchFamily="2" charset="0"/>
                <a:ea typeface="微软雅黑" panose="020B0503020204020204" pitchFamily="34" charset="-122"/>
                <a:sym typeface="FZXiQian-M15S"/>
              </a:rPr>
              <a:t>CHÀO</a:t>
            </a:r>
            <a:r>
              <a:rPr lang="en-US" altLang="zh-CN" sz="6600" b="1" dirty="0">
                <a:solidFill>
                  <a:srgbClr val="FF5E74"/>
                </a:solidFill>
                <a:latin typeface="Coiny" panose="02000903060500060000" pitchFamily="2" charset="0"/>
                <a:ea typeface="微软雅黑" panose="020B0503020204020204" pitchFamily="34" charset="-122"/>
                <a:sym typeface="FZXiQian-M15S"/>
              </a:rPr>
              <a:t> </a:t>
            </a:r>
            <a:r>
              <a:rPr lang="en-US" altLang="zh-CN" sz="6600" b="1" dirty="0" err="1">
                <a:solidFill>
                  <a:srgbClr val="FF5E74"/>
                </a:solidFill>
                <a:latin typeface="Coiny" panose="02000903060500060000" pitchFamily="2" charset="0"/>
                <a:ea typeface="微软雅黑" panose="020B0503020204020204" pitchFamily="34" charset="-122"/>
                <a:sym typeface="FZXiQian-M15S"/>
              </a:rPr>
              <a:t>VÀ</a:t>
            </a:r>
            <a:r>
              <a:rPr lang="en-US" altLang="zh-CN" sz="6600" b="1" dirty="0">
                <a:solidFill>
                  <a:srgbClr val="FF5E74"/>
                </a:solidFill>
                <a:latin typeface="Coiny" panose="02000903060500060000" pitchFamily="2" charset="0"/>
                <a:ea typeface="微软雅黑" panose="020B0503020204020204" pitchFamily="34" charset="-122"/>
                <a:sym typeface="FZXiQian-M15S"/>
              </a:rPr>
              <a:t> </a:t>
            </a:r>
            <a:r>
              <a:rPr lang="en-US" altLang="zh-CN" sz="6600" b="1" dirty="0" err="1">
                <a:solidFill>
                  <a:srgbClr val="FF5E74"/>
                </a:solidFill>
                <a:latin typeface="Coiny" panose="02000903060500060000" pitchFamily="2" charset="0"/>
                <a:ea typeface="微软雅黑" panose="020B0503020204020204" pitchFamily="34" charset="-122"/>
                <a:sym typeface="FZXiQian-M15S"/>
              </a:rPr>
              <a:t>HẸN</a:t>
            </a:r>
            <a:r>
              <a:rPr lang="en-US" altLang="zh-CN" sz="6600" b="1" dirty="0">
                <a:solidFill>
                  <a:srgbClr val="FF5E74"/>
                </a:solidFill>
                <a:latin typeface="Coiny" panose="02000903060500060000" pitchFamily="2" charset="0"/>
                <a:ea typeface="微软雅黑" panose="020B0503020204020204" pitchFamily="34" charset="-122"/>
                <a:sym typeface="FZXiQian-M15S"/>
              </a:rPr>
              <a:t> </a:t>
            </a:r>
            <a:r>
              <a:rPr lang="en-US" altLang="zh-CN" sz="6600" b="1" dirty="0" err="1">
                <a:solidFill>
                  <a:srgbClr val="FF5E74"/>
                </a:solidFill>
                <a:latin typeface="Coiny" panose="02000903060500060000" pitchFamily="2" charset="0"/>
                <a:ea typeface="微软雅黑" panose="020B0503020204020204" pitchFamily="34" charset="-122"/>
                <a:sym typeface="FZXiQian-M15S"/>
              </a:rPr>
              <a:t>GẶP</a:t>
            </a:r>
            <a:r>
              <a:rPr lang="en-US" altLang="zh-CN" sz="6600" b="1" dirty="0">
                <a:solidFill>
                  <a:srgbClr val="FF5E74"/>
                </a:solidFill>
                <a:latin typeface="Coiny" panose="02000903060500060000" pitchFamily="2" charset="0"/>
                <a:ea typeface="微软雅黑" panose="020B0503020204020204" pitchFamily="34" charset="-122"/>
                <a:sym typeface="FZXiQian-M15S"/>
              </a:rPr>
              <a:t> </a:t>
            </a:r>
            <a:r>
              <a:rPr lang="en-US" altLang="zh-CN" sz="6600" b="1" dirty="0" err="1">
                <a:solidFill>
                  <a:srgbClr val="FF5E74"/>
                </a:solidFill>
                <a:latin typeface="Coiny" panose="02000903060500060000" pitchFamily="2" charset="0"/>
                <a:ea typeface="微软雅黑" panose="020B0503020204020204" pitchFamily="34" charset="-122"/>
                <a:sym typeface="FZXiQian-M15S"/>
              </a:rPr>
              <a:t>LẠI</a:t>
            </a:r>
            <a:endParaRPr lang="zh-CN" altLang="en-US" sz="6600" b="1" dirty="0">
              <a:solidFill>
                <a:srgbClr val="FF5E74"/>
              </a:solidFill>
              <a:latin typeface="Coiny" panose="02000903060500060000" pitchFamily="2" charset="0"/>
              <a:ea typeface="微软雅黑" panose="020B0503020204020204" pitchFamily="34" charset="-122"/>
              <a:sym typeface="FZXiQian-M15S"/>
            </a:endParaRPr>
          </a:p>
        </p:txBody>
      </p:sp>
      <p:pic>
        <p:nvPicPr>
          <p:cNvPr id="3" name="胎教音乐-小步舞曲(贝多芬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861419" y="7389440"/>
            <a:ext cx="609600" cy="6096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1"/>
          <a:stretch/>
        </p:blipFill>
        <p:spPr>
          <a:xfrm>
            <a:off x="140494" y="1203639"/>
            <a:ext cx="6720925" cy="541501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95" y="2799526"/>
            <a:ext cx="11911013" cy="4058475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92501">
            <a:off x="3971914" y="2533536"/>
            <a:ext cx="875371" cy="104809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36514">
            <a:off x="1676206" y="1058565"/>
            <a:ext cx="756252" cy="1061260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45" y="3139006"/>
            <a:ext cx="708025" cy="331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9802" y="2275375"/>
            <a:ext cx="844215" cy="2049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928434" y="3140969"/>
            <a:ext cx="4231463" cy="3517101"/>
          </a:xfrm>
          <a:prstGeom prst="rect">
            <a:avLst/>
          </a:prstGeom>
        </p:spPr>
      </p:pic>
      <p:pic>
        <p:nvPicPr>
          <p:cNvPr id="20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153" y="2947787"/>
            <a:ext cx="788414" cy="719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0791" y="1146996"/>
            <a:ext cx="840716" cy="767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1446" y="3365021"/>
            <a:ext cx="751549" cy="68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6901" y="360571"/>
            <a:ext cx="1345394" cy="122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113489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500"/>
                            </p:stCondLst>
                            <p:childTnLst>
                              <p:par>
                                <p:cTn id="6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000"/>
                            </p:stCondLst>
                            <p:childTnLst>
                              <p:par>
                                <p:cTn id="7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1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100">
                <p:cTn id="7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4"/>
            <a:ext cx="12191999" cy="6857836"/>
          </a:xfrm>
          <a:prstGeom prst="rect">
            <a:avLst/>
          </a:prstGeom>
        </p:spPr>
      </p:pic>
      <p:pic>
        <p:nvPicPr>
          <p:cNvPr id="8194" name="Picture 2" descr="C:\Users\Administrator\Desktop\可爱卡通手绘边框-0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1604" y="426358"/>
            <a:ext cx="8517396" cy="6496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Administrator\Desktop\可爱卡通手绘边框-0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76369" y="323193"/>
            <a:ext cx="2051310" cy="2002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6" y="526980"/>
            <a:ext cx="4304950" cy="2037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4472" y="2666081"/>
            <a:ext cx="1081394" cy="511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" r="333"/>
          <a:stretch/>
        </p:blipFill>
        <p:spPr bwMode="auto">
          <a:xfrm>
            <a:off x="140494" y="5081736"/>
            <a:ext cx="11911013" cy="1772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248" y="258790"/>
            <a:ext cx="788414" cy="719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448" y="2252272"/>
            <a:ext cx="840716" cy="767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05" y="708984"/>
            <a:ext cx="751549" cy="68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372" y="509168"/>
            <a:ext cx="1345394" cy="122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图片 2">
            <a:extLst>
              <a:ext uri="{FF2B5EF4-FFF2-40B4-BE49-F238E27FC236}">
                <a16:creationId xmlns:a16="http://schemas.microsoft.com/office/drawing/2014/main" id="{4C95A71C-B637-4C19-918C-4F8D348578A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520" y="3768122"/>
            <a:ext cx="3092435" cy="3154283"/>
          </a:xfrm>
          <a:prstGeom prst="rect">
            <a:avLst/>
          </a:prstGeom>
          <a:effectLst>
            <a:glow rad="419100">
              <a:schemeClr val="accent3">
                <a:lumMod val="60000"/>
                <a:lumOff val="40000"/>
                <a:alpha val="73000"/>
              </a:schemeClr>
            </a:glo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D57BA7D-7E87-4AA5-8E77-F2BD68B9880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572954" y="2677172"/>
            <a:ext cx="6663506" cy="2292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35256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90"/>
            <a:ext cx="12192000" cy="6857999"/>
          </a:xfrm>
          <a:prstGeom prst="rect">
            <a:avLst/>
          </a:prstGeom>
        </p:spPr>
      </p:pic>
      <p:sp>
        <p:nvSpPr>
          <p:cNvPr id="66" name="Rectangle 65"/>
          <p:cNvSpPr/>
          <p:nvPr/>
        </p:nvSpPr>
        <p:spPr>
          <a:xfrm>
            <a:off x="1674503" y="570888"/>
            <a:ext cx="7271586" cy="1254787"/>
          </a:xfrm>
          <a:prstGeom prst="rect">
            <a:avLst/>
          </a:prstGeom>
          <a:noFill/>
        </p:spPr>
        <p:txBody>
          <a:bodyPr wrap="none" lIns="86699" tIns="43349" rIns="86699" bIns="43349">
            <a:spAutoFit/>
          </a:bodyPr>
          <a:lstStyle/>
          <a:p>
            <a:pPr marL="0" marR="0" lvl="0" indent="0" algn="ctr" defTabSz="8669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85" b="1" i="0" u="none" strike="noStrike" kern="1200" cap="none" spc="0" normalizeH="0" baseline="0" noProof="0" dirty="0" err="1">
                <a:ln w="6600">
                  <a:solidFill>
                    <a:srgbClr val="FACE53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FACE53"/>
                  </a:outerShdw>
                </a:effectLst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Chú</a:t>
            </a:r>
            <a:r>
              <a:rPr kumimoji="0" lang="en-US" sz="7585" b="1" i="0" u="none" strike="noStrike" kern="1200" cap="none" spc="0" normalizeH="0" baseline="0" noProof="0" dirty="0">
                <a:ln w="6600">
                  <a:solidFill>
                    <a:srgbClr val="FACE53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FACE53"/>
                  </a:outerShdw>
                </a:effectLst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sz="7585" b="1" i="0" u="none" strike="noStrike" kern="1200" cap="none" spc="0" normalizeH="0" baseline="0" noProof="0" dirty="0" err="1">
                <a:ln w="6600">
                  <a:solidFill>
                    <a:srgbClr val="FACE53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FACE53"/>
                  </a:outerShdw>
                </a:effectLst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ong</a:t>
            </a:r>
            <a:r>
              <a:rPr kumimoji="0" lang="en-US" sz="7585" b="1" i="0" u="none" strike="noStrike" kern="1200" cap="none" spc="0" normalizeH="0" baseline="0" noProof="0" dirty="0">
                <a:ln w="6600">
                  <a:solidFill>
                    <a:srgbClr val="FACE53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FACE53"/>
                  </a:outerShdw>
                </a:effectLst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sz="7585" b="1" i="0" u="none" strike="noStrike" kern="1200" cap="none" spc="0" normalizeH="0" baseline="0" noProof="0" dirty="0" err="1">
                <a:ln w="6600">
                  <a:solidFill>
                    <a:srgbClr val="FACE53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FACE53"/>
                  </a:outerShdw>
                </a:effectLst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chăm</a:t>
            </a:r>
            <a:r>
              <a:rPr kumimoji="0" lang="en-US" sz="7585" b="1" i="0" u="none" strike="noStrike" kern="1200" cap="none" spc="0" normalizeH="0" baseline="0" noProof="0" dirty="0">
                <a:ln w="6600">
                  <a:solidFill>
                    <a:srgbClr val="FACE53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FACE53"/>
                  </a:outerShdw>
                </a:effectLst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sz="7585" b="1" i="0" u="none" strike="noStrike" kern="1200" cap="none" spc="0" normalizeH="0" baseline="0" noProof="0" dirty="0" err="1">
                <a:ln w="6600">
                  <a:solidFill>
                    <a:srgbClr val="FACE53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FACE53"/>
                  </a:outerShdw>
                </a:effectLst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chỉ</a:t>
            </a:r>
            <a:endParaRPr kumimoji="0" lang="en-US" sz="7585" b="1" i="0" u="none" strike="noStrike" kern="1200" cap="none" spc="0" normalizeH="0" baseline="0" noProof="0" dirty="0">
              <a:ln w="6600">
                <a:solidFill>
                  <a:srgbClr val="FACE53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FACE53"/>
                </a:outerShdw>
              </a:effectLst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1714084" y="584382"/>
            <a:ext cx="7271586" cy="1254787"/>
          </a:xfrm>
          <a:prstGeom prst="rect">
            <a:avLst/>
          </a:prstGeom>
          <a:noFill/>
        </p:spPr>
        <p:txBody>
          <a:bodyPr wrap="none" lIns="86699" tIns="43349" rIns="86699" bIns="43349">
            <a:spAutoFit/>
          </a:bodyPr>
          <a:lstStyle/>
          <a:p>
            <a:pPr marL="0" marR="0" lvl="0" indent="0" algn="ctr" defTabSz="8669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85" b="1" i="0" u="none" strike="noStrike" kern="1200" cap="none" spc="0" normalizeH="0" baseline="0" noProof="0" dirty="0" err="1">
                <a:ln w="6600">
                  <a:solidFill>
                    <a:srgbClr val="FACE53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rgbClr val="FACE53"/>
                  </a:outerShdw>
                </a:effectLst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Chú</a:t>
            </a:r>
            <a:r>
              <a:rPr kumimoji="0" lang="en-US" sz="7585" b="1" i="0" u="none" strike="noStrike" kern="1200" cap="none" spc="0" normalizeH="0" baseline="0" noProof="0" dirty="0">
                <a:ln w="6600">
                  <a:solidFill>
                    <a:srgbClr val="FACE53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rgbClr val="FACE53"/>
                  </a:outerShdw>
                </a:effectLst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sz="7585" b="1" i="0" u="none" strike="noStrike" kern="1200" cap="none" spc="0" normalizeH="0" baseline="0" noProof="0" dirty="0" err="1">
                <a:ln w="6600">
                  <a:solidFill>
                    <a:srgbClr val="FACE53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rgbClr val="FACE53"/>
                  </a:outerShdw>
                </a:effectLst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ong</a:t>
            </a:r>
            <a:r>
              <a:rPr kumimoji="0" lang="en-US" sz="7585" b="1" i="0" u="none" strike="noStrike" kern="1200" cap="none" spc="0" normalizeH="0" baseline="0" noProof="0" dirty="0">
                <a:ln w="6600">
                  <a:solidFill>
                    <a:srgbClr val="FACE53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rgbClr val="FACE53"/>
                  </a:outerShdw>
                </a:effectLst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sz="7585" b="1" i="0" u="none" strike="noStrike" kern="1200" cap="none" spc="0" normalizeH="0" baseline="0" noProof="0" dirty="0" err="1">
                <a:ln w="6600">
                  <a:solidFill>
                    <a:srgbClr val="FACE53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rgbClr val="FACE53"/>
                  </a:outerShdw>
                </a:effectLst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chăm</a:t>
            </a:r>
            <a:r>
              <a:rPr kumimoji="0" lang="en-US" sz="7585" b="1" i="0" u="none" strike="noStrike" kern="1200" cap="none" spc="0" normalizeH="0" baseline="0" noProof="0" dirty="0">
                <a:ln w="6600">
                  <a:solidFill>
                    <a:srgbClr val="FACE53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rgbClr val="FACE53"/>
                  </a:outerShdw>
                </a:effectLst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sz="7585" b="1" i="0" u="none" strike="noStrike" kern="1200" cap="none" spc="0" normalizeH="0" baseline="0" noProof="0" dirty="0" err="1">
                <a:ln w="6600">
                  <a:solidFill>
                    <a:srgbClr val="FACE53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rgbClr val="FACE53"/>
                  </a:outerShdw>
                </a:effectLst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chỉ</a:t>
            </a:r>
            <a:endParaRPr kumimoji="0" lang="en-US" sz="7585" b="1" i="0" u="none" strike="noStrike" kern="1200" cap="none" spc="0" normalizeH="0" baseline="0" noProof="0" dirty="0">
              <a:ln w="6600">
                <a:solidFill>
                  <a:srgbClr val="FACE53"/>
                </a:solidFill>
                <a:prstDash val="solid"/>
              </a:ln>
              <a:solidFill>
                <a:srgbClr val="7030A0"/>
              </a:solidFill>
              <a:effectLst>
                <a:outerShdw dist="38100" dir="2700000" algn="tl" rotWithShape="0">
                  <a:srgbClr val="FACE53"/>
                </a:outerShdw>
              </a:effectLst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" name="Google Shape;1012;p37"/>
          <p:cNvGrpSpPr/>
          <p:nvPr/>
        </p:nvGrpSpPr>
        <p:grpSpPr>
          <a:xfrm>
            <a:off x="156217" y="219781"/>
            <a:ext cx="1481347" cy="1508052"/>
            <a:chOff x="5949775" y="2481625"/>
            <a:chExt cx="407775" cy="445825"/>
          </a:xfrm>
        </p:grpSpPr>
        <p:sp>
          <p:nvSpPr>
            <p:cNvPr id="4" name="Google Shape;1013;p37"/>
            <p:cNvSpPr/>
            <p:nvPr/>
          </p:nvSpPr>
          <p:spPr>
            <a:xfrm>
              <a:off x="5949775" y="2746875"/>
              <a:ext cx="72925" cy="42200"/>
            </a:xfrm>
            <a:custGeom>
              <a:avLst/>
              <a:gdLst/>
              <a:ahLst/>
              <a:cxnLst/>
              <a:rect l="l" t="t" r="r" b="b"/>
              <a:pathLst>
                <a:path w="2917" h="1688" extrusionOk="0">
                  <a:moveTo>
                    <a:pt x="2916" y="0"/>
                  </a:moveTo>
                  <a:lnTo>
                    <a:pt x="1" y="849"/>
                  </a:lnTo>
                  <a:lnTo>
                    <a:pt x="2916" y="1687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rgbClr val="84004C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" name="Google Shape;1014;p37"/>
            <p:cNvSpPr/>
            <p:nvPr/>
          </p:nvSpPr>
          <p:spPr>
            <a:xfrm>
              <a:off x="6061400" y="2481625"/>
              <a:ext cx="176625" cy="179175"/>
            </a:xfrm>
            <a:custGeom>
              <a:avLst/>
              <a:gdLst/>
              <a:ahLst/>
              <a:cxnLst/>
              <a:rect l="l" t="t" r="r" b="b"/>
              <a:pathLst>
                <a:path w="7065" h="7167" extrusionOk="0">
                  <a:moveTo>
                    <a:pt x="3451" y="1"/>
                  </a:moveTo>
                  <a:cubicBezTo>
                    <a:pt x="3204" y="1"/>
                    <a:pt x="2945" y="49"/>
                    <a:pt x="2675" y="154"/>
                  </a:cubicBezTo>
                  <a:cubicBezTo>
                    <a:pt x="1" y="1187"/>
                    <a:pt x="1206" y="3781"/>
                    <a:pt x="2158" y="5112"/>
                  </a:cubicBezTo>
                  <a:cubicBezTo>
                    <a:pt x="2858" y="6065"/>
                    <a:pt x="5085" y="7167"/>
                    <a:pt x="5085" y="7167"/>
                  </a:cubicBezTo>
                  <a:cubicBezTo>
                    <a:pt x="7064" y="4719"/>
                    <a:pt x="5876" y="1"/>
                    <a:pt x="3451" y="1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" name="Google Shape;1015;p37"/>
            <p:cNvSpPr/>
            <p:nvPr/>
          </p:nvSpPr>
          <p:spPr>
            <a:xfrm>
              <a:off x="6060875" y="2857825"/>
              <a:ext cx="34425" cy="62000"/>
            </a:xfrm>
            <a:custGeom>
              <a:avLst/>
              <a:gdLst/>
              <a:ahLst/>
              <a:cxnLst/>
              <a:rect l="l" t="t" r="r" b="b"/>
              <a:pathLst>
                <a:path w="1377" h="2480" extrusionOk="0">
                  <a:moveTo>
                    <a:pt x="954" y="0"/>
                  </a:moveTo>
                  <a:cubicBezTo>
                    <a:pt x="814" y="0"/>
                    <a:pt x="670" y="71"/>
                    <a:pt x="607" y="233"/>
                  </a:cubicBezTo>
                  <a:cubicBezTo>
                    <a:pt x="377" y="819"/>
                    <a:pt x="182" y="1427"/>
                    <a:pt x="56" y="2047"/>
                  </a:cubicBezTo>
                  <a:cubicBezTo>
                    <a:pt x="1" y="2309"/>
                    <a:pt x="219" y="2480"/>
                    <a:pt x="422" y="2480"/>
                  </a:cubicBezTo>
                  <a:cubicBezTo>
                    <a:pt x="557" y="2480"/>
                    <a:pt x="685" y="2404"/>
                    <a:pt x="722" y="2230"/>
                  </a:cubicBezTo>
                  <a:cubicBezTo>
                    <a:pt x="859" y="1611"/>
                    <a:pt x="1043" y="1002"/>
                    <a:pt x="1273" y="417"/>
                  </a:cubicBezTo>
                  <a:cubicBezTo>
                    <a:pt x="1377" y="166"/>
                    <a:pt x="1169" y="0"/>
                    <a:pt x="9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" name="Google Shape;1016;p37"/>
            <p:cNvSpPr/>
            <p:nvPr/>
          </p:nvSpPr>
          <p:spPr>
            <a:xfrm>
              <a:off x="6123225" y="2865225"/>
              <a:ext cx="20400" cy="62225"/>
            </a:xfrm>
            <a:custGeom>
              <a:avLst/>
              <a:gdLst/>
              <a:ahLst/>
              <a:cxnLst/>
              <a:rect l="l" t="t" r="r" b="b"/>
              <a:pathLst>
                <a:path w="816" h="2489" extrusionOk="0">
                  <a:moveTo>
                    <a:pt x="473" y="0"/>
                  </a:moveTo>
                  <a:cubicBezTo>
                    <a:pt x="299" y="0"/>
                    <a:pt x="121" y="109"/>
                    <a:pt x="110" y="327"/>
                  </a:cubicBezTo>
                  <a:cubicBezTo>
                    <a:pt x="87" y="936"/>
                    <a:pt x="53" y="1544"/>
                    <a:pt x="18" y="2152"/>
                  </a:cubicBezTo>
                  <a:cubicBezTo>
                    <a:pt x="1" y="2376"/>
                    <a:pt x="164" y="2488"/>
                    <a:pt x="337" y="2488"/>
                  </a:cubicBezTo>
                  <a:cubicBezTo>
                    <a:pt x="509" y="2488"/>
                    <a:pt x="690" y="2376"/>
                    <a:pt x="707" y="2152"/>
                  </a:cubicBezTo>
                  <a:cubicBezTo>
                    <a:pt x="741" y="1544"/>
                    <a:pt x="776" y="936"/>
                    <a:pt x="810" y="327"/>
                  </a:cubicBezTo>
                  <a:cubicBezTo>
                    <a:pt x="816" y="109"/>
                    <a:pt x="646" y="0"/>
                    <a:pt x="4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" name="Google Shape;1017;p37"/>
            <p:cNvSpPr/>
            <p:nvPr/>
          </p:nvSpPr>
          <p:spPr>
            <a:xfrm>
              <a:off x="6197975" y="2865225"/>
              <a:ext cx="24825" cy="62125"/>
            </a:xfrm>
            <a:custGeom>
              <a:avLst/>
              <a:gdLst/>
              <a:ahLst/>
              <a:cxnLst/>
              <a:rect l="l" t="t" r="r" b="b"/>
              <a:pathLst>
                <a:path w="993" h="2485" extrusionOk="0">
                  <a:moveTo>
                    <a:pt x="344" y="0"/>
                  </a:moveTo>
                  <a:cubicBezTo>
                    <a:pt x="170" y="0"/>
                    <a:pt x="1" y="109"/>
                    <a:pt x="12" y="327"/>
                  </a:cubicBezTo>
                  <a:cubicBezTo>
                    <a:pt x="35" y="970"/>
                    <a:pt x="127" y="1613"/>
                    <a:pt x="265" y="2244"/>
                  </a:cubicBezTo>
                  <a:cubicBezTo>
                    <a:pt x="305" y="2412"/>
                    <a:pt x="434" y="2485"/>
                    <a:pt x="568" y="2485"/>
                  </a:cubicBezTo>
                  <a:cubicBezTo>
                    <a:pt x="774" y="2485"/>
                    <a:pt x="993" y="2313"/>
                    <a:pt x="930" y="2049"/>
                  </a:cubicBezTo>
                  <a:cubicBezTo>
                    <a:pt x="804" y="1487"/>
                    <a:pt x="724" y="913"/>
                    <a:pt x="701" y="327"/>
                  </a:cubicBezTo>
                  <a:cubicBezTo>
                    <a:pt x="695" y="109"/>
                    <a:pt x="517" y="0"/>
                    <a:pt x="3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" name="Google Shape;1018;p37"/>
            <p:cNvSpPr/>
            <p:nvPr/>
          </p:nvSpPr>
          <p:spPr>
            <a:xfrm>
              <a:off x="6246675" y="2860325"/>
              <a:ext cx="35175" cy="56050"/>
            </a:xfrm>
            <a:custGeom>
              <a:avLst/>
              <a:gdLst/>
              <a:ahLst/>
              <a:cxnLst/>
              <a:rect l="l" t="t" r="r" b="b"/>
              <a:pathLst>
                <a:path w="1407" h="2242" extrusionOk="0">
                  <a:moveTo>
                    <a:pt x="465" y="0"/>
                  </a:moveTo>
                  <a:cubicBezTo>
                    <a:pt x="244" y="0"/>
                    <a:pt x="1" y="252"/>
                    <a:pt x="119" y="535"/>
                  </a:cubicBezTo>
                  <a:cubicBezTo>
                    <a:pt x="325" y="1006"/>
                    <a:pt x="509" y="1499"/>
                    <a:pt x="658" y="1993"/>
                  </a:cubicBezTo>
                  <a:cubicBezTo>
                    <a:pt x="708" y="2167"/>
                    <a:pt x="847" y="2242"/>
                    <a:pt x="986" y="2242"/>
                  </a:cubicBezTo>
                  <a:cubicBezTo>
                    <a:pt x="1195" y="2242"/>
                    <a:pt x="1407" y="2071"/>
                    <a:pt x="1324" y="1809"/>
                  </a:cubicBezTo>
                  <a:cubicBezTo>
                    <a:pt x="1152" y="1258"/>
                    <a:pt x="956" y="707"/>
                    <a:pt x="715" y="179"/>
                  </a:cubicBezTo>
                  <a:cubicBezTo>
                    <a:pt x="661" y="53"/>
                    <a:pt x="565" y="0"/>
                    <a:pt x="4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" name="Google Shape;1019;p37"/>
            <p:cNvSpPr/>
            <p:nvPr/>
          </p:nvSpPr>
          <p:spPr>
            <a:xfrm>
              <a:off x="6096700" y="2834375"/>
              <a:ext cx="76625" cy="48225"/>
            </a:xfrm>
            <a:custGeom>
              <a:avLst/>
              <a:gdLst/>
              <a:ahLst/>
              <a:cxnLst/>
              <a:rect l="l" t="t" r="r" b="b"/>
              <a:pathLst>
                <a:path w="3065" h="1929" extrusionOk="0">
                  <a:moveTo>
                    <a:pt x="0" y="1"/>
                  </a:moveTo>
                  <a:lnTo>
                    <a:pt x="0" y="1"/>
                  </a:lnTo>
                  <a:cubicBezTo>
                    <a:pt x="126" y="586"/>
                    <a:pt x="299" y="1171"/>
                    <a:pt x="494" y="1734"/>
                  </a:cubicBezTo>
                  <a:cubicBezTo>
                    <a:pt x="953" y="1871"/>
                    <a:pt x="1423" y="1929"/>
                    <a:pt x="1894" y="1929"/>
                  </a:cubicBezTo>
                  <a:lnTo>
                    <a:pt x="3065" y="1929"/>
                  </a:lnTo>
                  <a:cubicBezTo>
                    <a:pt x="2881" y="1401"/>
                    <a:pt x="2743" y="873"/>
                    <a:pt x="2629" y="322"/>
                  </a:cubicBezTo>
                  <a:cubicBezTo>
                    <a:pt x="1745" y="288"/>
                    <a:pt x="873" y="173"/>
                    <a:pt x="0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" name="Google Shape;1020;p37"/>
            <p:cNvSpPr/>
            <p:nvPr/>
          </p:nvSpPr>
          <p:spPr>
            <a:xfrm>
              <a:off x="6081200" y="2625200"/>
              <a:ext cx="88975" cy="217225"/>
            </a:xfrm>
            <a:custGeom>
              <a:avLst/>
              <a:gdLst/>
              <a:ahLst/>
              <a:cxnLst/>
              <a:rect l="l" t="t" r="r" b="b"/>
              <a:pathLst>
                <a:path w="3559" h="8689" extrusionOk="0">
                  <a:moveTo>
                    <a:pt x="2514" y="1"/>
                  </a:moveTo>
                  <a:cubicBezTo>
                    <a:pt x="2009" y="1"/>
                    <a:pt x="1493" y="81"/>
                    <a:pt x="1010" y="230"/>
                  </a:cubicBezTo>
                  <a:cubicBezTo>
                    <a:pt x="138" y="2859"/>
                    <a:pt x="0" y="5670"/>
                    <a:pt x="609" y="8368"/>
                  </a:cubicBezTo>
                  <a:cubicBezTo>
                    <a:pt x="1481" y="8540"/>
                    <a:pt x="2365" y="8655"/>
                    <a:pt x="3249" y="8689"/>
                  </a:cubicBezTo>
                  <a:cubicBezTo>
                    <a:pt x="2663" y="5889"/>
                    <a:pt x="2916" y="2847"/>
                    <a:pt x="3558" y="1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" name="Google Shape;1021;p37"/>
            <p:cNvSpPr/>
            <p:nvPr/>
          </p:nvSpPr>
          <p:spPr>
            <a:xfrm>
              <a:off x="6031550" y="2816025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1" y="0"/>
                  </a:moveTo>
                  <a:cubicBezTo>
                    <a:pt x="667" y="1205"/>
                    <a:pt x="1780" y="2089"/>
                    <a:pt x="3100" y="2468"/>
                  </a:cubicBezTo>
                  <a:cubicBezTo>
                    <a:pt x="2893" y="1905"/>
                    <a:pt x="2732" y="1320"/>
                    <a:pt x="2595" y="735"/>
                  </a:cubicBezTo>
                  <a:cubicBezTo>
                    <a:pt x="1711" y="562"/>
                    <a:pt x="850" y="31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" name="Google Shape;1022;p37"/>
            <p:cNvSpPr/>
            <p:nvPr/>
          </p:nvSpPr>
          <p:spPr>
            <a:xfrm>
              <a:off x="6015500" y="2630950"/>
              <a:ext cx="90975" cy="203450"/>
            </a:xfrm>
            <a:custGeom>
              <a:avLst/>
              <a:gdLst/>
              <a:ahLst/>
              <a:cxnLst/>
              <a:rect l="l" t="t" r="r" b="b"/>
              <a:pathLst>
                <a:path w="3639" h="8138" extrusionOk="0">
                  <a:moveTo>
                    <a:pt x="3638" y="0"/>
                  </a:moveTo>
                  <a:lnTo>
                    <a:pt x="3638" y="0"/>
                  </a:lnTo>
                  <a:cubicBezTo>
                    <a:pt x="1481" y="677"/>
                    <a:pt x="0" y="2663"/>
                    <a:pt x="0" y="4924"/>
                  </a:cubicBezTo>
                  <a:cubicBezTo>
                    <a:pt x="0" y="5796"/>
                    <a:pt x="218" y="6646"/>
                    <a:pt x="643" y="7403"/>
                  </a:cubicBezTo>
                  <a:cubicBezTo>
                    <a:pt x="1492" y="7713"/>
                    <a:pt x="2353" y="7965"/>
                    <a:pt x="3237" y="8138"/>
                  </a:cubicBezTo>
                  <a:cubicBezTo>
                    <a:pt x="2628" y="5440"/>
                    <a:pt x="2766" y="2629"/>
                    <a:pt x="36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4" name="Google Shape;1023;p37"/>
            <p:cNvSpPr/>
            <p:nvPr/>
          </p:nvSpPr>
          <p:spPr>
            <a:xfrm>
              <a:off x="6162400" y="2838400"/>
              <a:ext cx="86400" cy="44200"/>
            </a:xfrm>
            <a:custGeom>
              <a:avLst/>
              <a:gdLst/>
              <a:ahLst/>
              <a:cxnLst/>
              <a:rect l="l" t="t" r="r" b="b"/>
              <a:pathLst>
                <a:path w="3456" h="1768" extrusionOk="0">
                  <a:moveTo>
                    <a:pt x="3019" y="0"/>
                  </a:moveTo>
                  <a:cubicBezTo>
                    <a:pt x="2263" y="122"/>
                    <a:pt x="1500" y="178"/>
                    <a:pt x="736" y="178"/>
                  </a:cubicBezTo>
                  <a:cubicBezTo>
                    <a:pt x="491" y="178"/>
                    <a:pt x="246" y="172"/>
                    <a:pt x="1" y="161"/>
                  </a:cubicBezTo>
                  <a:lnTo>
                    <a:pt x="1" y="161"/>
                  </a:lnTo>
                  <a:cubicBezTo>
                    <a:pt x="104" y="712"/>
                    <a:pt x="253" y="1240"/>
                    <a:pt x="425" y="1768"/>
                  </a:cubicBezTo>
                  <a:lnTo>
                    <a:pt x="2652" y="1768"/>
                  </a:lnTo>
                  <a:cubicBezTo>
                    <a:pt x="2916" y="1768"/>
                    <a:pt x="3191" y="1756"/>
                    <a:pt x="3455" y="1710"/>
                  </a:cubicBezTo>
                  <a:cubicBezTo>
                    <a:pt x="3283" y="1148"/>
                    <a:pt x="3145" y="574"/>
                    <a:pt x="30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" name="Google Shape;1024;p37"/>
            <p:cNvSpPr/>
            <p:nvPr/>
          </p:nvSpPr>
          <p:spPr>
            <a:xfrm>
              <a:off x="6147775" y="26252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4" y="1"/>
                  </a:moveTo>
                  <a:cubicBezTo>
                    <a:pt x="253" y="2836"/>
                    <a:pt x="0" y="5889"/>
                    <a:pt x="574" y="8689"/>
                  </a:cubicBezTo>
                  <a:cubicBezTo>
                    <a:pt x="822" y="8700"/>
                    <a:pt x="1069" y="8706"/>
                    <a:pt x="1316" y="8706"/>
                  </a:cubicBezTo>
                  <a:cubicBezTo>
                    <a:pt x="2086" y="8706"/>
                    <a:pt x="2851" y="8650"/>
                    <a:pt x="3616" y="8528"/>
                  </a:cubicBezTo>
                  <a:cubicBezTo>
                    <a:pt x="3019" y="5739"/>
                    <a:pt x="2973" y="2847"/>
                    <a:pt x="3753" y="35"/>
                  </a:cubicBezTo>
                  <a:cubicBezTo>
                    <a:pt x="3581" y="12"/>
                    <a:pt x="3409" y="1"/>
                    <a:pt x="323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" name="Google Shape;1025;p37"/>
            <p:cNvSpPr/>
            <p:nvPr/>
          </p:nvSpPr>
          <p:spPr>
            <a:xfrm>
              <a:off x="6222075" y="2626075"/>
              <a:ext cx="135475" cy="212350"/>
            </a:xfrm>
            <a:custGeom>
              <a:avLst/>
              <a:gdLst/>
              <a:ahLst/>
              <a:cxnLst/>
              <a:rect l="l" t="t" r="r" b="b"/>
              <a:pathLst>
                <a:path w="5419" h="8494" extrusionOk="0">
                  <a:moveTo>
                    <a:pt x="793" y="0"/>
                  </a:moveTo>
                  <a:cubicBezTo>
                    <a:pt x="1" y="2812"/>
                    <a:pt x="47" y="5704"/>
                    <a:pt x="644" y="8493"/>
                  </a:cubicBezTo>
                  <a:cubicBezTo>
                    <a:pt x="2285" y="8241"/>
                    <a:pt x="3834" y="7690"/>
                    <a:pt x="5131" y="6795"/>
                  </a:cubicBezTo>
                  <a:cubicBezTo>
                    <a:pt x="5326" y="6255"/>
                    <a:pt x="5418" y="5693"/>
                    <a:pt x="5418" y="5119"/>
                  </a:cubicBezTo>
                  <a:cubicBezTo>
                    <a:pt x="5407" y="2479"/>
                    <a:pt x="3410" y="264"/>
                    <a:pt x="793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7" name="Google Shape;1026;p37"/>
            <p:cNvSpPr/>
            <p:nvPr/>
          </p:nvSpPr>
          <p:spPr>
            <a:xfrm>
              <a:off x="6238150" y="2795925"/>
              <a:ext cx="112225" cy="85250"/>
            </a:xfrm>
            <a:custGeom>
              <a:avLst/>
              <a:gdLst/>
              <a:ahLst/>
              <a:cxnLst/>
              <a:rect l="l" t="t" r="r" b="b"/>
              <a:pathLst>
                <a:path w="4489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80" y="896"/>
                    <a:pt x="1630" y="1447"/>
                    <a:pt x="1" y="1699"/>
                  </a:cubicBezTo>
                  <a:cubicBezTo>
                    <a:pt x="115" y="2273"/>
                    <a:pt x="265" y="2847"/>
                    <a:pt x="425" y="3409"/>
                  </a:cubicBezTo>
                  <a:cubicBezTo>
                    <a:pt x="2307" y="3099"/>
                    <a:pt x="3857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8" name="Google Shape;1027;p37"/>
            <p:cNvSpPr/>
            <p:nvPr/>
          </p:nvSpPr>
          <p:spPr>
            <a:xfrm>
              <a:off x="6284050" y="2722175"/>
              <a:ext cx="29300" cy="24900"/>
            </a:xfrm>
            <a:custGeom>
              <a:avLst/>
              <a:gdLst/>
              <a:ahLst/>
              <a:cxnLst/>
              <a:rect l="l" t="t" r="r" b="b"/>
              <a:pathLst>
                <a:path w="1172" h="996" extrusionOk="0">
                  <a:moveTo>
                    <a:pt x="667" y="1"/>
                  </a:moveTo>
                  <a:cubicBezTo>
                    <a:pt x="230" y="1"/>
                    <a:pt x="1" y="529"/>
                    <a:pt x="322" y="850"/>
                  </a:cubicBezTo>
                  <a:cubicBezTo>
                    <a:pt x="422" y="950"/>
                    <a:pt x="546" y="995"/>
                    <a:pt x="668" y="995"/>
                  </a:cubicBezTo>
                  <a:cubicBezTo>
                    <a:pt x="924" y="995"/>
                    <a:pt x="1172" y="798"/>
                    <a:pt x="1172" y="495"/>
                  </a:cubicBezTo>
                  <a:cubicBezTo>
                    <a:pt x="1172" y="219"/>
                    <a:pt x="942" y="1"/>
                    <a:pt x="6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" name="Google Shape;1028;p37"/>
            <p:cNvSpPr/>
            <p:nvPr/>
          </p:nvSpPr>
          <p:spPr>
            <a:xfrm>
              <a:off x="6256525" y="2757775"/>
              <a:ext cx="68300" cy="58400"/>
            </a:xfrm>
            <a:custGeom>
              <a:avLst/>
              <a:gdLst/>
              <a:ahLst/>
              <a:cxnLst/>
              <a:rect l="l" t="t" r="r" b="b"/>
              <a:pathLst>
                <a:path w="2732" h="2336" extrusionOk="0">
                  <a:moveTo>
                    <a:pt x="1561" y="0"/>
                  </a:moveTo>
                  <a:cubicBezTo>
                    <a:pt x="528" y="0"/>
                    <a:pt x="0" y="1251"/>
                    <a:pt x="735" y="1986"/>
                  </a:cubicBezTo>
                  <a:cubicBezTo>
                    <a:pt x="976" y="2227"/>
                    <a:pt x="1271" y="2335"/>
                    <a:pt x="1559" y="2335"/>
                  </a:cubicBezTo>
                  <a:cubicBezTo>
                    <a:pt x="2160" y="2335"/>
                    <a:pt x="2732" y="1865"/>
                    <a:pt x="2732" y="1159"/>
                  </a:cubicBezTo>
                  <a:cubicBezTo>
                    <a:pt x="2732" y="517"/>
                    <a:pt x="2215" y="0"/>
                    <a:pt x="1561" y="0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" name="Google Shape;1029;p37"/>
            <p:cNvSpPr/>
            <p:nvPr/>
          </p:nvSpPr>
          <p:spPr>
            <a:xfrm>
              <a:off x="6005725" y="2504325"/>
              <a:ext cx="194025" cy="156475"/>
            </a:xfrm>
            <a:custGeom>
              <a:avLst/>
              <a:gdLst/>
              <a:ahLst/>
              <a:cxnLst/>
              <a:rect l="l" t="t" r="r" b="b"/>
              <a:pathLst>
                <a:path w="7761" h="6259" extrusionOk="0">
                  <a:moveTo>
                    <a:pt x="3454" y="0"/>
                  </a:moveTo>
                  <a:cubicBezTo>
                    <a:pt x="3001" y="0"/>
                    <a:pt x="2551" y="163"/>
                    <a:pt x="2136" y="532"/>
                  </a:cubicBezTo>
                  <a:cubicBezTo>
                    <a:pt x="1" y="2437"/>
                    <a:pt x="2032" y="4445"/>
                    <a:pt x="3398" y="5352"/>
                  </a:cubicBezTo>
                  <a:cubicBezTo>
                    <a:pt x="4374" y="6006"/>
                    <a:pt x="6853" y="6259"/>
                    <a:pt x="6853" y="6259"/>
                  </a:cubicBezTo>
                  <a:cubicBezTo>
                    <a:pt x="7760" y="3546"/>
                    <a:pt x="5570" y="0"/>
                    <a:pt x="3454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" name="Google Shape;1030;p37"/>
            <p:cNvSpPr/>
            <p:nvPr/>
          </p:nvSpPr>
          <p:spPr>
            <a:xfrm>
              <a:off x="6197975" y="2535675"/>
              <a:ext cx="132875" cy="111925"/>
            </a:xfrm>
            <a:custGeom>
              <a:avLst/>
              <a:gdLst/>
              <a:ahLst/>
              <a:cxnLst/>
              <a:rect l="l" t="t" r="r" b="b"/>
              <a:pathLst>
                <a:path w="5315" h="4477" extrusionOk="0">
                  <a:moveTo>
                    <a:pt x="2847" y="1"/>
                  </a:moveTo>
                  <a:cubicBezTo>
                    <a:pt x="2847" y="1"/>
                    <a:pt x="1573" y="1619"/>
                    <a:pt x="1573" y="1619"/>
                  </a:cubicBezTo>
                  <a:cubicBezTo>
                    <a:pt x="1562" y="1619"/>
                    <a:pt x="1" y="253"/>
                    <a:pt x="1" y="253"/>
                  </a:cubicBezTo>
                  <a:lnTo>
                    <a:pt x="1" y="253"/>
                  </a:lnTo>
                  <a:lnTo>
                    <a:pt x="620" y="4006"/>
                  </a:lnTo>
                  <a:lnTo>
                    <a:pt x="4121" y="4477"/>
                  </a:lnTo>
                  <a:lnTo>
                    <a:pt x="5315" y="1424"/>
                  </a:lnTo>
                  <a:lnTo>
                    <a:pt x="3467" y="1917"/>
                  </a:lnTo>
                  <a:lnTo>
                    <a:pt x="284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2" name="Google Shape;1031;p37"/>
          <p:cNvGrpSpPr/>
          <p:nvPr/>
        </p:nvGrpSpPr>
        <p:grpSpPr>
          <a:xfrm flipH="1">
            <a:off x="10667734" y="5331748"/>
            <a:ext cx="1023098" cy="1118758"/>
            <a:chOff x="2013650" y="1733325"/>
            <a:chExt cx="407750" cy="445875"/>
          </a:xfrm>
        </p:grpSpPr>
        <p:sp>
          <p:nvSpPr>
            <p:cNvPr id="23" name="Google Shape;1032;p37"/>
            <p:cNvSpPr/>
            <p:nvPr/>
          </p:nvSpPr>
          <p:spPr>
            <a:xfrm>
              <a:off x="2013650" y="1998550"/>
              <a:ext cx="72900" cy="42200"/>
            </a:xfrm>
            <a:custGeom>
              <a:avLst/>
              <a:gdLst/>
              <a:ahLst/>
              <a:cxnLst/>
              <a:rect l="l" t="t" r="r" b="b"/>
              <a:pathLst>
                <a:path w="2916" h="1688" extrusionOk="0">
                  <a:moveTo>
                    <a:pt x="2916" y="0"/>
                  </a:moveTo>
                  <a:lnTo>
                    <a:pt x="0" y="838"/>
                  </a:lnTo>
                  <a:lnTo>
                    <a:pt x="2916" y="1688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rgbClr val="84004C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4" name="Google Shape;1033;p37"/>
            <p:cNvSpPr/>
            <p:nvPr/>
          </p:nvSpPr>
          <p:spPr>
            <a:xfrm>
              <a:off x="2124975" y="1733325"/>
              <a:ext cx="176625" cy="179450"/>
            </a:xfrm>
            <a:custGeom>
              <a:avLst/>
              <a:gdLst/>
              <a:ahLst/>
              <a:cxnLst/>
              <a:rect l="l" t="t" r="r" b="b"/>
              <a:pathLst>
                <a:path w="7065" h="7178" extrusionOk="0">
                  <a:moveTo>
                    <a:pt x="3453" y="0"/>
                  </a:moveTo>
                  <a:cubicBezTo>
                    <a:pt x="3206" y="0"/>
                    <a:pt x="2946" y="49"/>
                    <a:pt x="2675" y="154"/>
                  </a:cubicBezTo>
                  <a:cubicBezTo>
                    <a:pt x="1" y="1198"/>
                    <a:pt x="1206" y="3792"/>
                    <a:pt x="2170" y="5112"/>
                  </a:cubicBezTo>
                  <a:cubicBezTo>
                    <a:pt x="2858" y="6064"/>
                    <a:pt x="5085" y="7178"/>
                    <a:pt x="5085" y="7178"/>
                  </a:cubicBezTo>
                  <a:cubicBezTo>
                    <a:pt x="7065" y="4719"/>
                    <a:pt x="5885" y="0"/>
                    <a:pt x="3453" y="0"/>
                  </a:cubicBezTo>
                  <a:close/>
                </a:path>
              </a:pathLst>
            </a:custGeom>
            <a:solidFill>
              <a:srgbClr val="EC206C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5" name="Google Shape;1034;p37"/>
            <p:cNvSpPr/>
            <p:nvPr/>
          </p:nvSpPr>
          <p:spPr>
            <a:xfrm>
              <a:off x="2124450" y="2109350"/>
              <a:ext cx="34550" cy="62175"/>
            </a:xfrm>
            <a:custGeom>
              <a:avLst/>
              <a:gdLst/>
              <a:ahLst/>
              <a:cxnLst/>
              <a:rect l="l" t="t" r="r" b="b"/>
              <a:pathLst>
                <a:path w="1382" h="2487" extrusionOk="0">
                  <a:moveTo>
                    <a:pt x="961" y="1"/>
                  </a:moveTo>
                  <a:cubicBezTo>
                    <a:pt x="823" y="1"/>
                    <a:pt x="682" y="70"/>
                    <a:pt x="618" y="228"/>
                  </a:cubicBezTo>
                  <a:cubicBezTo>
                    <a:pt x="377" y="825"/>
                    <a:pt x="194" y="1433"/>
                    <a:pt x="56" y="2053"/>
                  </a:cubicBezTo>
                  <a:cubicBezTo>
                    <a:pt x="1" y="2315"/>
                    <a:pt x="219" y="2486"/>
                    <a:pt x="425" y="2486"/>
                  </a:cubicBezTo>
                  <a:cubicBezTo>
                    <a:pt x="561" y="2486"/>
                    <a:pt x="692" y="2411"/>
                    <a:pt x="733" y="2237"/>
                  </a:cubicBezTo>
                  <a:cubicBezTo>
                    <a:pt x="859" y="1617"/>
                    <a:pt x="1043" y="1009"/>
                    <a:pt x="1284" y="423"/>
                  </a:cubicBezTo>
                  <a:cubicBezTo>
                    <a:pt x="1382" y="166"/>
                    <a:pt x="1175" y="1"/>
                    <a:pt x="9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6" name="Google Shape;1035;p37"/>
            <p:cNvSpPr/>
            <p:nvPr/>
          </p:nvSpPr>
          <p:spPr>
            <a:xfrm>
              <a:off x="2186950" y="2116975"/>
              <a:ext cx="20550" cy="62225"/>
            </a:xfrm>
            <a:custGeom>
              <a:avLst/>
              <a:gdLst/>
              <a:ahLst/>
              <a:cxnLst/>
              <a:rect l="l" t="t" r="r" b="b"/>
              <a:pathLst>
                <a:path w="822" h="2489" extrusionOk="0">
                  <a:moveTo>
                    <a:pt x="478" y="1"/>
                  </a:moveTo>
                  <a:cubicBezTo>
                    <a:pt x="305" y="1"/>
                    <a:pt x="127" y="113"/>
                    <a:pt x="116" y="336"/>
                  </a:cubicBezTo>
                  <a:cubicBezTo>
                    <a:pt x="93" y="945"/>
                    <a:pt x="58" y="1553"/>
                    <a:pt x="12" y="2161"/>
                  </a:cubicBezTo>
                  <a:cubicBezTo>
                    <a:pt x="1" y="2379"/>
                    <a:pt x="167" y="2488"/>
                    <a:pt x="341" y="2488"/>
                  </a:cubicBezTo>
                  <a:cubicBezTo>
                    <a:pt x="514" y="2488"/>
                    <a:pt x="695" y="2379"/>
                    <a:pt x="712" y="2161"/>
                  </a:cubicBezTo>
                  <a:cubicBezTo>
                    <a:pt x="747" y="1553"/>
                    <a:pt x="781" y="945"/>
                    <a:pt x="816" y="336"/>
                  </a:cubicBezTo>
                  <a:cubicBezTo>
                    <a:pt x="821" y="113"/>
                    <a:pt x="652" y="1"/>
                    <a:pt x="4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7" name="Google Shape;1036;p37"/>
            <p:cNvSpPr/>
            <p:nvPr/>
          </p:nvSpPr>
          <p:spPr>
            <a:xfrm>
              <a:off x="2261850" y="2116975"/>
              <a:ext cx="24800" cy="62025"/>
            </a:xfrm>
            <a:custGeom>
              <a:avLst/>
              <a:gdLst/>
              <a:ahLst/>
              <a:cxnLst/>
              <a:rect l="l" t="t" r="r" b="b"/>
              <a:pathLst>
                <a:path w="992" h="2481" extrusionOk="0">
                  <a:moveTo>
                    <a:pt x="343" y="1"/>
                  </a:moveTo>
                  <a:cubicBezTo>
                    <a:pt x="170" y="1"/>
                    <a:pt x="0" y="113"/>
                    <a:pt x="12" y="336"/>
                  </a:cubicBezTo>
                  <a:cubicBezTo>
                    <a:pt x="35" y="968"/>
                    <a:pt x="115" y="1610"/>
                    <a:pt x="264" y="2230"/>
                  </a:cubicBezTo>
                  <a:cubicBezTo>
                    <a:pt x="306" y="2405"/>
                    <a:pt x="438" y="2480"/>
                    <a:pt x="574" y="2480"/>
                  </a:cubicBezTo>
                  <a:cubicBezTo>
                    <a:pt x="778" y="2480"/>
                    <a:pt x="992" y="2312"/>
                    <a:pt x="930" y="2058"/>
                  </a:cubicBezTo>
                  <a:cubicBezTo>
                    <a:pt x="804" y="1484"/>
                    <a:pt x="723" y="910"/>
                    <a:pt x="700" y="336"/>
                  </a:cubicBezTo>
                  <a:cubicBezTo>
                    <a:pt x="695" y="113"/>
                    <a:pt x="517" y="1"/>
                    <a:pt x="3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8" name="Google Shape;1037;p37"/>
            <p:cNvSpPr/>
            <p:nvPr/>
          </p:nvSpPr>
          <p:spPr>
            <a:xfrm>
              <a:off x="2310350" y="2112000"/>
              <a:ext cx="35200" cy="56075"/>
            </a:xfrm>
            <a:custGeom>
              <a:avLst/>
              <a:gdLst/>
              <a:ahLst/>
              <a:cxnLst/>
              <a:rect l="l" t="t" r="r" b="b"/>
              <a:pathLst>
                <a:path w="1408" h="2243" extrusionOk="0">
                  <a:moveTo>
                    <a:pt x="465" y="1"/>
                  </a:moveTo>
                  <a:cubicBezTo>
                    <a:pt x="242" y="1"/>
                    <a:pt x="0" y="252"/>
                    <a:pt x="126" y="535"/>
                  </a:cubicBezTo>
                  <a:cubicBezTo>
                    <a:pt x="333" y="1006"/>
                    <a:pt x="505" y="1499"/>
                    <a:pt x="654" y="1993"/>
                  </a:cubicBezTo>
                  <a:cubicBezTo>
                    <a:pt x="709" y="2167"/>
                    <a:pt x="848" y="2242"/>
                    <a:pt x="987" y="2242"/>
                  </a:cubicBezTo>
                  <a:cubicBezTo>
                    <a:pt x="1197" y="2242"/>
                    <a:pt x="1407" y="2071"/>
                    <a:pt x="1331" y="1809"/>
                  </a:cubicBezTo>
                  <a:cubicBezTo>
                    <a:pt x="1159" y="1258"/>
                    <a:pt x="953" y="707"/>
                    <a:pt x="723" y="180"/>
                  </a:cubicBezTo>
                  <a:cubicBezTo>
                    <a:pt x="665" y="53"/>
                    <a:pt x="567" y="1"/>
                    <a:pt x="4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9" name="Google Shape;1038;p37"/>
            <p:cNvSpPr/>
            <p:nvPr/>
          </p:nvSpPr>
          <p:spPr>
            <a:xfrm>
              <a:off x="2160550" y="2086050"/>
              <a:ext cx="76650" cy="48250"/>
            </a:xfrm>
            <a:custGeom>
              <a:avLst/>
              <a:gdLst/>
              <a:ahLst/>
              <a:cxnLst/>
              <a:rect l="l" t="t" r="r" b="b"/>
              <a:pathLst>
                <a:path w="3066" h="1930" extrusionOk="0">
                  <a:moveTo>
                    <a:pt x="1" y="1"/>
                  </a:moveTo>
                  <a:lnTo>
                    <a:pt x="1" y="1"/>
                  </a:lnTo>
                  <a:cubicBezTo>
                    <a:pt x="127" y="586"/>
                    <a:pt x="288" y="1172"/>
                    <a:pt x="494" y="1734"/>
                  </a:cubicBezTo>
                  <a:cubicBezTo>
                    <a:pt x="953" y="1872"/>
                    <a:pt x="1424" y="1929"/>
                    <a:pt x="1895" y="1929"/>
                  </a:cubicBezTo>
                  <a:lnTo>
                    <a:pt x="3065" y="1929"/>
                  </a:lnTo>
                  <a:cubicBezTo>
                    <a:pt x="2882" y="1401"/>
                    <a:pt x="2744" y="873"/>
                    <a:pt x="2629" y="322"/>
                  </a:cubicBezTo>
                  <a:cubicBezTo>
                    <a:pt x="1745" y="288"/>
                    <a:pt x="862" y="173"/>
                    <a:pt x="1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0" name="Google Shape;1039;p37"/>
            <p:cNvSpPr/>
            <p:nvPr/>
          </p:nvSpPr>
          <p:spPr>
            <a:xfrm>
              <a:off x="2145075" y="1876900"/>
              <a:ext cx="88675" cy="217225"/>
            </a:xfrm>
            <a:custGeom>
              <a:avLst/>
              <a:gdLst/>
              <a:ahLst/>
              <a:cxnLst/>
              <a:rect l="l" t="t" r="r" b="b"/>
              <a:pathLst>
                <a:path w="3547" h="8689" extrusionOk="0">
                  <a:moveTo>
                    <a:pt x="2514" y="0"/>
                  </a:moveTo>
                  <a:cubicBezTo>
                    <a:pt x="2009" y="0"/>
                    <a:pt x="1492" y="80"/>
                    <a:pt x="999" y="230"/>
                  </a:cubicBezTo>
                  <a:cubicBezTo>
                    <a:pt x="126" y="2858"/>
                    <a:pt x="0" y="5670"/>
                    <a:pt x="608" y="8367"/>
                  </a:cubicBezTo>
                  <a:cubicBezTo>
                    <a:pt x="1481" y="8539"/>
                    <a:pt x="2364" y="8654"/>
                    <a:pt x="3248" y="8688"/>
                  </a:cubicBezTo>
                  <a:cubicBezTo>
                    <a:pt x="2663" y="5888"/>
                    <a:pt x="2915" y="2835"/>
                    <a:pt x="3547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1" name="Google Shape;1040;p37"/>
            <p:cNvSpPr/>
            <p:nvPr/>
          </p:nvSpPr>
          <p:spPr>
            <a:xfrm>
              <a:off x="2095425" y="2067700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0" y="0"/>
                  </a:moveTo>
                  <a:lnTo>
                    <a:pt x="0" y="0"/>
                  </a:lnTo>
                  <a:cubicBezTo>
                    <a:pt x="666" y="1206"/>
                    <a:pt x="1779" y="2089"/>
                    <a:pt x="3099" y="2468"/>
                  </a:cubicBezTo>
                  <a:cubicBezTo>
                    <a:pt x="2893" y="1906"/>
                    <a:pt x="2732" y="1320"/>
                    <a:pt x="2594" y="735"/>
                  </a:cubicBezTo>
                  <a:cubicBezTo>
                    <a:pt x="1711" y="563"/>
                    <a:pt x="838" y="31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2" name="Google Shape;1041;p37"/>
            <p:cNvSpPr/>
            <p:nvPr/>
          </p:nvSpPr>
          <p:spPr>
            <a:xfrm>
              <a:off x="2079350" y="1882625"/>
              <a:ext cx="90700" cy="203750"/>
            </a:xfrm>
            <a:custGeom>
              <a:avLst/>
              <a:gdLst/>
              <a:ahLst/>
              <a:cxnLst/>
              <a:rect l="l" t="t" r="r" b="b"/>
              <a:pathLst>
                <a:path w="3628" h="8150" extrusionOk="0">
                  <a:moveTo>
                    <a:pt x="3628" y="1"/>
                  </a:moveTo>
                  <a:lnTo>
                    <a:pt x="3628" y="1"/>
                  </a:lnTo>
                  <a:cubicBezTo>
                    <a:pt x="1470" y="666"/>
                    <a:pt x="1" y="2663"/>
                    <a:pt x="1" y="4936"/>
                  </a:cubicBezTo>
                  <a:cubicBezTo>
                    <a:pt x="1" y="5797"/>
                    <a:pt x="219" y="6657"/>
                    <a:pt x="643" y="7415"/>
                  </a:cubicBezTo>
                  <a:cubicBezTo>
                    <a:pt x="1481" y="7725"/>
                    <a:pt x="2354" y="7977"/>
                    <a:pt x="3237" y="8149"/>
                  </a:cubicBezTo>
                  <a:cubicBezTo>
                    <a:pt x="2618" y="5452"/>
                    <a:pt x="2755" y="2629"/>
                    <a:pt x="36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3" name="Google Shape;1042;p37"/>
            <p:cNvSpPr/>
            <p:nvPr/>
          </p:nvSpPr>
          <p:spPr>
            <a:xfrm>
              <a:off x="2226275" y="2090075"/>
              <a:ext cx="86375" cy="44225"/>
            </a:xfrm>
            <a:custGeom>
              <a:avLst/>
              <a:gdLst/>
              <a:ahLst/>
              <a:cxnLst/>
              <a:rect l="l" t="t" r="r" b="b"/>
              <a:pathLst>
                <a:path w="3455" h="1769" extrusionOk="0">
                  <a:moveTo>
                    <a:pt x="3019" y="1"/>
                  </a:moveTo>
                  <a:cubicBezTo>
                    <a:pt x="2262" y="122"/>
                    <a:pt x="1500" y="178"/>
                    <a:pt x="735" y="178"/>
                  </a:cubicBezTo>
                  <a:cubicBezTo>
                    <a:pt x="490" y="178"/>
                    <a:pt x="245" y="172"/>
                    <a:pt x="0" y="161"/>
                  </a:cubicBezTo>
                  <a:lnTo>
                    <a:pt x="0" y="161"/>
                  </a:lnTo>
                  <a:cubicBezTo>
                    <a:pt x="103" y="712"/>
                    <a:pt x="253" y="1240"/>
                    <a:pt x="425" y="1768"/>
                  </a:cubicBezTo>
                  <a:lnTo>
                    <a:pt x="2651" y="1768"/>
                  </a:lnTo>
                  <a:cubicBezTo>
                    <a:pt x="2915" y="1768"/>
                    <a:pt x="3191" y="1757"/>
                    <a:pt x="3455" y="1711"/>
                  </a:cubicBezTo>
                  <a:cubicBezTo>
                    <a:pt x="3283" y="1148"/>
                    <a:pt x="3145" y="574"/>
                    <a:pt x="30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4" name="Google Shape;1043;p37"/>
            <p:cNvSpPr/>
            <p:nvPr/>
          </p:nvSpPr>
          <p:spPr>
            <a:xfrm>
              <a:off x="2211625" y="18769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5" y="0"/>
                  </a:moveTo>
                  <a:cubicBezTo>
                    <a:pt x="253" y="2835"/>
                    <a:pt x="1" y="5888"/>
                    <a:pt x="575" y="8688"/>
                  </a:cubicBezTo>
                  <a:cubicBezTo>
                    <a:pt x="822" y="8699"/>
                    <a:pt x="1070" y="8705"/>
                    <a:pt x="1316" y="8705"/>
                  </a:cubicBezTo>
                  <a:cubicBezTo>
                    <a:pt x="2086" y="8705"/>
                    <a:pt x="2851" y="8649"/>
                    <a:pt x="3616" y="8528"/>
                  </a:cubicBezTo>
                  <a:cubicBezTo>
                    <a:pt x="3019" y="5739"/>
                    <a:pt x="2973" y="2846"/>
                    <a:pt x="3754" y="34"/>
                  </a:cubicBezTo>
                  <a:cubicBezTo>
                    <a:pt x="3582" y="12"/>
                    <a:pt x="3410" y="0"/>
                    <a:pt x="32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5" name="Google Shape;1044;p37"/>
            <p:cNvSpPr/>
            <p:nvPr/>
          </p:nvSpPr>
          <p:spPr>
            <a:xfrm>
              <a:off x="2285950" y="1877750"/>
              <a:ext cx="135450" cy="212650"/>
            </a:xfrm>
            <a:custGeom>
              <a:avLst/>
              <a:gdLst/>
              <a:ahLst/>
              <a:cxnLst/>
              <a:rect l="l" t="t" r="r" b="b"/>
              <a:pathLst>
                <a:path w="5418" h="8506" extrusionOk="0">
                  <a:moveTo>
                    <a:pt x="781" y="0"/>
                  </a:moveTo>
                  <a:cubicBezTo>
                    <a:pt x="0" y="2824"/>
                    <a:pt x="46" y="5705"/>
                    <a:pt x="643" y="8505"/>
                  </a:cubicBezTo>
                  <a:cubicBezTo>
                    <a:pt x="2273" y="8253"/>
                    <a:pt x="3822" y="7702"/>
                    <a:pt x="5131" y="6806"/>
                  </a:cubicBezTo>
                  <a:cubicBezTo>
                    <a:pt x="5326" y="6267"/>
                    <a:pt x="5418" y="5693"/>
                    <a:pt x="5418" y="5131"/>
                  </a:cubicBezTo>
                  <a:cubicBezTo>
                    <a:pt x="5406" y="2480"/>
                    <a:pt x="3409" y="276"/>
                    <a:pt x="781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6" name="Google Shape;1045;p37"/>
            <p:cNvSpPr/>
            <p:nvPr/>
          </p:nvSpPr>
          <p:spPr>
            <a:xfrm>
              <a:off x="2302025" y="2047600"/>
              <a:ext cx="112200" cy="85250"/>
            </a:xfrm>
            <a:custGeom>
              <a:avLst/>
              <a:gdLst/>
              <a:ahLst/>
              <a:cxnLst/>
              <a:rect l="l" t="t" r="r" b="b"/>
              <a:pathLst>
                <a:path w="4488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79" y="896"/>
                    <a:pt x="1630" y="1447"/>
                    <a:pt x="0" y="1700"/>
                  </a:cubicBezTo>
                  <a:cubicBezTo>
                    <a:pt x="115" y="2273"/>
                    <a:pt x="264" y="2847"/>
                    <a:pt x="425" y="3410"/>
                  </a:cubicBezTo>
                  <a:cubicBezTo>
                    <a:pt x="2296" y="3100"/>
                    <a:pt x="3856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7" name="Google Shape;1046;p37"/>
            <p:cNvSpPr/>
            <p:nvPr/>
          </p:nvSpPr>
          <p:spPr>
            <a:xfrm>
              <a:off x="2347925" y="1973875"/>
              <a:ext cx="29000" cy="24875"/>
            </a:xfrm>
            <a:custGeom>
              <a:avLst/>
              <a:gdLst/>
              <a:ahLst/>
              <a:cxnLst/>
              <a:rect l="l" t="t" r="r" b="b"/>
              <a:pathLst>
                <a:path w="1160" h="995" extrusionOk="0">
                  <a:moveTo>
                    <a:pt x="666" y="0"/>
                  </a:moveTo>
                  <a:cubicBezTo>
                    <a:pt x="219" y="0"/>
                    <a:pt x="0" y="528"/>
                    <a:pt x="310" y="850"/>
                  </a:cubicBezTo>
                  <a:cubicBezTo>
                    <a:pt x="414" y="950"/>
                    <a:pt x="539" y="995"/>
                    <a:pt x="662" y="995"/>
                  </a:cubicBezTo>
                  <a:cubicBezTo>
                    <a:pt x="918" y="995"/>
                    <a:pt x="1160" y="797"/>
                    <a:pt x="1160" y="494"/>
                  </a:cubicBezTo>
                  <a:cubicBezTo>
                    <a:pt x="1160" y="218"/>
                    <a:pt x="942" y="0"/>
                    <a:pt x="6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8" name="Google Shape;1047;p37"/>
            <p:cNvSpPr/>
            <p:nvPr/>
          </p:nvSpPr>
          <p:spPr>
            <a:xfrm>
              <a:off x="2330425" y="2009450"/>
              <a:ext cx="58275" cy="58275"/>
            </a:xfrm>
            <a:custGeom>
              <a:avLst/>
              <a:gdLst/>
              <a:ahLst/>
              <a:cxnLst/>
              <a:rect l="l" t="t" r="r" b="b"/>
              <a:pathLst>
                <a:path w="2331" h="2331" extrusionOk="0">
                  <a:moveTo>
                    <a:pt x="1160" y="1"/>
                  </a:moveTo>
                  <a:cubicBezTo>
                    <a:pt x="517" y="1"/>
                    <a:pt x="0" y="517"/>
                    <a:pt x="0" y="1160"/>
                  </a:cubicBezTo>
                  <a:cubicBezTo>
                    <a:pt x="0" y="1814"/>
                    <a:pt x="517" y="2330"/>
                    <a:pt x="1160" y="2330"/>
                  </a:cubicBezTo>
                  <a:cubicBezTo>
                    <a:pt x="1802" y="2330"/>
                    <a:pt x="2330" y="1814"/>
                    <a:pt x="2330" y="1160"/>
                  </a:cubicBezTo>
                  <a:cubicBezTo>
                    <a:pt x="2330" y="517"/>
                    <a:pt x="1802" y="1"/>
                    <a:pt x="1160" y="1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9" name="Google Shape;1048;p37"/>
            <p:cNvSpPr/>
            <p:nvPr/>
          </p:nvSpPr>
          <p:spPr>
            <a:xfrm>
              <a:off x="2069325" y="1756175"/>
              <a:ext cx="194225" cy="156600"/>
            </a:xfrm>
            <a:custGeom>
              <a:avLst/>
              <a:gdLst/>
              <a:ahLst/>
              <a:cxnLst/>
              <a:rect l="l" t="t" r="r" b="b"/>
              <a:pathLst>
                <a:path w="7769" h="6264" extrusionOk="0">
                  <a:moveTo>
                    <a:pt x="3470" y="0"/>
                  </a:moveTo>
                  <a:cubicBezTo>
                    <a:pt x="3015" y="0"/>
                    <a:pt x="2563" y="164"/>
                    <a:pt x="2146" y="537"/>
                  </a:cubicBezTo>
                  <a:cubicBezTo>
                    <a:pt x="0" y="2442"/>
                    <a:pt x="2043" y="4450"/>
                    <a:pt x="3409" y="5357"/>
                  </a:cubicBezTo>
                  <a:cubicBezTo>
                    <a:pt x="4384" y="6000"/>
                    <a:pt x="6852" y="6264"/>
                    <a:pt x="6852" y="6264"/>
                  </a:cubicBezTo>
                  <a:cubicBezTo>
                    <a:pt x="7768" y="3544"/>
                    <a:pt x="5584" y="0"/>
                    <a:pt x="3470" y="0"/>
                  </a:cubicBezTo>
                  <a:close/>
                </a:path>
              </a:pathLst>
            </a:custGeom>
            <a:solidFill>
              <a:srgbClr val="FE67BE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pic>
        <p:nvPicPr>
          <p:cNvPr id="65" name="Am-thanh-tra-loi-dung-www_yeualo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17" end="7305.8333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716558" y="7826"/>
            <a:ext cx="861816" cy="861816"/>
          </a:xfrm>
          <a:prstGeom prst="rect">
            <a:avLst/>
          </a:prstGeom>
        </p:spPr>
      </p:pic>
      <p:sp>
        <p:nvSpPr>
          <p:cNvPr id="67" name="Rounded Rectangle 66">
            <a:hlinkClick r:id="rId8" action="ppaction://hlinksldjump"/>
          </p:cNvPr>
          <p:cNvSpPr/>
          <p:nvPr/>
        </p:nvSpPr>
        <p:spPr>
          <a:xfrm>
            <a:off x="2820628" y="5533593"/>
            <a:ext cx="904505" cy="71506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8669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92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68" name="Rounded Rectangle 67">
            <a:hlinkClick r:id="rId9" action="ppaction://hlinksldjump"/>
          </p:cNvPr>
          <p:cNvSpPr/>
          <p:nvPr/>
        </p:nvSpPr>
        <p:spPr>
          <a:xfrm>
            <a:off x="7434772" y="5538666"/>
            <a:ext cx="904505" cy="71506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8669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92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69" name="Rounded Rectangle 68">
            <a:hlinkClick r:id="rId10" action="ppaction://hlinksldjump"/>
          </p:cNvPr>
          <p:cNvSpPr/>
          <p:nvPr/>
        </p:nvSpPr>
        <p:spPr>
          <a:xfrm>
            <a:off x="5185888" y="5534236"/>
            <a:ext cx="904505" cy="71506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8669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92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pic>
        <p:nvPicPr>
          <p:cNvPr id="72" name="Picture 71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7778" l="9800" r="233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00" r="75200" b="82037"/>
          <a:stretch/>
        </p:blipFill>
        <p:spPr>
          <a:xfrm>
            <a:off x="2621019" y="2508338"/>
            <a:ext cx="1598657" cy="2124243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56667" b="90278" l="24300" r="76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800" t="57777" r="30001" b="11483"/>
          <a:stretch/>
        </p:blipFill>
        <p:spPr>
          <a:xfrm>
            <a:off x="2670338" y="4552701"/>
            <a:ext cx="1292093" cy="941730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3340" b="40701" l="65000" r="82800">
                        <a14:foregroundMark x1="70200" y1="28627" x2="70200" y2="28627"/>
                        <a14:foregroundMark x1="75100" y1="20058" x2="75100" y2="20058"/>
                        <a14:foregroundMark x1="80100" y1="32230" x2="80100" y2="32230"/>
                        <a14:foregroundMark x1="74700" y1="29698" x2="74700" y2="29698"/>
                        <a14:foregroundMark x1="74900" y1="24927" x2="75100" y2="390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214" t="12698" r="16093" b="57672"/>
          <a:stretch/>
        </p:blipFill>
        <p:spPr>
          <a:xfrm>
            <a:off x="7164574" y="2499005"/>
            <a:ext cx="1370081" cy="2230363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79444" b="88333" l="78700" r="91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7200" t="80015" r="6800" b="11534"/>
          <a:stretch/>
        </p:blipFill>
        <p:spPr>
          <a:xfrm>
            <a:off x="7089440" y="4576295"/>
            <a:ext cx="1640547" cy="935795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 rotWithShape="1"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221" t="12699" r="30473" b="27831"/>
          <a:stretch/>
        </p:blipFill>
        <p:spPr>
          <a:xfrm>
            <a:off x="4950169" y="2453350"/>
            <a:ext cx="1280840" cy="2235503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6574" b="27778" l="56900" r="70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700" t="18285" r="30812" b="72429"/>
          <a:stretch/>
        </p:blipFill>
        <p:spPr>
          <a:xfrm>
            <a:off x="4942632" y="4548425"/>
            <a:ext cx="1259886" cy="946650"/>
          </a:xfrm>
          <a:prstGeom prst="rect">
            <a:avLst/>
          </a:prstGeom>
        </p:spPr>
      </p:pic>
      <p:pic>
        <p:nvPicPr>
          <p:cNvPr id="82" name="PA_图片 11">
            <a:hlinkClick r:id="rId21" action="ppaction://hlinksldjump"/>
            <a:extLst>
              <a:ext uri="{FF2B5EF4-FFF2-40B4-BE49-F238E27FC236}">
                <a16:creationId xmlns:a16="http://schemas.microsoft.com/office/drawing/2014/main" id="{708C517F-72B9-4C02-A8BE-32A8350AED99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79820" y="-654776"/>
            <a:ext cx="2800265" cy="2800265"/>
          </a:xfrm>
          <a:prstGeom prst="rect">
            <a:avLst/>
          </a:prstGeom>
        </p:spPr>
      </p:pic>
      <p:sp>
        <p:nvSpPr>
          <p:cNvPr id="85" name="TextBox 84"/>
          <p:cNvSpPr txBox="1"/>
          <p:nvPr/>
        </p:nvSpPr>
        <p:spPr>
          <a:xfrm>
            <a:off x="10171108" y="1725286"/>
            <a:ext cx="2065713" cy="500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669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55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Hoàn</a:t>
            </a:r>
            <a:r>
              <a:rPr kumimoji="0" lang="en-US" sz="265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sz="2655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thành</a:t>
            </a:r>
            <a:endParaRPr kumimoji="0" lang="en-US" sz="2655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67269" y="5526456"/>
            <a:ext cx="1834269" cy="89281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669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Ghi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chú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Click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vào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ô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số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=&gt;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hiện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câu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hỏi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 </a:t>
            </a:r>
          </a:p>
        </p:txBody>
      </p:sp>
      <p:sp>
        <p:nvSpPr>
          <p:cNvPr id="61" name="Rectangle 60"/>
          <p:cNvSpPr/>
          <p:nvPr/>
        </p:nvSpPr>
        <p:spPr>
          <a:xfrm>
            <a:off x="2328531" y="1843083"/>
            <a:ext cx="6401454" cy="67764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669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Các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em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hãy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trả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lời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đúng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các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câu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đố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để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giúp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chú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ong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chở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mật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từ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cây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hoa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về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tổ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nhé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5531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5"/>
                </p:tgtEl>
              </p:cMediaNode>
            </p:audio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</p:childTnLst>
        </p:cTn>
      </p:par>
    </p:tnLst>
    <p:bldLst>
      <p:bldP spid="83" grpId="0"/>
      <p:bldP spid="67" grpId="0" animBg="1"/>
      <p:bldP spid="68" grpId="0" animBg="1"/>
      <p:bldP spid="6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5573" y="1"/>
            <a:ext cx="12192000" cy="6857999"/>
          </a:xfrm>
          <a:prstGeom prst="rect">
            <a:avLst/>
          </a:prstGeom>
        </p:spPr>
      </p:pic>
      <p:grpSp>
        <p:nvGrpSpPr>
          <p:cNvPr id="40" name="Google Shape;1049;p37"/>
          <p:cNvGrpSpPr/>
          <p:nvPr/>
        </p:nvGrpSpPr>
        <p:grpSpPr>
          <a:xfrm flipH="1">
            <a:off x="9662874" y="9774416"/>
            <a:ext cx="512912" cy="560869"/>
            <a:chOff x="2013650" y="1733325"/>
            <a:chExt cx="407750" cy="445875"/>
          </a:xfrm>
        </p:grpSpPr>
        <p:sp>
          <p:nvSpPr>
            <p:cNvPr id="41" name="Google Shape;1050;p37"/>
            <p:cNvSpPr/>
            <p:nvPr/>
          </p:nvSpPr>
          <p:spPr>
            <a:xfrm>
              <a:off x="2013650" y="1998550"/>
              <a:ext cx="72900" cy="42200"/>
            </a:xfrm>
            <a:custGeom>
              <a:avLst/>
              <a:gdLst/>
              <a:ahLst/>
              <a:cxnLst/>
              <a:rect l="l" t="t" r="r" b="b"/>
              <a:pathLst>
                <a:path w="2916" h="1688" extrusionOk="0">
                  <a:moveTo>
                    <a:pt x="2916" y="0"/>
                  </a:moveTo>
                  <a:lnTo>
                    <a:pt x="0" y="838"/>
                  </a:lnTo>
                  <a:lnTo>
                    <a:pt x="2916" y="1688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rgbClr val="80E8ED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2" name="Google Shape;1051;p37"/>
            <p:cNvSpPr/>
            <p:nvPr/>
          </p:nvSpPr>
          <p:spPr>
            <a:xfrm>
              <a:off x="2124975" y="1733325"/>
              <a:ext cx="176625" cy="179450"/>
            </a:xfrm>
            <a:custGeom>
              <a:avLst/>
              <a:gdLst/>
              <a:ahLst/>
              <a:cxnLst/>
              <a:rect l="l" t="t" r="r" b="b"/>
              <a:pathLst>
                <a:path w="7065" h="7178" extrusionOk="0">
                  <a:moveTo>
                    <a:pt x="3453" y="0"/>
                  </a:moveTo>
                  <a:cubicBezTo>
                    <a:pt x="3206" y="0"/>
                    <a:pt x="2946" y="49"/>
                    <a:pt x="2675" y="154"/>
                  </a:cubicBezTo>
                  <a:cubicBezTo>
                    <a:pt x="1" y="1198"/>
                    <a:pt x="1206" y="3792"/>
                    <a:pt x="2170" y="5112"/>
                  </a:cubicBezTo>
                  <a:cubicBezTo>
                    <a:pt x="2858" y="6064"/>
                    <a:pt x="5085" y="7178"/>
                    <a:pt x="5085" y="7178"/>
                  </a:cubicBezTo>
                  <a:cubicBezTo>
                    <a:pt x="7065" y="4719"/>
                    <a:pt x="5885" y="0"/>
                    <a:pt x="3453" y="0"/>
                  </a:cubicBezTo>
                  <a:close/>
                </a:path>
              </a:pathLst>
            </a:custGeom>
            <a:solidFill>
              <a:srgbClr val="80E8ED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3" name="Google Shape;1052;p37"/>
            <p:cNvSpPr/>
            <p:nvPr/>
          </p:nvSpPr>
          <p:spPr>
            <a:xfrm>
              <a:off x="2124450" y="2109350"/>
              <a:ext cx="34550" cy="62175"/>
            </a:xfrm>
            <a:custGeom>
              <a:avLst/>
              <a:gdLst/>
              <a:ahLst/>
              <a:cxnLst/>
              <a:rect l="l" t="t" r="r" b="b"/>
              <a:pathLst>
                <a:path w="1382" h="2487" extrusionOk="0">
                  <a:moveTo>
                    <a:pt x="961" y="1"/>
                  </a:moveTo>
                  <a:cubicBezTo>
                    <a:pt x="823" y="1"/>
                    <a:pt x="682" y="70"/>
                    <a:pt x="618" y="228"/>
                  </a:cubicBezTo>
                  <a:cubicBezTo>
                    <a:pt x="377" y="825"/>
                    <a:pt x="194" y="1433"/>
                    <a:pt x="56" y="2053"/>
                  </a:cubicBezTo>
                  <a:cubicBezTo>
                    <a:pt x="1" y="2315"/>
                    <a:pt x="219" y="2486"/>
                    <a:pt x="425" y="2486"/>
                  </a:cubicBezTo>
                  <a:cubicBezTo>
                    <a:pt x="561" y="2486"/>
                    <a:pt x="692" y="2411"/>
                    <a:pt x="733" y="2237"/>
                  </a:cubicBezTo>
                  <a:cubicBezTo>
                    <a:pt x="859" y="1617"/>
                    <a:pt x="1043" y="1009"/>
                    <a:pt x="1284" y="423"/>
                  </a:cubicBezTo>
                  <a:cubicBezTo>
                    <a:pt x="1382" y="166"/>
                    <a:pt x="1175" y="1"/>
                    <a:pt x="9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4" name="Google Shape;1053;p37"/>
            <p:cNvSpPr/>
            <p:nvPr/>
          </p:nvSpPr>
          <p:spPr>
            <a:xfrm>
              <a:off x="2186950" y="2116975"/>
              <a:ext cx="20550" cy="62225"/>
            </a:xfrm>
            <a:custGeom>
              <a:avLst/>
              <a:gdLst/>
              <a:ahLst/>
              <a:cxnLst/>
              <a:rect l="l" t="t" r="r" b="b"/>
              <a:pathLst>
                <a:path w="822" h="2489" extrusionOk="0">
                  <a:moveTo>
                    <a:pt x="478" y="1"/>
                  </a:moveTo>
                  <a:cubicBezTo>
                    <a:pt x="305" y="1"/>
                    <a:pt x="127" y="113"/>
                    <a:pt x="116" y="336"/>
                  </a:cubicBezTo>
                  <a:cubicBezTo>
                    <a:pt x="93" y="945"/>
                    <a:pt x="58" y="1553"/>
                    <a:pt x="12" y="2161"/>
                  </a:cubicBezTo>
                  <a:cubicBezTo>
                    <a:pt x="1" y="2379"/>
                    <a:pt x="167" y="2488"/>
                    <a:pt x="341" y="2488"/>
                  </a:cubicBezTo>
                  <a:cubicBezTo>
                    <a:pt x="514" y="2488"/>
                    <a:pt x="695" y="2379"/>
                    <a:pt x="712" y="2161"/>
                  </a:cubicBezTo>
                  <a:cubicBezTo>
                    <a:pt x="747" y="1553"/>
                    <a:pt x="781" y="945"/>
                    <a:pt x="816" y="336"/>
                  </a:cubicBezTo>
                  <a:cubicBezTo>
                    <a:pt x="821" y="113"/>
                    <a:pt x="652" y="1"/>
                    <a:pt x="4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5" name="Google Shape;1054;p37"/>
            <p:cNvSpPr/>
            <p:nvPr/>
          </p:nvSpPr>
          <p:spPr>
            <a:xfrm>
              <a:off x="2261850" y="2116975"/>
              <a:ext cx="24800" cy="62025"/>
            </a:xfrm>
            <a:custGeom>
              <a:avLst/>
              <a:gdLst/>
              <a:ahLst/>
              <a:cxnLst/>
              <a:rect l="l" t="t" r="r" b="b"/>
              <a:pathLst>
                <a:path w="992" h="2481" extrusionOk="0">
                  <a:moveTo>
                    <a:pt x="343" y="1"/>
                  </a:moveTo>
                  <a:cubicBezTo>
                    <a:pt x="170" y="1"/>
                    <a:pt x="0" y="113"/>
                    <a:pt x="12" y="336"/>
                  </a:cubicBezTo>
                  <a:cubicBezTo>
                    <a:pt x="35" y="968"/>
                    <a:pt x="115" y="1610"/>
                    <a:pt x="264" y="2230"/>
                  </a:cubicBezTo>
                  <a:cubicBezTo>
                    <a:pt x="306" y="2405"/>
                    <a:pt x="438" y="2480"/>
                    <a:pt x="574" y="2480"/>
                  </a:cubicBezTo>
                  <a:cubicBezTo>
                    <a:pt x="778" y="2480"/>
                    <a:pt x="992" y="2312"/>
                    <a:pt x="930" y="2058"/>
                  </a:cubicBezTo>
                  <a:cubicBezTo>
                    <a:pt x="804" y="1484"/>
                    <a:pt x="723" y="910"/>
                    <a:pt x="700" y="336"/>
                  </a:cubicBezTo>
                  <a:cubicBezTo>
                    <a:pt x="695" y="113"/>
                    <a:pt x="517" y="1"/>
                    <a:pt x="3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6" name="Google Shape;1055;p37"/>
            <p:cNvSpPr/>
            <p:nvPr/>
          </p:nvSpPr>
          <p:spPr>
            <a:xfrm>
              <a:off x="2310350" y="2112000"/>
              <a:ext cx="35200" cy="56075"/>
            </a:xfrm>
            <a:custGeom>
              <a:avLst/>
              <a:gdLst/>
              <a:ahLst/>
              <a:cxnLst/>
              <a:rect l="l" t="t" r="r" b="b"/>
              <a:pathLst>
                <a:path w="1408" h="2243" extrusionOk="0">
                  <a:moveTo>
                    <a:pt x="465" y="1"/>
                  </a:moveTo>
                  <a:cubicBezTo>
                    <a:pt x="242" y="1"/>
                    <a:pt x="0" y="252"/>
                    <a:pt x="126" y="535"/>
                  </a:cubicBezTo>
                  <a:cubicBezTo>
                    <a:pt x="333" y="1006"/>
                    <a:pt x="505" y="1499"/>
                    <a:pt x="654" y="1993"/>
                  </a:cubicBezTo>
                  <a:cubicBezTo>
                    <a:pt x="709" y="2167"/>
                    <a:pt x="848" y="2242"/>
                    <a:pt x="987" y="2242"/>
                  </a:cubicBezTo>
                  <a:cubicBezTo>
                    <a:pt x="1197" y="2242"/>
                    <a:pt x="1407" y="2071"/>
                    <a:pt x="1331" y="1809"/>
                  </a:cubicBezTo>
                  <a:cubicBezTo>
                    <a:pt x="1159" y="1258"/>
                    <a:pt x="953" y="707"/>
                    <a:pt x="723" y="180"/>
                  </a:cubicBezTo>
                  <a:cubicBezTo>
                    <a:pt x="665" y="53"/>
                    <a:pt x="567" y="1"/>
                    <a:pt x="4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7" name="Google Shape;1056;p37"/>
            <p:cNvSpPr/>
            <p:nvPr/>
          </p:nvSpPr>
          <p:spPr>
            <a:xfrm>
              <a:off x="2160550" y="2086050"/>
              <a:ext cx="76650" cy="48250"/>
            </a:xfrm>
            <a:custGeom>
              <a:avLst/>
              <a:gdLst/>
              <a:ahLst/>
              <a:cxnLst/>
              <a:rect l="l" t="t" r="r" b="b"/>
              <a:pathLst>
                <a:path w="3066" h="1930" extrusionOk="0">
                  <a:moveTo>
                    <a:pt x="1" y="1"/>
                  </a:moveTo>
                  <a:lnTo>
                    <a:pt x="1" y="1"/>
                  </a:lnTo>
                  <a:cubicBezTo>
                    <a:pt x="127" y="586"/>
                    <a:pt x="288" y="1172"/>
                    <a:pt x="494" y="1734"/>
                  </a:cubicBezTo>
                  <a:cubicBezTo>
                    <a:pt x="953" y="1872"/>
                    <a:pt x="1424" y="1929"/>
                    <a:pt x="1895" y="1929"/>
                  </a:cubicBezTo>
                  <a:lnTo>
                    <a:pt x="3065" y="1929"/>
                  </a:lnTo>
                  <a:cubicBezTo>
                    <a:pt x="2882" y="1401"/>
                    <a:pt x="2744" y="873"/>
                    <a:pt x="2629" y="322"/>
                  </a:cubicBezTo>
                  <a:cubicBezTo>
                    <a:pt x="1745" y="288"/>
                    <a:pt x="862" y="173"/>
                    <a:pt x="1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8" name="Google Shape;1057;p37"/>
            <p:cNvSpPr/>
            <p:nvPr/>
          </p:nvSpPr>
          <p:spPr>
            <a:xfrm>
              <a:off x="2145075" y="1876900"/>
              <a:ext cx="88675" cy="217225"/>
            </a:xfrm>
            <a:custGeom>
              <a:avLst/>
              <a:gdLst/>
              <a:ahLst/>
              <a:cxnLst/>
              <a:rect l="l" t="t" r="r" b="b"/>
              <a:pathLst>
                <a:path w="3547" h="8689" extrusionOk="0">
                  <a:moveTo>
                    <a:pt x="2514" y="0"/>
                  </a:moveTo>
                  <a:cubicBezTo>
                    <a:pt x="2009" y="0"/>
                    <a:pt x="1492" y="80"/>
                    <a:pt x="999" y="230"/>
                  </a:cubicBezTo>
                  <a:cubicBezTo>
                    <a:pt x="126" y="2858"/>
                    <a:pt x="0" y="5670"/>
                    <a:pt x="608" y="8367"/>
                  </a:cubicBezTo>
                  <a:cubicBezTo>
                    <a:pt x="1481" y="8539"/>
                    <a:pt x="2364" y="8654"/>
                    <a:pt x="3248" y="8688"/>
                  </a:cubicBezTo>
                  <a:cubicBezTo>
                    <a:pt x="2663" y="5888"/>
                    <a:pt x="2915" y="2835"/>
                    <a:pt x="3547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9" name="Google Shape;1058;p37"/>
            <p:cNvSpPr/>
            <p:nvPr/>
          </p:nvSpPr>
          <p:spPr>
            <a:xfrm>
              <a:off x="2095425" y="2067700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0" y="0"/>
                  </a:moveTo>
                  <a:lnTo>
                    <a:pt x="0" y="0"/>
                  </a:lnTo>
                  <a:cubicBezTo>
                    <a:pt x="666" y="1206"/>
                    <a:pt x="1779" y="2089"/>
                    <a:pt x="3099" y="2468"/>
                  </a:cubicBezTo>
                  <a:cubicBezTo>
                    <a:pt x="2893" y="1906"/>
                    <a:pt x="2732" y="1320"/>
                    <a:pt x="2594" y="735"/>
                  </a:cubicBezTo>
                  <a:cubicBezTo>
                    <a:pt x="1711" y="563"/>
                    <a:pt x="838" y="31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50" name="Google Shape;1059;p37"/>
            <p:cNvSpPr/>
            <p:nvPr/>
          </p:nvSpPr>
          <p:spPr>
            <a:xfrm>
              <a:off x="2079350" y="1882625"/>
              <a:ext cx="90700" cy="203750"/>
            </a:xfrm>
            <a:custGeom>
              <a:avLst/>
              <a:gdLst/>
              <a:ahLst/>
              <a:cxnLst/>
              <a:rect l="l" t="t" r="r" b="b"/>
              <a:pathLst>
                <a:path w="3628" h="8150" extrusionOk="0">
                  <a:moveTo>
                    <a:pt x="3628" y="1"/>
                  </a:moveTo>
                  <a:lnTo>
                    <a:pt x="3628" y="1"/>
                  </a:lnTo>
                  <a:cubicBezTo>
                    <a:pt x="1470" y="666"/>
                    <a:pt x="1" y="2663"/>
                    <a:pt x="1" y="4936"/>
                  </a:cubicBezTo>
                  <a:cubicBezTo>
                    <a:pt x="1" y="5797"/>
                    <a:pt x="219" y="6657"/>
                    <a:pt x="643" y="7415"/>
                  </a:cubicBezTo>
                  <a:cubicBezTo>
                    <a:pt x="1481" y="7725"/>
                    <a:pt x="2354" y="7977"/>
                    <a:pt x="3237" y="8149"/>
                  </a:cubicBezTo>
                  <a:cubicBezTo>
                    <a:pt x="2618" y="5452"/>
                    <a:pt x="2755" y="2629"/>
                    <a:pt x="36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51" name="Google Shape;1060;p37"/>
            <p:cNvSpPr/>
            <p:nvPr/>
          </p:nvSpPr>
          <p:spPr>
            <a:xfrm>
              <a:off x="2226275" y="2090075"/>
              <a:ext cx="86375" cy="44225"/>
            </a:xfrm>
            <a:custGeom>
              <a:avLst/>
              <a:gdLst/>
              <a:ahLst/>
              <a:cxnLst/>
              <a:rect l="l" t="t" r="r" b="b"/>
              <a:pathLst>
                <a:path w="3455" h="1769" extrusionOk="0">
                  <a:moveTo>
                    <a:pt x="3019" y="1"/>
                  </a:moveTo>
                  <a:cubicBezTo>
                    <a:pt x="2262" y="122"/>
                    <a:pt x="1500" y="178"/>
                    <a:pt x="735" y="178"/>
                  </a:cubicBezTo>
                  <a:cubicBezTo>
                    <a:pt x="490" y="178"/>
                    <a:pt x="245" y="172"/>
                    <a:pt x="0" y="161"/>
                  </a:cubicBezTo>
                  <a:lnTo>
                    <a:pt x="0" y="161"/>
                  </a:lnTo>
                  <a:cubicBezTo>
                    <a:pt x="103" y="712"/>
                    <a:pt x="253" y="1240"/>
                    <a:pt x="425" y="1768"/>
                  </a:cubicBezTo>
                  <a:lnTo>
                    <a:pt x="2651" y="1768"/>
                  </a:lnTo>
                  <a:cubicBezTo>
                    <a:pt x="2915" y="1768"/>
                    <a:pt x="3191" y="1757"/>
                    <a:pt x="3455" y="1711"/>
                  </a:cubicBezTo>
                  <a:cubicBezTo>
                    <a:pt x="3283" y="1148"/>
                    <a:pt x="3145" y="574"/>
                    <a:pt x="30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52" name="Google Shape;1061;p37"/>
            <p:cNvSpPr/>
            <p:nvPr/>
          </p:nvSpPr>
          <p:spPr>
            <a:xfrm>
              <a:off x="2211625" y="18769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5" y="0"/>
                  </a:moveTo>
                  <a:cubicBezTo>
                    <a:pt x="253" y="2835"/>
                    <a:pt x="1" y="5888"/>
                    <a:pt x="575" y="8688"/>
                  </a:cubicBezTo>
                  <a:cubicBezTo>
                    <a:pt x="822" y="8699"/>
                    <a:pt x="1070" y="8705"/>
                    <a:pt x="1316" y="8705"/>
                  </a:cubicBezTo>
                  <a:cubicBezTo>
                    <a:pt x="2086" y="8705"/>
                    <a:pt x="2851" y="8649"/>
                    <a:pt x="3616" y="8528"/>
                  </a:cubicBezTo>
                  <a:cubicBezTo>
                    <a:pt x="3019" y="5739"/>
                    <a:pt x="2973" y="2846"/>
                    <a:pt x="3754" y="34"/>
                  </a:cubicBezTo>
                  <a:cubicBezTo>
                    <a:pt x="3582" y="12"/>
                    <a:pt x="3410" y="0"/>
                    <a:pt x="32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53" name="Google Shape;1062;p37"/>
            <p:cNvSpPr/>
            <p:nvPr/>
          </p:nvSpPr>
          <p:spPr>
            <a:xfrm>
              <a:off x="2285950" y="1877750"/>
              <a:ext cx="135450" cy="212650"/>
            </a:xfrm>
            <a:custGeom>
              <a:avLst/>
              <a:gdLst/>
              <a:ahLst/>
              <a:cxnLst/>
              <a:rect l="l" t="t" r="r" b="b"/>
              <a:pathLst>
                <a:path w="5418" h="8506" extrusionOk="0">
                  <a:moveTo>
                    <a:pt x="781" y="0"/>
                  </a:moveTo>
                  <a:cubicBezTo>
                    <a:pt x="0" y="2824"/>
                    <a:pt x="46" y="5705"/>
                    <a:pt x="643" y="8505"/>
                  </a:cubicBezTo>
                  <a:cubicBezTo>
                    <a:pt x="2273" y="8253"/>
                    <a:pt x="3822" y="7702"/>
                    <a:pt x="5131" y="6806"/>
                  </a:cubicBezTo>
                  <a:cubicBezTo>
                    <a:pt x="5326" y="6267"/>
                    <a:pt x="5418" y="5693"/>
                    <a:pt x="5418" y="5131"/>
                  </a:cubicBezTo>
                  <a:cubicBezTo>
                    <a:pt x="5406" y="2480"/>
                    <a:pt x="3409" y="276"/>
                    <a:pt x="781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54" name="Google Shape;1063;p37"/>
            <p:cNvSpPr/>
            <p:nvPr/>
          </p:nvSpPr>
          <p:spPr>
            <a:xfrm>
              <a:off x="2302025" y="2047600"/>
              <a:ext cx="112200" cy="85250"/>
            </a:xfrm>
            <a:custGeom>
              <a:avLst/>
              <a:gdLst/>
              <a:ahLst/>
              <a:cxnLst/>
              <a:rect l="l" t="t" r="r" b="b"/>
              <a:pathLst>
                <a:path w="4488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79" y="896"/>
                    <a:pt x="1630" y="1447"/>
                    <a:pt x="0" y="1700"/>
                  </a:cubicBezTo>
                  <a:cubicBezTo>
                    <a:pt x="115" y="2273"/>
                    <a:pt x="264" y="2847"/>
                    <a:pt x="425" y="3410"/>
                  </a:cubicBezTo>
                  <a:cubicBezTo>
                    <a:pt x="2296" y="3100"/>
                    <a:pt x="3856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55" name="Google Shape;1064;p37"/>
            <p:cNvSpPr/>
            <p:nvPr/>
          </p:nvSpPr>
          <p:spPr>
            <a:xfrm>
              <a:off x="2347925" y="1973875"/>
              <a:ext cx="29000" cy="24875"/>
            </a:xfrm>
            <a:custGeom>
              <a:avLst/>
              <a:gdLst/>
              <a:ahLst/>
              <a:cxnLst/>
              <a:rect l="l" t="t" r="r" b="b"/>
              <a:pathLst>
                <a:path w="1160" h="995" extrusionOk="0">
                  <a:moveTo>
                    <a:pt x="666" y="0"/>
                  </a:moveTo>
                  <a:cubicBezTo>
                    <a:pt x="219" y="0"/>
                    <a:pt x="0" y="528"/>
                    <a:pt x="310" y="850"/>
                  </a:cubicBezTo>
                  <a:cubicBezTo>
                    <a:pt x="414" y="950"/>
                    <a:pt x="539" y="995"/>
                    <a:pt x="662" y="995"/>
                  </a:cubicBezTo>
                  <a:cubicBezTo>
                    <a:pt x="918" y="995"/>
                    <a:pt x="1160" y="797"/>
                    <a:pt x="1160" y="494"/>
                  </a:cubicBezTo>
                  <a:cubicBezTo>
                    <a:pt x="1160" y="218"/>
                    <a:pt x="942" y="0"/>
                    <a:pt x="6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56" name="Google Shape;1065;p37"/>
            <p:cNvSpPr/>
            <p:nvPr/>
          </p:nvSpPr>
          <p:spPr>
            <a:xfrm>
              <a:off x="2330425" y="2009450"/>
              <a:ext cx="58275" cy="58275"/>
            </a:xfrm>
            <a:custGeom>
              <a:avLst/>
              <a:gdLst/>
              <a:ahLst/>
              <a:cxnLst/>
              <a:rect l="l" t="t" r="r" b="b"/>
              <a:pathLst>
                <a:path w="2331" h="2331" extrusionOk="0">
                  <a:moveTo>
                    <a:pt x="1160" y="1"/>
                  </a:moveTo>
                  <a:cubicBezTo>
                    <a:pt x="517" y="1"/>
                    <a:pt x="0" y="517"/>
                    <a:pt x="0" y="1160"/>
                  </a:cubicBezTo>
                  <a:cubicBezTo>
                    <a:pt x="0" y="1814"/>
                    <a:pt x="517" y="2330"/>
                    <a:pt x="1160" y="2330"/>
                  </a:cubicBezTo>
                  <a:cubicBezTo>
                    <a:pt x="1802" y="2330"/>
                    <a:pt x="2330" y="1814"/>
                    <a:pt x="2330" y="1160"/>
                  </a:cubicBezTo>
                  <a:cubicBezTo>
                    <a:pt x="2330" y="517"/>
                    <a:pt x="1802" y="1"/>
                    <a:pt x="1160" y="1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57" name="Google Shape;1066;p37"/>
            <p:cNvSpPr/>
            <p:nvPr/>
          </p:nvSpPr>
          <p:spPr>
            <a:xfrm>
              <a:off x="2069325" y="1756175"/>
              <a:ext cx="194225" cy="156600"/>
            </a:xfrm>
            <a:custGeom>
              <a:avLst/>
              <a:gdLst/>
              <a:ahLst/>
              <a:cxnLst/>
              <a:rect l="l" t="t" r="r" b="b"/>
              <a:pathLst>
                <a:path w="7769" h="6264" extrusionOk="0">
                  <a:moveTo>
                    <a:pt x="3470" y="0"/>
                  </a:moveTo>
                  <a:cubicBezTo>
                    <a:pt x="3015" y="0"/>
                    <a:pt x="2563" y="164"/>
                    <a:pt x="2146" y="537"/>
                  </a:cubicBezTo>
                  <a:cubicBezTo>
                    <a:pt x="0" y="2442"/>
                    <a:pt x="2043" y="4450"/>
                    <a:pt x="3409" y="5357"/>
                  </a:cubicBezTo>
                  <a:cubicBezTo>
                    <a:pt x="4384" y="6000"/>
                    <a:pt x="6852" y="6264"/>
                    <a:pt x="6852" y="6264"/>
                  </a:cubicBezTo>
                  <a:cubicBezTo>
                    <a:pt x="7768" y="3544"/>
                    <a:pt x="5584" y="0"/>
                    <a:pt x="3470" y="0"/>
                  </a:cubicBezTo>
                  <a:close/>
                </a:path>
              </a:pathLst>
            </a:custGeom>
            <a:solidFill>
              <a:srgbClr val="80E8ED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</p:grpSp>
      <p:pic>
        <p:nvPicPr>
          <p:cNvPr id="65" name="Am-thanh-tra-loi-dung-www_yeualo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17" end="7305.8333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484536" y="-1701434"/>
            <a:ext cx="577991" cy="577991"/>
          </a:xfrm>
          <a:prstGeom prst="rect">
            <a:avLst/>
          </a:prstGeom>
        </p:spPr>
      </p:pic>
      <p:sp>
        <p:nvSpPr>
          <p:cNvPr id="67" name="Rounded Rectangle 66"/>
          <p:cNvSpPr/>
          <p:nvPr/>
        </p:nvSpPr>
        <p:spPr>
          <a:xfrm>
            <a:off x="11094271" y="6147993"/>
            <a:ext cx="628338" cy="45413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8669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34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2989491" y="10079056"/>
            <a:ext cx="628338" cy="45413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8669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34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9" name="Rounded Rectangle 68"/>
          <p:cNvSpPr/>
          <p:nvPr/>
        </p:nvSpPr>
        <p:spPr>
          <a:xfrm>
            <a:off x="5284437" y="10079056"/>
            <a:ext cx="628338" cy="45413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8669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34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70" name="Rounded Rectangle 69"/>
          <p:cNvSpPr/>
          <p:nvPr/>
        </p:nvSpPr>
        <p:spPr>
          <a:xfrm>
            <a:off x="7423093" y="10079056"/>
            <a:ext cx="628338" cy="45413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8669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34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71" name="Rounded Rectangle 70"/>
          <p:cNvSpPr/>
          <p:nvPr/>
        </p:nvSpPr>
        <p:spPr>
          <a:xfrm>
            <a:off x="9545392" y="10079056"/>
            <a:ext cx="628338" cy="45413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8669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34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pic>
        <p:nvPicPr>
          <p:cNvPr id="72" name="Picture 71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7778" l="9800" r="233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00" r="75200" b="82037"/>
          <a:stretch/>
        </p:blipFill>
        <p:spPr>
          <a:xfrm>
            <a:off x="10723429" y="3303138"/>
            <a:ext cx="1598657" cy="2124243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6667" b="90278" l="24300" r="76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800" t="57777" r="30001" b="11483"/>
          <a:stretch/>
        </p:blipFill>
        <p:spPr>
          <a:xfrm>
            <a:off x="10773638" y="5179274"/>
            <a:ext cx="1292093" cy="941730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3340" b="40701" l="65000" r="82800">
                        <a14:foregroundMark x1="70200" y1="28627" x2="70200" y2="28627"/>
                        <a14:foregroundMark x1="75100" y1="20058" x2="75100" y2="20058"/>
                        <a14:foregroundMark x1="80100" y1="32230" x2="80100" y2="32230"/>
                        <a14:foregroundMark x1="74700" y1="29698" x2="74700" y2="29698"/>
                        <a14:foregroundMark x1="74900" y1="24927" x2="75100" y2="390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214" t="12698" r="16093" b="57672"/>
          <a:stretch/>
        </p:blipFill>
        <p:spPr>
          <a:xfrm>
            <a:off x="2558521" y="7065972"/>
            <a:ext cx="1370081" cy="2230363"/>
          </a:xfrm>
          <a:prstGeom prst="rect">
            <a:avLst/>
          </a:prstGeom>
        </p:spPr>
      </p:pic>
      <p:pic>
        <p:nvPicPr>
          <p:cNvPr id="75" name="Picture 74">
            <a:hlinkClick r:id="rId12" action="ppaction://hlinksldjump"/>
          </p:cNvPr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9444" b="88333" l="78700" r="91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7200" t="80015" r="6800" b="11534"/>
          <a:stretch/>
        </p:blipFill>
        <p:spPr>
          <a:xfrm>
            <a:off x="2483387" y="9143262"/>
            <a:ext cx="1640547" cy="935795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221" t="12699" r="30473" b="27831"/>
          <a:stretch/>
        </p:blipFill>
        <p:spPr>
          <a:xfrm>
            <a:off x="4897386" y="7010341"/>
            <a:ext cx="1280840" cy="2235503"/>
          </a:xfrm>
          <a:prstGeom prst="rect">
            <a:avLst/>
          </a:prstGeom>
        </p:spPr>
      </p:pic>
      <p:pic>
        <p:nvPicPr>
          <p:cNvPr id="77" name="Picture 76">
            <a:hlinkClick r:id="rId16" action="ppaction://hlinksldjump"/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6574" b="27778" l="56900" r="70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700" t="18285" r="30812" b="72429"/>
          <a:stretch/>
        </p:blipFill>
        <p:spPr>
          <a:xfrm>
            <a:off x="4889848" y="9105418"/>
            <a:ext cx="1259886" cy="946650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0604" b="66504" l="30200" r="47200">
                        <a14:foregroundMark x1="35900" y1="44109" x2="35900" y2="44109"/>
                        <a14:foregroundMark x1="33600" y1="43817" x2="33600" y2="43817"/>
                        <a14:foregroundMark x1="35400" y1="45472" x2="35400" y2="45472"/>
                        <a14:foregroundMark x1="34400" y1="44206" x2="34400" y2="46835"/>
                        <a14:foregroundMark x1="32100" y1="47225" x2="32100" y2="47225"/>
                        <a14:foregroundMark x1="32000" y1="48101" x2="32000" y2="48101"/>
                        <a14:foregroundMark x1="34100" y1="48101" x2="34100" y2="48101"/>
                        <a14:foregroundMark x1="33700" y1="46154" x2="36300" y2="48004"/>
                        <a14:foregroundMark x1="38300" y1="44401" x2="38300" y2="44401"/>
                        <a14:foregroundMark x1="38200" y1="44791" x2="37500" y2="457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221" t="40635" r="52608" b="33697"/>
          <a:stretch/>
        </p:blipFill>
        <p:spPr>
          <a:xfrm>
            <a:off x="6943413" y="6753398"/>
            <a:ext cx="1587147" cy="2436631"/>
          </a:xfrm>
          <a:prstGeom prst="rect">
            <a:avLst/>
          </a:prstGeom>
        </p:spPr>
      </p:pic>
      <p:pic>
        <p:nvPicPr>
          <p:cNvPr id="79" name="Picture 78">
            <a:hlinkClick r:id="rId19" action="ppaction://hlinksldjump"/>
          </p:cNvPr>
          <p:cNvPicPr>
            <a:picLocks noChangeAspect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6389" b="87870" l="33500" r="46800"/>
                    </a14:imgEffect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942" t="76389" r="51501" b="12500"/>
          <a:stretch/>
        </p:blipFill>
        <p:spPr>
          <a:xfrm>
            <a:off x="7046603" y="9052374"/>
            <a:ext cx="1379337" cy="999693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 rotWithShape="1">
          <a:blip r:embed="rId21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1852" b="48426" l="9600" r="24600">
                        <a14:foregroundMark x1="15500" y1="32963" x2="15800" y2="40093"/>
                        <a14:foregroundMark x1="12200" y1="37222" x2="20100" y2="37037"/>
                        <a14:foregroundMark x1="20000" y1="43889" x2="20000" y2="46389"/>
                        <a14:foregroundMark x1="11400" y1="42685" x2="11800" y2="44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400" t="30741" r="76475" b="51666"/>
          <a:stretch/>
        </p:blipFill>
        <p:spPr>
          <a:xfrm>
            <a:off x="9246385" y="7478496"/>
            <a:ext cx="1222338" cy="1711719"/>
          </a:xfrm>
          <a:prstGeom prst="rect">
            <a:avLst/>
          </a:prstGeom>
        </p:spPr>
      </p:pic>
      <p:pic>
        <p:nvPicPr>
          <p:cNvPr id="81" name="Picture 80">
            <a:hlinkClick r:id="rId22" action="ppaction://hlinksldjump"/>
          </p:cNvPr>
          <p:cNvPicPr>
            <a:picLocks noChangeAspect="1"/>
          </p:cNvPicPr>
          <p:nvPr/>
        </p:nvPicPr>
        <p:blipFill rotWithShape="1">
          <a:blip r:embed="rId23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8889" b="88519" l="10200" r="25300">
                        <a14:foregroundMark x1="12700" y1="79722" x2="20100" y2="79722"/>
                        <a14:foregroundMark x1="12000" y1="80648" x2="13000" y2="81389"/>
                        <a14:foregroundMark x1="11900" y1="80185" x2="11700" y2="81019"/>
                        <a14:foregroundMark x1="13000" y1="81481" x2="13900" y2="81481"/>
                        <a14:foregroundMark x1="14500" y1="80556" x2="17200" y2="81759"/>
                        <a14:foregroundMark x1="17500" y1="80648" x2="20600" y2="81944"/>
                        <a14:foregroundMark x1="21200" y1="80463" x2="21600" y2="809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00" t="79239" r="76959" b="11481"/>
          <a:stretch/>
        </p:blipFill>
        <p:spPr>
          <a:xfrm>
            <a:off x="9273113" y="9143262"/>
            <a:ext cx="1095470" cy="947968"/>
          </a:xfrm>
          <a:prstGeom prst="rect">
            <a:avLst/>
          </a:prstGeom>
        </p:spPr>
      </p:pic>
      <p:sp>
        <p:nvSpPr>
          <p:cNvPr id="58" name="Rounded Rectangle 57">
            <a:hlinkClick r:id="rId12" action="ppaction://hlinksldjump"/>
          </p:cNvPr>
          <p:cNvSpPr/>
          <p:nvPr/>
        </p:nvSpPr>
        <p:spPr>
          <a:xfrm>
            <a:off x="755707" y="6077096"/>
            <a:ext cx="1972979" cy="5977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669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Trở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về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05" name="Google Shape;1031;p37"/>
          <p:cNvGrpSpPr/>
          <p:nvPr/>
        </p:nvGrpSpPr>
        <p:grpSpPr>
          <a:xfrm flipH="1">
            <a:off x="14642" y="5357129"/>
            <a:ext cx="1376330" cy="1485904"/>
            <a:chOff x="2013650" y="1733325"/>
            <a:chExt cx="407750" cy="445875"/>
          </a:xfrm>
        </p:grpSpPr>
        <p:sp>
          <p:nvSpPr>
            <p:cNvPr id="106" name="Google Shape;1032;p37"/>
            <p:cNvSpPr/>
            <p:nvPr/>
          </p:nvSpPr>
          <p:spPr>
            <a:xfrm>
              <a:off x="2013650" y="1998550"/>
              <a:ext cx="72900" cy="42200"/>
            </a:xfrm>
            <a:custGeom>
              <a:avLst/>
              <a:gdLst/>
              <a:ahLst/>
              <a:cxnLst/>
              <a:rect l="l" t="t" r="r" b="b"/>
              <a:pathLst>
                <a:path w="2916" h="1688" extrusionOk="0">
                  <a:moveTo>
                    <a:pt x="2916" y="0"/>
                  </a:moveTo>
                  <a:lnTo>
                    <a:pt x="0" y="838"/>
                  </a:lnTo>
                  <a:lnTo>
                    <a:pt x="2916" y="1688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rgbClr val="84004C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07" name="Google Shape;1033;p37"/>
            <p:cNvSpPr/>
            <p:nvPr/>
          </p:nvSpPr>
          <p:spPr>
            <a:xfrm>
              <a:off x="2124975" y="1733325"/>
              <a:ext cx="176625" cy="179450"/>
            </a:xfrm>
            <a:custGeom>
              <a:avLst/>
              <a:gdLst/>
              <a:ahLst/>
              <a:cxnLst/>
              <a:rect l="l" t="t" r="r" b="b"/>
              <a:pathLst>
                <a:path w="7065" h="7178" extrusionOk="0">
                  <a:moveTo>
                    <a:pt x="3453" y="0"/>
                  </a:moveTo>
                  <a:cubicBezTo>
                    <a:pt x="3206" y="0"/>
                    <a:pt x="2946" y="49"/>
                    <a:pt x="2675" y="154"/>
                  </a:cubicBezTo>
                  <a:cubicBezTo>
                    <a:pt x="1" y="1198"/>
                    <a:pt x="1206" y="3792"/>
                    <a:pt x="2170" y="5112"/>
                  </a:cubicBezTo>
                  <a:cubicBezTo>
                    <a:pt x="2858" y="6064"/>
                    <a:pt x="5085" y="7178"/>
                    <a:pt x="5085" y="7178"/>
                  </a:cubicBezTo>
                  <a:cubicBezTo>
                    <a:pt x="7065" y="4719"/>
                    <a:pt x="5885" y="0"/>
                    <a:pt x="3453" y="0"/>
                  </a:cubicBezTo>
                  <a:close/>
                </a:path>
              </a:pathLst>
            </a:custGeom>
            <a:solidFill>
              <a:srgbClr val="EC206C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08" name="Google Shape;1034;p37"/>
            <p:cNvSpPr/>
            <p:nvPr/>
          </p:nvSpPr>
          <p:spPr>
            <a:xfrm>
              <a:off x="2124450" y="2109350"/>
              <a:ext cx="34550" cy="62175"/>
            </a:xfrm>
            <a:custGeom>
              <a:avLst/>
              <a:gdLst/>
              <a:ahLst/>
              <a:cxnLst/>
              <a:rect l="l" t="t" r="r" b="b"/>
              <a:pathLst>
                <a:path w="1382" h="2487" extrusionOk="0">
                  <a:moveTo>
                    <a:pt x="961" y="1"/>
                  </a:moveTo>
                  <a:cubicBezTo>
                    <a:pt x="823" y="1"/>
                    <a:pt x="682" y="70"/>
                    <a:pt x="618" y="228"/>
                  </a:cubicBezTo>
                  <a:cubicBezTo>
                    <a:pt x="377" y="825"/>
                    <a:pt x="194" y="1433"/>
                    <a:pt x="56" y="2053"/>
                  </a:cubicBezTo>
                  <a:cubicBezTo>
                    <a:pt x="1" y="2315"/>
                    <a:pt x="219" y="2486"/>
                    <a:pt x="425" y="2486"/>
                  </a:cubicBezTo>
                  <a:cubicBezTo>
                    <a:pt x="561" y="2486"/>
                    <a:pt x="692" y="2411"/>
                    <a:pt x="733" y="2237"/>
                  </a:cubicBezTo>
                  <a:cubicBezTo>
                    <a:pt x="859" y="1617"/>
                    <a:pt x="1043" y="1009"/>
                    <a:pt x="1284" y="423"/>
                  </a:cubicBezTo>
                  <a:cubicBezTo>
                    <a:pt x="1382" y="166"/>
                    <a:pt x="1175" y="1"/>
                    <a:pt x="9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09" name="Google Shape;1035;p37"/>
            <p:cNvSpPr/>
            <p:nvPr/>
          </p:nvSpPr>
          <p:spPr>
            <a:xfrm>
              <a:off x="2186950" y="2116975"/>
              <a:ext cx="20550" cy="62225"/>
            </a:xfrm>
            <a:custGeom>
              <a:avLst/>
              <a:gdLst/>
              <a:ahLst/>
              <a:cxnLst/>
              <a:rect l="l" t="t" r="r" b="b"/>
              <a:pathLst>
                <a:path w="822" h="2489" extrusionOk="0">
                  <a:moveTo>
                    <a:pt x="478" y="1"/>
                  </a:moveTo>
                  <a:cubicBezTo>
                    <a:pt x="305" y="1"/>
                    <a:pt x="127" y="113"/>
                    <a:pt x="116" y="336"/>
                  </a:cubicBezTo>
                  <a:cubicBezTo>
                    <a:pt x="93" y="945"/>
                    <a:pt x="58" y="1553"/>
                    <a:pt x="12" y="2161"/>
                  </a:cubicBezTo>
                  <a:cubicBezTo>
                    <a:pt x="1" y="2379"/>
                    <a:pt x="167" y="2488"/>
                    <a:pt x="341" y="2488"/>
                  </a:cubicBezTo>
                  <a:cubicBezTo>
                    <a:pt x="514" y="2488"/>
                    <a:pt x="695" y="2379"/>
                    <a:pt x="712" y="2161"/>
                  </a:cubicBezTo>
                  <a:cubicBezTo>
                    <a:pt x="747" y="1553"/>
                    <a:pt x="781" y="945"/>
                    <a:pt x="816" y="336"/>
                  </a:cubicBezTo>
                  <a:cubicBezTo>
                    <a:pt x="821" y="113"/>
                    <a:pt x="652" y="1"/>
                    <a:pt x="4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10" name="Google Shape;1036;p37"/>
            <p:cNvSpPr/>
            <p:nvPr/>
          </p:nvSpPr>
          <p:spPr>
            <a:xfrm>
              <a:off x="2261850" y="2116975"/>
              <a:ext cx="24800" cy="62025"/>
            </a:xfrm>
            <a:custGeom>
              <a:avLst/>
              <a:gdLst/>
              <a:ahLst/>
              <a:cxnLst/>
              <a:rect l="l" t="t" r="r" b="b"/>
              <a:pathLst>
                <a:path w="992" h="2481" extrusionOk="0">
                  <a:moveTo>
                    <a:pt x="343" y="1"/>
                  </a:moveTo>
                  <a:cubicBezTo>
                    <a:pt x="170" y="1"/>
                    <a:pt x="0" y="113"/>
                    <a:pt x="12" y="336"/>
                  </a:cubicBezTo>
                  <a:cubicBezTo>
                    <a:pt x="35" y="968"/>
                    <a:pt x="115" y="1610"/>
                    <a:pt x="264" y="2230"/>
                  </a:cubicBezTo>
                  <a:cubicBezTo>
                    <a:pt x="306" y="2405"/>
                    <a:pt x="438" y="2480"/>
                    <a:pt x="574" y="2480"/>
                  </a:cubicBezTo>
                  <a:cubicBezTo>
                    <a:pt x="778" y="2480"/>
                    <a:pt x="992" y="2312"/>
                    <a:pt x="930" y="2058"/>
                  </a:cubicBezTo>
                  <a:cubicBezTo>
                    <a:pt x="804" y="1484"/>
                    <a:pt x="723" y="910"/>
                    <a:pt x="700" y="336"/>
                  </a:cubicBezTo>
                  <a:cubicBezTo>
                    <a:pt x="695" y="113"/>
                    <a:pt x="517" y="1"/>
                    <a:pt x="3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11" name="Google Shape;1037;p37"/>
            <p:cNvSpPr/>
            <p:nvPr/>
          </p:nvSpPr>
          <p:spPr>
            <a:xfrm>
              <a:off x="2310350" y="2112000"/>
              <a:ext cx="35200" cy="56075"/>
            </a:xfrm>
            <a:custGeom>
              <a:avLst/>
              <a:gdLst/>
              <a:ahLst/>
              <a:cxnLst/>
              <a:rect l="l" t="t" r="r" b="b"/>
              <a:pathLst>
                <a:path w="1408" h="2243" extrusionOk="0">
                  <a:moveTo>
                    <a:pt x="465" y="1"/>
                  </a:moveTo>
                  <a:cubicBezTo>
                    <a:pt x="242" y="1"/>
                    <a:pt x="0" y="252"/>
                    <a:pt x="126" y="535"/>
                  </a:cubicBezTo>
                  <a:cubicBezTo>
                    <a:pt x="333" y="1006"/>
                    <a:pt x="505" y="1499"/>
                    <a:pt x="654" y="1993"/>
                  </a:cubicBezTo>
                  <a:cubicBezTo>
                    <a:pt x="709" y="2167"/>
                    <a:pt x="848" y="2242"/>
                    <a:pt x="987" y="2242"/>
                  </a:cubicBezTo>
                  <a:cubicBezTo>
                    <a:pt x="1197" y="2242"/>
                    <a:pt x="1407" y="2071"/>
                    <a:pt x="1331" y="1809"/>
                  </a:cubicBezTo>
                  <a:cubicBezTo>
                    <a:pt x="1159" y="1258"/>
                    <a:pt x="953" y="707"/>
                    <a:pt x="723" y="180"/>
                  </a:cubicBezTo>
                  <a:cubicBezTo>
                    <a:pt x="665" y="53"/>
                    <a:pt x="567" y="1"/>
                    <a:pt x="4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12" name="Google Shape;1038;p37"/>
            <p:cNvSpPr/>
            <p:nvPr/>
          </p:nvSpPr>
          <p:spPr>
            <a:xfrm>
              <a:off x="2160550" y="2086050"/>
              <a:ext cx="76650" cy="48250"/>
            </a:xfrm>
            <a:custGeom>
              <a:avLst/>
              <a:gdLst/>
              <a:ahLst/>
              <a:cxnLst/>
              <a:rect l="l" t="t" r="r" b="b"/>
              <a:pathLst>
                <a:path w="3066" h="1930" extrusionOk="0">
                  <a:moveTo>
                    <a:pt x="1" y="1"/>
                  </a:moveTo>
                  <a:lnTo>
                    <a:pt x="1" y="1"/>
                  </a:lnTo>
                  <a:cubicBezTo>
                    <a:pt x="127" y="586"/>
                    <a:pt x="288" y="1172"/>
                    <a:pt x="494" y="1734"/>
                  </a:cubicBezTo>
                  <a:cubicBezTo>
                    <a:pt x="953" y="1872"/>
                    <a:pt x="1424" y="1929"/>
                    <a:pt x="1895" y="1929"/>
                  </a:cubicBezTo>
                  <a:lnTo>
                    <a:pt x="3065" y="1929"/>
                  </a:lnTo>
                  <a:cubicBezTo>
                    <a:pt x="2882" y="1401"/>
                    <a:pt x="2744" y="873"/>
                    <a:pt x="2629" y="322"/>
                  </a:cubicBezTo>
                  <a:cubicBezTo>
                    <a:pt x="1745" y="288"/>
                    <a:pt x="862" y="173"/>
                    <a:pt x="1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13" name="Google Shape;1039;p37"/>
            <p:cNvSpPr/>
            <p:nvPr/>
          </p:nvSpPr>
          <p:spPr>
            <a:xfrm>
              <a:off x="2145075" y="1876900"/>
              <a:ext cx="88675" cy="217225"/>
            </a:xfrm>
            <a:custGeom>
              <a:avLst/>
              <a:gdLst/>
              <a:ahLst/>
              <a:cxnLst/>
              <a:rect l="l" t="t" r="r" b="b"/>
              <a:pathLst>
                <a:path w="3547" h="8689" extrusionOk="0">
                  <a:moveTo>
                    <a:pt x="2514" y="0"/>
                  </a:moveTo>
                  <a:cubicBezTo>
                    <a:pt x="2009" y="0"/>
                    <a:pt x="1492" y="80"/>
                    <a:pt x="999" y="230"/>
                  </a:cubicBezTo>
                  <a:cubicBezTo>
                    <a:pt x="126" y="2858"/>
                    <a:pt x="0" y="5670"/>
                    <a:pt x="608" y="8367"/>
                  </a:cubicBezTo>
                  <a:cubicBezTo>
                    <a:pt x="1481" y="8539"/>
                    <a:pt x="2364" y="8654"/>
                    <a:pt x="3248" y="8688"/>
                  </a:cubicBezTo>
                  <a:cubicBezTo>
                    <a:pt x="2663" y="5888"/>
                    <a:pt x="2915" y="2835"/>
                    <a:pt x="3547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14" name="Google Shape;1040;p37"/>
            <p:cNvSpPr/>
            <p:nvPr/>
          </p:nvSpPr>
          <p:spPr>
            <a:xfrm>
              <a:off x="2095425" y="2067700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0" y="0"/>
                  </a:moveTo>
                  <a:lnTo>
                    <a:pt x="0" y="0"/>
                  </a:lnTo>
                  <a:cubicBezTo>
                    <a:pt x="666" y="1206"/>
                    <a:pt x="1779" y="2089"/>
                    <a:pt x="3099" y="2468"/>
                  </a:cubicBezTo>
                  <a:cubicBezTo>
                    <a:pt x="2893" y="1906"/>
                    <a:pt x="2732" y="1320"/>
                    <a:pt x="2594" y="735"/>
                  </a:cubicBezTo>
                  <a:cubicBezTo>
                    <a:pt x="1711" y="563"/>
                    <a:pt x="838" y="31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15" name="Google Shape;1041;p37"/>
            <p:cNvSpPr/>
            <p:nvPr/>
          </p:nvSpPr>
          <p:spPr>
            <a:xfrm>
              <a:off x="2079350" y="1882625"/>
              <a:ext cx="90700" cy="203750"/>
            </a:xfrm>
            <a:custGeom>
              <a:avLst/>
              <a:gdLst/>
              <a:ahLst/>
              <a:cxnLst/>
              <a:rect l="l" t="t" r="r" b="b"/>
              <a:pathLst>
                <a:path w="3628" h="8150" extrusionOk="0">
                  <a:moveTo>
                    <a:pt x="3628" y="1"/>
                  </a:moveTo>
                  <a:lnTo>
                    <a:pt x="3628" y="1"/>
                  </a:lnTo>
                  <a:cubicBezTo>
                    <a:pt x="1470" y="666"/>
                    <a:pt x="1" y="2663"/>
                    <a:pt x="1" y="4936"/>
                  </a:cubicBezTo>
                  <a:cubicBezTo>
                    <a:pt x="1" y="5797"/>
                    <a:pt x="219" y="6657"/>
                    <a:pt x="643" y="7415"/>
                  </a:cubicBezTo>
                  <a:cubicBezTo>
                    <a:pt x="1481" y="7725"/>
                    <a:pt x="2354" y="7977"/>
                    <a:pt x="3237" y="8149"/>
                  </a:cubicBezTo>
                  <a:cubicBezTo>
                    <a:pt x="2618" y="5452"/>
                    <a:pt x="2755" y="2629"/>
                    <a:pt x="36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16" name="Google Shape;1042;p37"/>
            <p:cNvSpPr/>
            <p:nvPr/>
          </p:nvSpPr>
          <p:spPr>
            <a:xfrm>
              <a:off x="2226275" y="2090075"/>
              <a:ext cx="86375" cy="44225"/>
            </a:xfrm>
            <a:custGeom>
              <a:avLst/>
              <a:gdLst/>
              <a:ahLst/>
              <a:cxnLst/>
              <a:rect l="l" t="t" r="r" b="b"/>
              <a:pathLst>
                <a:path w="3455" h="1769" extrusionOk="0">
                  <a:moveTo>
                    <a:pt x="3019" y="1"/>
                  </a:moveTo>
                  <a:cubicBezTo>
                    <a:pt x="2262" y="122"/>
                    <a:pt x="1500" y="178"/>
                    <a:pt x="735" y="178"/>
                  </a:cubicBezTo>
                  <a:cubicBezTo>
                    <a:pt x="490" y="178"/>
                    <a:pt x="245" y="172"/>
                    <a:pt x="0" y="161"/>
                  </a:cubicBezTo>
                  <a:lnTo>
                    <a:pt x="0" y="161"/>
                  </a:lnTo>
                  <a:cubicBezTo>
                    <a:pt x="103" y="712"/>
                    <a:pt x="253" y="1240"/>
                    <a:pt x="425" y="1768"/>
                  </a:cubicBezTo>
                  <a:lnTo>
                    <a:pt x="2651" y="1768"/>
                  </a:lnTo>
                  <a:cubicBezTo>
                    <a:pt x="2915" y="1768"/>
                    <a:pt x="3191" y="1757"/>
                    <a:pt x="3455" y="1711"/>
                  </a:cubicBezTo>
                  <a:cubicBezTo>
                    <a:pt x="3283" y="1148"/>
                    <a:pt x="3145" y="574"/>
                    <a:pt x="30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17" name="Google Shape;1043;p37"/>
            <p:cNvSpPr/>
            <p:nvPr/>
          </p:nvSpPr>
          <p:spPr>
            <a:xfrm>
              <a:off x="2211625" y="18769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5" y="0"/>
                  </a:moveTo>
                  <a:cubicBezTo>
                    <a:pt x="253" y="2835"/>
                    <a:pt x="1" y="5888"/>
                    <a:pt x="575" y="8688"/>
                  </a:cubicBezTo>
                  <a:cubicBezTo>
                    <a:pt x="822" y="8699"/>
                    <a:pt x="1070" y="8705"/>
                    <a:pt x="1316" y="8705"/>
                  </a:cubicBezTo>
                  <a:cubicBezTo>
                    <a:pt x="2086" y="8705"/>
                    <a:pt x="2851" y="8649"/>
                    <a:pt x="3616" y="8528"/>
                  </a:cubicBezTo>
                  <a:cubicBezTo>
                    <a:pt x="3019" y="5739"/>
                    <a:pt x="2973" y="2846"/>
                    <a:pt x="3754" y="34"/>
                  </a:cubicBezTo>
                  <a:cubicBezTo>
                    <a:pt x="3582" y="12"/>
                    <a:pt x="3410" y="0"/>
                    <a:pt x="32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18" name="Google Shape;1044;p37"/>
            <p:cNvSpPr/>
            <p:nvPr/>
          </p:nvSpPr>
          <p:spPr>
            <a:xfrm>
              <a:off x="2285950" y="1877750"/>
              <a:ext cx="135450" cy="212650"/>
            </a:xfrm>
            <a:custGeom>
              <a:avLst/>
              <a:gdLst/>
              <a:ahLst/>
              <a:cxnLst/>
              <a:rect l="l" t="t" r="r" b="b"/>
              <a:pathLst>
                <a:path w="5418" h="8506" extrusionOk="0">
                  <a:moveTo>
                    <a:pt x="781" y="0"/>
                  </a:moveTo>
                  <a:cubicBezTo>
                    <a:pt x="0" y="2824"/>
                    <a:pt x="46" y="5705"/>
                    <a:pt x="643" y="8505"/>
                  </a:cubicBezTo>
                  <a:cubicBezTo>
                    <a:pt x="2273" y="8253"/>
                    <a:pt x="3822" y="7702"/>
                    <a:pt x="5131" y="6806"/>
                  </a:cubicBezTo>
                  <a:cubicBezTo>
                    <a:pt x="5326" y="6267"/>
                    <a:pt x="5418" y="5693"/>
                    <a:pt x="5418" y="5131"/>
                  </a:cubicBezTo>
                  <a:cubicBezTo>
                    <a:pt x="5406" y="2480"/>
                    <a:pt x="3409" y="276"/>
                    <a:pt x="781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19" name="Google Shape;1045;p37"/>
            <p:cNvSpPr/>
            <p:nvPr/>
          </p:nvSpPr>
          <p:spPr>
            <a:xfrm>
              <a:off x="2302025" y="2047600"/>
              <a:ext cx="112200" cy="85250"/>
            </a:xfrm>
            <a:custGeom>
              <a:avLst/>
              <a:gdLst/>
              <a:ahLst/>
              <a:cxnLst/>
              <a:rect l="l" t="t" r="r" b="b"/>
              <a:pathLst>
                <a:path w="4488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79" y="896"/>
                    <a:pt x="1630" y="1447"/>
                    <a:pt x="0" y="1700"/>
                  </a:cubicBezTo>
                  <a:cubicBezTo>
                    <a:pt x="115" y="2273"/>
                    <a:pt x="264" y="2847"/>
                    <a:pt x="425" y="3410"/>
                  </a:cubicBezTo>
                  <a:cubicBezTo>
                    <a:pt x="2296" y="3100"/>
                    <a:pt x="3856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20" name="Google Shape;1046;p37"/>
            <p:cNvSpPr/>
            <p:nvPr/>
          </p:nvSpPr>
          <p:spPr>
            <a:xfrm>
              <a:off x="2347925" y="1973875"/>
              <a:ext cx="29000" cy="24875"/>
            </a:xfrm>
            <a:custGeom>
              <a:avLst/>
              <a:gdLst/>
              <a:ahLst/>
              <a:cxnLst/>
              <a:rect l="l" t="t" r="r" b="b"/>
              <a:pathLst>
                <a:path w="1160" h="995" extrusionOk="0">
                  <a:moveTo>
                    <a:pt x="666" y="0"/>
                  </a:moveTo>
                  <a:cubicBezTo>
                    <a:pt x="219" y="0"/>
                    <a:pt x="0" y="528"/>
                    <a:pt x="310" y="850"/>
                  </a:cubicBezTo>
                  <a:cubicBezTo>
                    <a:pt x="414" y="950"/>
                    <a:pt x="539" y="995"/>
                    <a:pt x="662" y="995"/>
                  </a:cubicBezTo>
                  <a:cubicBezTo>
                    <a:pt x="918" y="995"/>
                    <a:pt x="1160" y="797"/>
                    <a:pt x="1160" y="494"/>
                  </a:cubicBezTo>
                  <a:cubicBezTo>
                    <a:pt x="1160" y="218"/>
                    <a:pt x="942" y="0"/>
                    <a:pt x="6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21" name="Google Shape;1047;p37"/>
            <p:cNvSpPr/>
            <p:nvPr/>
          </p:nvSpPr>
          <p:spPr>
            <a:xfrm>
              <a:off x="2330425" y="2009450"/>
              <a:ext cx="58275" cy="58275"/>
            </a:xfrm>
            <a:custGeom>
              <a:avLst/>
              <a:gdLst/>
              <a:ahLst/>
              <a:cxnLst/>
              <a:rect l="l" t="t" r="r" b="b"/>
              <a:pathLst>
                <a:path w="2331" h="2331" extrusionOk="0">
                  <a:moveTo>
                    <a:pt x="1160" y="1"/>
                  </a:moveTo>
                  <a:cubicBezTo>
                    <a:pt x="517" y="1"/>
                    <a:pt x="0" y="517"/>
                    <a:pt x="0" y="1160"/>
                  </a:cubicBezTo>
                  <a:cubicBezTo>
                    <a:pt x="0" y="1814"/>
                    <a:pt x="517" y="2330"/>
                    <a:pt x="1160" y="2330"/>
                  </a:cubicBezTo>
                  <a:cubicBezTo>
                    <a:pt x="1802" y="2330"/>
                    <a:pt x="2330" y="1814"/>
                    <a:pt x="2330" y="1160"/>
                  </a:cubicBezTo>
                  <a:cubicBezTo>
                    <a:pt x="2330" y="517"/>
                    <a:pt x="1802" y="1"/>
                    <a:pt x="1160" y="1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22" name="Google Shape;1048;p37"/>
            <p:cNvSpPr/>
            <p:nvPr/>
          </p:nvSpPr>
          <p:spPr>
            <a:xfrm>
              <a:off x="2069325" y="1756175"/>
              <a:ext cx="194225" cy="156600"/>
            </a:xfrm>
            <a:custGeom>
              <a:avLst/>
              <a:gdLst/>
              <a:ahLst/>
              <a:cxnLst/>
              <a:rect l="l" t="t" r="r" b="b"/>
              <a:pathLst>
                <a:path w="7769" h="6264" extrusionOk="0">
                  <a:moveTo>
                    <a:pt x="3470" y="0"/>
                  </a:moveTo>
                  <a:cubicBezTo>
                    <a:pt x="3015" y="0"/>
                    <a:pt x="2563" y="164"/>
                    <a:pt x="2146" y="537"/>
                  </a:cubicBezTo>
                  <a:cubicBezTo>
                    <a:pt x="0" y="2442"/>
                    <a:pt x="2043" y="4450"/>
                    <a:pt x="3409" y="5357"/>
                  </a:cubicBezTo>
                  <a:cubicBezTo>
                    <a:pt x="4384" y="6000"/>
                    <a:pt x="6852" y="6264"/>
                    <a:pt x="6852" y="6264"/>
                  </a:cubicBezTo>
                  <a:cubicBezTo>
                    <a:pt x="7768" y="3544"/>
                    <a:pt x="5584" y="0"/>
                    <a:pt x="3470" y="0"/>
                  </a:cubicBezTo>
                  <a:close/>
                </a:path>
              </a:pathLst>
            </a:custGeom>
            <a:solidFill>
              <a:srgbClr val="FE67BE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</p:grpSp>
      <p:sp>
        <p:nvSpPr>
          <p:cNvPr id="123" name="Rectangle 122"/>
          <p:cNvSpPr/>
          <p:nvPr/>
        </p:nvSpPr>
        <p:spPr>
          <a:xfrm>
            <a:off x="3010056" y="6058393"/>
            <a:ext cx="2492584" cy="67764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669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Ghi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chú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HS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trả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lời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xong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click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Trở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về</a:t>
            </a:r>
            <a:endParaRPr kumimoji="0" lang="en-US" sz="1896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399563" y="150632"/>
            <a:ext cx="8178206" cy="3674863"/>
            <a:chOff x="5667646" y="720179"/>
            <a:chExt cx="7991705" cy="3459319"/>
          </a:xfrm>
        </p:grpSpPr>
        <p:sp>
          <p:nvSpPr>
            <p:cNvPr id="82" name="Rectangle 81"/>
            <p:cNvSpPr/>
            <p:nvPr/>
          </p:nvSpPr>
          <p:spPr>
            <a:xfrm>
              <a:off x="6145081" y="1924156"/>
              <a:ext cx="7514270" cy="2255342"/>
            </a:xfrm>
            <a:prstGeom prst="rect">
              <a:avLst/>
            </a:prstGeom>
            <a:ln w="381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lIns="86699" tIns="43349" rIns="86699" bIns="43349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+mn-cs"/>
                </a:rPr>
                <a:t>Cây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+mn-cs"/>
                </a:rPr>
                <a:t> </a:t>
              </a:r>
              <a:r>
                <a:rPr kumimoji="0" lang="en-US" sz="3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+mn-cs"/>
                </a:rPr>
                <a:t>suôn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+mn-cs"/>
                </a:rPr>
                <a:t> </a:t>
              </a:r>
              <a:r>
                <a:rPr kumimoji="0" lang="en-US" sz="3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+mn-cs"/>
                </a:rPr>
                <a:t>đuồn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+mn-cs"/>
                </a:rPr>
                <a:t> </a:t>
              </a:r>
              <a:r>
                <a:rPr kumimoji="0" lang="en-US" sz="3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+mn-cs"/>
                </a:rPr>
                <a:t>đuột</a:t>
              </a:r>
              <a:endPara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+mn-cs"/>
                </a:rPr>
                <a:t>Trong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+mn-cs"/>
                </a:rPr>
                <a:t> </a:t>
              </a:r>
              <a:r>
                <a:rPr kumimoji="0" lang="en-US" sz="3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+mn-cs"/>
                </a:rPr>
                <a:t>ruột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+mn-cs"/>
                </a:rPr>
                <a:t> </a:t>
              </a:r>
              <a:r>
                <a:rPr kumimoji="0" lang="en-US" sz="3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+mn-cs"/>
                </a:rPr>
                <a:t>đen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+mn-cs"/>
                </a:rPr>
                <a:t> </a:t>
              </a:r>
              <a:r>
                <a:rPr kumimoji="0" lang="en-US" sz="3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+mn-cs"/>
                </a:rPr>
                <a:t>thui</a:t>
              </a:r>
              <a:endPara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+mn-cs"/>
                </a:rPr>
                <a:t>Con </a:t>
              </a:r>
              <a:r>
                <a:rPr kumimoji="0" lang="en-US" sz="3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+mn-cs"/>
                </a:rPr>
                <a:t>nít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+mn-cs"/>
                </a:rPr>
                <a:t> </a:t>
              </a:r>
              <a:r>
                <a:rPr kumimoji="0" lang="en-US" sz="3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+mn-cs"/>
                </a:rPr>
                <a:t>lui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+mn-cs"/>
                </a:rPr>
                <a:t> cui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+mn-cs"/>
                </a:rPr>
                <a:t>Dẫm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+mn-cs"/>
                </a:rPr>
                <a:t> </a:t>
              </a:r>
              <a:r>
                <a:rPr kumimoji="0" lang="en-US" sz="3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+mn-cs"/>
                </a:rPr>
                <a:t>đầu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+mn-cs"/>
                </a:rPr>
                <a:t> </a:t>
              </a:r>
              <a:r>
                <a:rPr kumimoji="0" lang="en-US" sz="3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+mn-cs"/>
                </a:rPr>
                <a:t>đè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+mn-cs"/>
                </a:rPr>
                <a:t> </a:t>
              </a:r>
              <a:r>
                <a:rPr kumimoji="0" lang="en-US" sz="3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+mn-cs"/>
                </a:rPr>
                <a:t>xuống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+mn-cs"/>
                </a:rPr>
                <a:t>.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+mn-cs"/>
                </a:rPr>
                <a:t> (</a:t>
              </a:r>
              <a:r>
                <a:rPr kumimoji="0" lang="en-US" sz="3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+mn-cs"/>
                </a:rPr>
                <a:t>Là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+mn-cs"/>
                </a:rPr>
                <a:t> </a:t>
              </a:r>
              <a:r>
                <a:rPr kumimoji="0" lang="en-US" sz="3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+mn-cs"/>
                </a:rPr>
                <a:t>cái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+mn-cs"/>
                </a:rPr>
                <a:t> </a:t>
              </a:r>
              <a:r>
                <a:rPr kumimoji="0" lang="en-US" sz="3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+mn-cs"/>
                </a:rPr>
                <a:t>gì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+mn-cs"/>
                </a:rPr>
                <a:t>?)</a:t>
              </a:r>
            </a:p>
          </p:txBody>
        </p:sp>
        <p:grpSp>
          <p:nvGrpSpPr>
            <p:cNvPr id="128" name="Google Shape;1012;p37"/>
            <p:cNvGrpSpPr/>
            <p:nvPr/>
          </p:nvGrpSpPr>
          <p:grpSpPr>
            <a:xfrm>
              <a:off x="5667646" y="720179"/>
              <a:ext cx="1455282" cy="1508052"/>
              <a:chOff x="5949775" y="2481625"/>
              <a:chExt cx="400600" cy="445825"/>
            </a:xfrm>
          </p:grpSpPr>
          <p:sp>
            <p:nvSpPr>
              <p:cNvPr id="129" name="Google Shape;1013;p37"/>
              <p:cNvSpPr/>
              <p:nvPr/>
            </p:nvSpPr>
            <p:spPr>
              <a:xfrm>
                <a:off x="5949775" y="2746875"/>
                <a:ext cx="72925" cy="42200"/>
              </a:xfrm>
              <a:custGeom>
                <a:avLst/>
                <a:gdLst/>
                <a:ahLst/>
                <a:cxnLst/>
                <a:rect l="l" t="t" r="r" b="b"/>
                <a:pathLst>
                  <a:path w="2917" h="1688" extrusionOk="0">
                    <a:moveTo>
                      <a:pt x="2916" y="0"/>
                    </a:moveTo>
                    <a:lnTo>
                      <a:pt x="1" y="849"/>
                    </a:lnTo>
                    <a:lnTo>
                      <a:pt x="2916" y="1687"/>
                    </a:lnTo>
                    <a:lnTo>
                      <a:pt x="2916" y="0"/>
                    </a:lnTo>
                    <a:close/>
                  </a:path>
                </a:pathLst>
              </a:custGeom>
              <a:solidFill>
                <a:srgbClr val="84004C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30" name="Google Shape;1014;p37"/>
              <p:cNvSpPr/>
              <p:nvPr/>
            </p:nvSpPr>
            <p:spPr>
              <a:xfrm>
                <a:off x="6061400" y="2481625"/>
                <a:ext cx="176625" cy="179175"/>
              </a:xfrm>
              <a:custGeom>
                <a:avLst/>
                <a:gdLst/>
                <a:ahLst/>
                <a:cxnLst/>
                <a:rect l="l" t="t" r="r" b="b"/>
                <a:pathLst>
                  <a:path w="7065" h="7167" extrusionOk="0">
                    <a:moveTo>
                      <a:pt x="3451" y="1"/>
                    </a:moveTo>
                    <a:cubicBezTo>
                      <a:pt x="3204" y="1"/>
                      <a:pt x="2945" y="49"/>
                      <a:pt x="2675" y="154"/>
                    </a:cubicBezTo>
                    <a:cubicBezTo>
                      <a:pt x="1" y="1187"/>
                      <a:pt x="1206" y="3781"/>
                      <a:pt x="2158" y="5112"/>
                    </a:cubicBezTo>
                    <a:cubicBezTo>
                      <a:pt x="2858" y="6065"/>
                      <a:pt x="5085" y="7167"/>
                      <a:pt x="5085" y="7167"/>
                    </a:cubicBezTo>
                    <a:cubicBezTo>
                      <a:pt x="7064" y="4719"/>
                      <a:pt x="5876" y="1"/>
                      <a:pt x="3451" y="1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31" name="Google Shape;1015;p37"/>
              <p:cNvSpPr/>
              <p:nvPr/>
            </p:nvSpPr>
            <p:spPr>
              <a:xfrm>
                <a:off x="6060875" y="2857825"/>
                <a:ext cx="34425" cy="6200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2480" extrusionOk="0">
                    <a:moveTo>
                      <a:pt x="954" y="0"/>
                    </a:moveTo>
                    <a:cubicBezTo>
                      <a:pt x="814" y="0"/>
                      <a:pt x="670" y="71"/>
                      <a:pt x="607" y="233"/>
                    </a:cubicBezTo>
                    <a:cubicBezTo>
                      <a:pt x="377" y="819"/>
                      <a:pt x="182" y="1427"/>
                      <a:pt x="56" y="2047"/>
                    </a:cubicBezTo>
                    <a:cubicBezTo>
                      <a:pt x="1" y="2309"/>
                      <a:pt x="219" y="2480"/>
                      <a:pt x="422" y="2480"/>
                    </a:cubicBezTo>
                    <a:cubicBezTo>
                      <a:pt x="557" y="2480"/>
                      <a:pt x="685" y="2404"/>
                      <a:pt x="722" y="2230"/>
                    </a:cubicBezTo>
                    <a:cubicBezTo>
                      <a:pt x="859" y="1611"/>
                      <a:pt x="1043" y="1002"/>
                      <a:pt x="1273" y="417"/>
                    </a:cubicBezTo>
                    <a:cubicBezTo>
                      <a:pt x="1377" y="166"/>
                      <a:pt x="1169" y="0"/>
                      <a:pt x="95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32" name="Google Shape;1016;p37"/>
              <p:cNvSpPr/>
              <p:nvPr/>
            </p:nvSpPr>
            <p:spPr>
              <a:xfrm>
                <a:off x="6123225" y="2865225"/>
                <a:ext cx="20400" cy="62225"/>
              </a:xfrm>
              <a:custGeom>
                <a:avLst/>
                <a:gdLst/>
                <a:ahLst/>
                <a:cxnLst/>
                <a:rect l="l" t="t" r="r" b="b"/>
                <a:pathLst>
                  <a:path w="816" h="2489" extrusionOk="0">
                    <a:moveTo>
                      <a:pt x="473" y="0"/>
                    </a:moveTo>
                    <a:cubicBezTo>
                      <a:pt x="299" y="0"/>
                      <a:pt x="121" y="109"/>
                      <a:pt x="110" y="327"/>
                    </a:cubicBezTo>
                    <a:cubicBezTo>
                      <a:pt x="87" y="936"/>
                      <a:pt x="53" y="1544"/>
                      <a:pt x="18" y="2152"/>
                    </a:cubicBezTo>
                    <a:cubicBezTo>
                      <a:pt x="1" y="2376"/>
                      <a:pt x="164" y="2488"/>
                      <a:pt x="337" y="2488"/>
                    </a:cubicBezTo>
                    <a:cubicBezTo>
                      <a:pt x="509" y="2488"/>
                      <a:pt x="690" y="2376"/>
                      <a:pt x="707" y="2152"/>
                    </a:cubicBezTo>
                    <a:cubicBezTo>
                      <a:pt x="741" y="1544"/>
                      <a:pt x="776" y="936"/>
                      <a:pt x="810" y="327"/>
                    </a:cubicBezTo>
                    <a:cubicBezTo>
                      <a:pt x="816" y="109"/>
                      <a:pt x="646" y="0"/>
                      <a:pt x="47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33" name="Google Shape;1017;p37"/>
              <p:cNvSpPr/>
              <p:nvPr/>
            </p:nvSpPr>
            <p:spPr>
              <a:xfrm>
                <a:off x="6197975" y="2865225"/>
                <a:ext cx="24825" cy="62125"/>
              </a:xfrm>
              <a:custGeom>
                <a:avLst/>
                <a:gdLst/>
                <a:ahLst/>
                <a:cxnLst/>
                <a:rect l="l" t="t" r="r" b="b"/>
                <a:pathLst>
                  <a:path w="993" h="2485" extrusionOk="0">
                    <a:moveTo>
                      <a:pt x="344" y="0"/>
                    </a:moveTo>
                    <a:cubicBezTo>
                      <a:pt x="170" y="0"/>
                      <a:pt x="1" y="109"/>
                      <a:pt x="12" y="327"/>
                    </a:cubicBezTo>
                    <a:cubicBezTo>
                      <a:pt x="35" y="970"/>
                      <a:pt x="127" y="1613"/>
                      <a:pt x="265" y="2244"/>
                    </a:cubicBezTo>
                    <a:cubicBezTo>
                      <a:pt x="305" y="2412"/>
                      <a:pt x="434" y="2485"/>
                      <a:pt x="568" y="2485"/>
                    </a:cubicBezTo>
                    <a:cubicBezTo>
                      <a:pt x="774" y="2485"/>
                      <a:pt x="993" y="2313"/>
                      <a:pt x="930" y="2049"/>
                    </a:cubicBezTo>
                    <a:cubicBezTo>
                      <a:pt x="804" y="1487"/>
                      <a:pt x="724" y="913"/>
                      <a:pt x="701" y="327"/>
                    </a:cubicBezTo>
                    <a:cubicBezTo>
                      <a:pt x="695" y="109"/>
                      <a:pt x="517" y="0"/>
                      <a:pt x="34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34" name="Google Shape;1018;p37"/>
              <p:cNvSpPr/>
              <p:nvPr/>
            </p:nvSpPr>
            <p:spPr>
              <a:xfrm>
                <a:off x="6246675" y="2860325"/>
                <a:ext cx="35175" cy="56050"/>
              </a:xfrm>
              <a:custGeom>
                <a:avLst/>
                <a:gdLst/>
                <a:ahLst/>
                <a:cxnLst/>
                <a:rect l="l" t="t" r="r" b="b"/>
                <a:pathLst>
                  <a:path w="1407" h="2242" extrusionOk="0">
                    <a:moveTo>
                      <a:pt x="465" y="0"/>
                    </a:moveTo>
                    <a:cubicBezTo>
                      <a:pt x="244" y="0"/>
                      <a:pt x="1" y="252"/>
                      <a:pt x="119" y="535"/>
                    </a:cubicBezTo>
                    <a:cubicBezTo>
                      <a:pt x="325" y="1006"/>
                      <a:pt x="509" y="1499"/>
                      <a:pt x="658" y="1993"/>
                    </a:cubicBezTo>
                    <a:cubicBezTo>
                      <a:pt x="708" y="2167"/>
                      <a:pt x="847" y="2242"/>
                      <a:pt x="986" y="2242"/>
                    </a:cubicBezTo>
                    <a:cubicBezTo>
                      <a:pt x="1195" y="2242"/>
                      <a:pt x="1407" y="2071"/>
                      <a:pt x="1324" y="1809"/>
                    </a:cubicBezTo>
                    <a:cubicBezTo>
                      <a:pt x="1152" y="1258"/>
                      <a:pt x="956" y="707"/>
                      <a:pt x="715" y="179"/>
                    </a:cubicBezTo>
                    <a:cubicBezTo>
                      <a:pt x="661" y="53"/>
                      <a:pt x="565" y="0"/>
                      <a:pt x="46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35" name="Google Shape;1019;p37"/>
              <p:cNvSpPr/>
              <p:nvPr/>
            </p:nvSpPr>
            <p:spPr>
              <a:xfrm>
                <a:off x="6096700" y="2834375"/>
                <a:ext cx="76625" cy="48225"/>
              </a:xfrm>
              <a:custGeom>
                <a:avLst/>
                <a:gdLst/>
                <a:ahLst/>
                <a:cxnLst/>
                <a:rect l="l" t="t" r="r" b="b"/>
                <a:pathLst>
                  <a:path w="3065" h="1929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26" y="586"/>
                      <a:pt x="299" y="1171"/>
                      <a:pt x="494" y="1734"/>
                    </a:cubicBezTo>
                    <a:cubicBezTo>
                      <a:pt x="953" y="1871"/>
                      <a:pt x="1423" y="1929"/>
                      <a:pt x="1894" y="1929"/>
                    </a:cubicBezTo>
                    <a:lnTo>
                      <a:pt x="3065" y="1929"/>
                    </a:lnTo>
                    <a:cubicBezTo>
                      <a:pt x="2881" y="1401"/>
                      <a:pt x="2743" y="873"/>
                      <a:pt x="2629" y="322"/>
                    </a:cubicBezTo>
                    <a:cubicBezTo>
                      <a:pt x="1745" y="288"/>
                      <a:pt x="873" y="173"/>
                      <a:pt x="0" y="1"/>
                    </a:cubicBezTo>
                    <a:close/>
                  </a:path>
                </a:pathLst>
              </a:custGeom>
              <a:solidFill>
                <a:srgbClr val="FFA5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36" name="Google Shape;1020;p37"/>
              <p:cNvSpPr/>
              <p:nvPr/>
            </p:nvSpPr>
            <p:spPr>
              <a:xfrm>
                <a:off x="6081200" y="2625200"/>
                <a:ext cx="88975" cy="217225"/>
              </a:xfrm>
              <a:custGeom>
                <a:avLst/>
                <a:gdLst/>
                <a:ahLst/>
                <a:cxnLst/>
                <a:rect l="l" t="t" r="r" b="b"/>
                <a:pathLst>
                  <a:path w="3559" h="8689" extrusionOk="0">
                    <a:moveTo>
                      <a:pt x="2514" y="1"/>
                    </a:moveTo>
                    <a:cubicBezTo>
                      <a:pt x="2009" y="1"/>
                      <a:pt x="1493" y="81"/>
                      <a:pt x="1010" y="230"/>
                    </a:cubicBezTo>
                    <a:cubicBezTo>
                      <a:pt x="138" y="2859"/>
                      <a:pt x="0" y="5670"/>
                      <a:pt x="609" y="8368"/>
                    </a:cubicBezTo>
                    <a:cubicBezTo>
                      <a:pt x="1481" y="8540"/>
                      <a:pt x="2365" y="8655"/>
                      <a:pt x="3249" y="8689"/>
                    </a:cubicBezTo>
                    <a:cubicBezTo>
                      <a:pt x="2663" y="5889"/>
                      <a:pt x="2916" y="2847"/>
                      <a:pt x="3558" y="1"/>
                    </a:cubicBezTo>
                    <a:close/>
                  </a:path>
                </a:pathLst>
              </a:custGeom>
              <a:solidFill>
                <a:srgbClr val="FFDB45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37" name="Google Shape;1021;p37"/>
              <p:cNvSpPr/>
              <p:nvPr/>
            </p:nvSpPr>
            <p:spPr>
              <a:xfrm>
                <a:off x="6031550" y="2816025"/>
                <a:ext cx="77500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3100" h="2468" extrusionOk="0">
                    <a:moveTo>
                      <a:pt x="1" y="0"/>
                    </a:moveTo>
                    <a:cubicBezTo>
                      <a:pt x="667" y="1205"/>
                      <a:pt x="1780" y="2089"/>
                      <a:pt x="3100" y="2468"/>
                    </a:cubicBezTo>
                    <a:cubicBezTo>
                      <a:pt x="2893" y="1905"/>
                      <a:pt x="2732" y="1320"/>
                      <a:pt x="2595" y="735"/>
                    </a:cubicBezTo>
                    <a:cubicBezTo>
                      <a:pt x="1711" y="562"/>
                      <a:pt x="850" y="310"/>
                      <a:pt x="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38" name="Google Shape;1022;p37"/>
              <p:cNvSpPr/>
              <p:nvPr/>
            </p:nvSpPr>
            <p:spPr>
              <a:xfrm>
                <a:off x="6015500" y="2630950"/>
                <a:ext cx="90975" cy="203450"/>
              </a:xfrm>
              <a:custGeom>
                <a:avLst/>
                <a:gdLst/>
                <a:ahLst/>
                <a:cxnLst/>
                <a:rect l="l" t="t" r="r" b="b"/>
                <a:pathLst>
                  <a:path w="3639" h="8138" extrusionOk="0">
                    <a:moveTo>
                      <a:pt x="3638" y="0"/>
                    </a:moveTo>
                    <a:lnTo>
                      <a:pt x="3638" y="0"/>
                    </a:lnTo>
                    <a:cubicBezTo>
                      <a:pt x="1481" y="677"/>
                      <a:pt x="0" y="2663"/>
                      <a:pt x="0" y="4924"/>
                    </a:cubicBezTo>
                    <a:cubicBezTo>
                      <a:pt x="0" y="5796"/>
                      <a:pt x="218" y="6646"/>
                      <a:pt x="643" y="7403"/>
                    </a:cubicBezTo>
                    <a:cubicBezTo>
                      <a:pt x="1492" y="7713"/>
                      <a:pt x="2353" y="7965"/>
                      <a:pt x="3237" y="8138"/>
                    </a:cubicBezTo>
                    <a:cubicBezTo>
                      <a:pt x="2628" y="5440"/>
                      <a:pt x="2766" y="2629"/>
                      <a:pt x="363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39" name="Google Shape;1023;p37"/>
              <p:cNvSpPr/>
              <p:nvPr/>
            </p:nvSpPr>
            <p:spPr>
              <a:xfrm>
                <a:off x="6162400" y="2838400"/>
                <a:ext cx="8640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3456" h="1768" extrusionOk="0">
                    <a:moveTo>
                      <a:pt x="3019" y="0"/>
                    </a:moveTo>
                    <a:cubicBezTo>
                      <a:pt x="2263" y="122"/>
                      <a:pt x="1500" y="178"/>
                      <a:pt x="736" y="178"/>
                    </a:cubicBezTo>
                    <a:cubicBezTo>
                      <a:pt x="491" y="178"/>
                      <a:pt x="246" y="172"/>
                      <a:pt x="1" y="161"/>
                    </a:cubicBezTo>
                    <a:lnTo>
                      <a:pt x="1" y="161"/>
                    </a:lnTo>
                    <a:cubicBezTo>
                      <a:pt x="104" y="712"/>
                      <a:pt x="253" y="1240"/>
                      <a:pt x="425" y="1768"/>
                    </a:cubicBezTo>
                    <a:lnTo>
                      <a:pt x="2652" y="1768"/>
                    </a:lnTo>
                    <a:cubicBezTo>
                      <a:pt x="2916" y="1768"/>
                      <a:pt x="3191" y="1756"/>
                      <a:pt x="3455" y="1710"/>
                    </a:cubicBezTo>
                    <a:cubicBezTo>
                      <a:pt x="3283" y="1148"/>
                      <a:pt x="3145" y="574"/>
                      <a:pt x="30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40" name="Google Shape;1024;p37"/>
              <p:cNvSpPr/>
              <p:nvPr/>
            </p:nvSpPr>
            <p:spPr>
              <a:xfrm>
                <a:off x="6147775" y="2625200"/>
                <a:ext cx="93850" cy="217650"/>
              </a:xfrm>
              <a:custGeom>
                <a:avLst/>
                <a:gdLst/>
                <a:ahLst/>
                <a:cxnLst/>
                <a:rect l="l" t="t" r="r" b="b"/>
                <a:pathLst>
                  <a:path w="3754" h="8706" extrusionOk="0">
                    <a:moveTo>
                      <a:pt x="884" y="1"/>
                    </a:moveTo>
                    <a:cubicBezTo>
                      <a:pt x="253" y="2836"/>
                      <a:pt x="0" y="5889"/>
                      <a:pt x="574" y="8689"/>
                    </a:cubicBezTo>
                    <a:cubicBezTo>
                      <a:pt x="822" y="8700"/>
                      <a:pt x="1069" y="8706"/>
                      <a:pt x="1316" y="8706"/>
                    </a:cubicBezTo>
                    <a:cubicBezTo>
                      <a:pt x="2086" y="8706"/>
                      <a:pt x="2851" y="8650"/>
                      <a:pt x="3616" y="8528"/>
                    </a:cubicBezTo>
                    <a:cubicBezTo>
                      <a:pt x="3019" y="5739"/>
                      <a:pt x="2973" y="2847"/>
                      <a:pt x="3753" y="35"/>
                    </a:cubicBezTo>
                    <a:cubicBezTo>
                      <a:pt x="3581" y="12"/>
                      <a:pt x="3409" y="1"/>
                      <a:pt x="323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41" name="Google Shape;1025;p37"/>
              <p:cNvSpPr/>
              <p:nvPr/>
            </p:nvSpPr>
            <p:spPr>
              <a:xfrm>
                <a:off x="6209999" y="2617577"/>
                <a:ext cx="135475" cy="212350"/>
              </a:xfrm>
              <a:custGeom>
                <a:avLst/>
                <a:gdLst/>
                <a:ahLst/>
                <a:cxnLst/>
                <a:rect l="l" t="t" r="r" b="b"/>
                <a:pathLst>
                  <a:path w="5419" h="8494" extrusionOk="0">
                    <a:moveTo>
                      <a:pt x="793" y="0"/>
                    </a:moveTo>
                    <a:cubicBezTo>
                      <a:pt x="1" y="2812"/>
                      <a:pt x="47" y="5704"/>
                      <a:pt x="644" y="8493"/>
                    </a:cubicBezTo>
                    <a:cubicBezTo>
                      <a:pt x="2285" y="8241"/>
                      <a:pt x="3834" y="7690"/>
                      <a:pt x="5131" y="6795"/>
                    </a:cubicBezTo>
                    <a:cubicBezTo>
                      <a:pt x="5326" y="6255"/>
                      <a:pt x="5418" y="5693"/>
                      <a:pt x="5418" y="5119"/>
                    </a:cubicBezTo>
                    <a:cubicBezTo>
                      <a:pt x="5407" y="2479"/>
                      <a:pt x="3410" y="264"/>
                      <a:pt x="793" y="0"/>
                    </a:cubicBezTo>
                    <a:close/>
                  </a:path>
                </a:pathLst>
              </a:custGeom>
              <a:solidFill>
                <a:srgbClr val="FFDB45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42" name="Google Shape;1026;p37"/>
              <p:cNvSpPr/>
              <p:nvPr/>
            </p:nvSpPr>
            <p:spPr>
              <a:xfrm>
                <a:off x="6238150" y="2795925"/>
                <a:ext cx="112225" cy="85250"/>
              </a:xfrm>
              <a:custGeom>
                <a:avLst/>
                <a:gdLst/>
                <a:ahLst/>
                <a:cxnLst/>
                <a:rect l="l" t="t" r="r" b="b"/>
                <a:pathLst>
                  <a:path w="4489" h="3410" extrusionOk="0">
                    <a:moveTo>
                      <a:pt x="4488" y="1"/>
                    </a:moveTo>
                    <a:lnTo>
                      <a:pt x="4488" y="1"/>
                    </a:lnTo>
                    <a:cubicBezTo>
                      <a:pt x="3180" y="896"/>
                      <a:pt x="1630" y="1447"/>
                      <a:pt x="1" y="1699"/>
                    </a:cubicBezTo>
                    <a:cubicBezTo>
                      <a:pt x="115" y="2273"/>
                      <a:pt x="265" y="2847"/>
                      <a:pt x="425" y="3409"/>
                    </a:cubicBezTo>
                    <a:cubicBezTo>
                      <a:pt x="2307" y="3099"/>
                      <a:pt x="3857" y="1803"/>
                      <a:pt x="4488" y="1"/>
                    </a:cubicBezTo>
                    <a:close/>
                  </a:path>
                </a:pathLst>
              </a:custGeom>
              <a:solidFill>
                <a:srgbClr val="FFA5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43" name="Google Shape;1027;p37"/>
              <p:cNvSpPr/>
              <p:nvPr/>
            </p:nvSpPr>
            <p:spPr>
              <a:xfrm>
                <a:off x="6284050" y="2722175"/>
                <a:ext cx="29300" cy="24900"/>
              </a:xfrm>
              <a:custGeom>
                <a:avLst/>
                <a:gdLst/>
                <a:ahLst/>
                <a:cxnLst/>
                <a:rect l="l" t="t" r="r" b="b"/>
                <a:pathLst>
                  <a:path w="1172" h="996" extrusionOk="0">
                    <a:moveTo>
                      <a:pt x="667" y="1"/>
                    </a:moveTo>
                    <a:cubicBezTo>
                      <a:pt x="230" y="1"/>
                      <a:pt x="1" y="529"/>
                      <a:pt x="322" y="850"/>
                    </a:cubicBezTo>
                    <a:cubicBezTo>
                      <a:pt x="422" y="950"/>
                      <a:pt x="546" y="995"/>
                      <a:pt x="668" y="995"/>
                    </a:cubicBezTo>
                    <a:cubicBezTo>
                      <a:pt x="924" y="995"/>
                      <a:pt x="1172" y="798"/>
                      <a:pt x="1172" y="495"/>
                    </a:cubicBezTo>
                    <a:cubicBezTo>
                      <a:pt x="1172" y="219"/>
                      <a:pt x="942" y="1"/>
                      <a:pt x="66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44" name="Google Shape;1028;p37"/>
              <p:cNvSpPr/>
              <p:nvPr/>
            </p:nvSpPr>
            <p:spPr>
              <a:xfrm>
                <a:off x="6256525" y="2757775"/>
                <a:ext cx="68300" cy="58400"/>
              </a:xfrm>
              <a:custGeom>
                <a:avLst/>
                <a:gdLst/>
                <a:ahLst/>
                <a:cxnLst/>
                <a:rect l="l" t="t" r="r" b="b"/>
                <a:pathLst>
                  <a:path w="2732" h="2336" extrusionOk="0">
                    <a:moveTo>
                      <a:pt x="1561" y="0"/>
                    </a:moveTo>
                    <a:cubicBezTo>
                      <a:pt x="528" y="0"/>
                      <a:pt x="0" y="1251"/>
                      <a:pt x="735" y="1986"/>
                    </a:cubicBezTo>
                    <a:cubicBezTo>
                      <a:pt x="976" y="2227"/>
                      <a:pt x="1271" y="2335"/>
                      <a:pt x="1559" y="2335"/>
                    </a:cubicBezTo>
                    <a:cubicBezTo>
                      <a:pt x="2160" y="2335"/>
                      <a:pt x="2732" y="1865"/>
                      <a:pt x="2732" y="1159"/>
                    </a:cubicBezTo>
                    <a:cubicBezTo>
                      <a:pt x="2732" y="517"/>
                      <a:pt x="2215" y="0"/>
                      <a:pt x="1561" y="0"/>
                    </a:cubicBezTo>
                    <a:close/>
                  </a:path>
                </a:pathLst>
              </a:custGeom>
              <a:solidFill>
                <a:srgbClr val="F78F8F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45" name="Google Shape;1029;p37"/>
              <p:cNvSpPr/>
              <p:nvPr/>
            </p:nvSpPr>
            <p:spPr>
              <a:xfrm>
                <a:off x="6005725" y="2504325"/>
                <a:ext cx="194025" cy="156475"/>
              </a:xfrm>
              <a:custGeom>
                <a:avLst/>
                <a:gdLst/>
                <a:ahLst/>
                <a:cxnLst/>
                <a:rect l="l" t="t" r="r" b="b"/>
                <a:pathLst>
                  <a:path w="7761" h="6259" extrusionOk="0">
                    <a:moveTo>
                      <a:pt x="3454" y="0"/>
                    </a:moveTo>
                    <a:cubicBezTo>
                      <a:pt x="3001" y="0"/>
                      <a:pt x="2551" y="163"/>
                      <a:pt x="2136" y="532"/>
                    </a:cubicBezTo>
                    <a:cubicBezTo>
                      <a:pt x="1" y="2437"/>
                      <a:pt x="2032" y="4445"/>
                      <a:pt x="3398" y="5352"/>
                    </a:cubicBezTo>
                    <a:cubicBezTo>
                      <a:pt x="4374" y="6006"/>
                      <a:pt x="6853" y="6259"/>
                      <a:pt x="6853" y="6259"/>
                    </a:cubicBezTo>
                    <a:cubicBezTo>
                      <a:pt x="7760" y="3546"/>
                      <a:pt x="5570" y="0"/>
                      <a:pt x="3454" y="0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46" name="Google Shape;1030;p37"/>
              <p:cNvSpPr/>
              <p:nvPr/>
            </p:nvSpPr>
            <p:spPr>
              <a:xfrm>
                <a:off x="6197975" y="2535675"/>
                <a:ext cx="132875" cy="111925"/>
              </a:xfrm>
              <a:custGeom>
                <a:avLst/>
                <a:gdLst/>
                <a:ahLst/>
                <a:cxnLst/>
                <a:rect l="l" t="t" r="r" b="b"/>
                <a:pathLst>
                  <a:path w="5315" h="4477" extrusionOk="0">
                    <a:moveTo>
                      <a:pt x="2847" y="1"/>
                    </a:moveTo>
                    <a:cubicBezTo>
                      <a:pt x="2847" y="1"/>
                      <a:pt x="1573" y="1619"/>
                      <a:pt x="1573" y="1619"/>
                    </a:cubicBezTo>
                    <a:cubicBezTo>
                      <a:pt x="1562" y="1619"/>
                      <a:pt x="1" y="253"/>
                      <a:pt x="1" y="253"/>
                    </a:cubicBezTo>
                    <a:lnTo>
                      <a:pt x="1" y="253"/>
                    </a:lnTo>
                    <a:lnTo>
                      <a:pt x="620" y="4006"/>
                    </a:lnTo>
                    <a:lnTo>
                      <a:pt x="4121" y="4477"/>
                    </a:lnTo>
                    <a:lnTo>
                      <a:pt x="5315" y="1424"/>
                    </a:lnTo>
                    <a:lnTo>
                      <a:pt x="3467" y="1917"/>
                    </a:lnTo>
                    <a:lnTo>
                      <a:pt x="2847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3" name="Cloud 2">
            <a:extLst>
              <a:ext uri="{FF2B5EF4-FFF2-40B4-BE49-F238E27FC236}">
                <a16:creationId xmlns:a16="http://schemas.microsoft.com/office/drawing/2014/main" id="{0D72DA30-840F-4187-9879-6340484384A2}"/>
              </a:ext>
            </a:extLst>
          </p:cNvPr>
          <p:cNvSpPr/>
          <p:nvPr/>
        </p:nvSpPr>
        <p:spPr>
          <a:xfrm>
            <a:off x="4498766" y="4038747"/>
            <a:ext cx="4889293" cy="1838846"/>
          </a:xfrm>
          <a:prstGeom prst="cloud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Đáp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án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Cái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bút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chì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2440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5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90"/>
            <a:ext cx="12192000" cy="6857999"/>
          </a:xfrm>
          <a:prstGeom prst="rect">
            <a:avLst/>
          </a:prstGeom>
        </p:spPr>
      </p:pic>
      <p:grpSp>
        <p:nvGrpSpPr>
          <p:cNvPr id="40" name="Google Shape;1049;p37"/>
          <p:cNvGrpSpPr/>
          <p:nvPr/>
        </p:nvGrpSpPr>
        <p:grpSpPr>
          <a:xfrm flipH="1">
            <a:off x="9662874" y="9774416"/>
            <a:ext cx="512912" cy="560869"/>
            <a:chOff x="2013650" y="1733325"/>
            <a:chExt cx="407750" cy="445875"/>
          </a:xfrm>
        </p:grpSpPr>
        <p:sp>
          <p:nvSpPr>
            <p:cNvPr id="41" name="Google Shape;1050;p37"/>
            <p:cNvSpPr/>
            <p:nvPr/>
          </p:nvSpPr>
          <p:spPr>
            <a:xfrm>
              <a:off x="2013650" y="1998550"/>
              <a:ext cx="72900" cy="42200"/>
            </a:xfrm>
            <a:custGeom>
              <a:avLst/>
              <a:gdLst/>
              <a:ahLst/>
              <a:cxnLst/>
              <a:rect l="l" t="t" r="r" b="b"/>
              <a:pathLst>
                <a:path w="2916" h="1688" extrusionOk="0">
                  <a:moveTo>
                    <a:pt x="2916" y="0"/>
                  </a:moveTo>
                  <a:lnTo>
                    <a:pt x="0" y="838"/>
                  </a:lnTo>
                  <a:lnTo>
                    <a:pt x="2916" y="1688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rgbClr val="80E8ED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2" name="Google Shape;1051;p37"/>
            <p:cNvSpPr/>
            <p:nvPr/>
          </p:nvSpPr>
          <p:spPr>
            <a:xfrm>
              <a:off x="2124975" y="1733325"/>
              <a:ext cx="176625" cy="179450"/>
            </a:xfrm>
            <a:custGeom>
              <a:avLst/>
              <a:gdLst/>
              <a:ahLst/>
              <a:cxnLst/>
              <a:rect l="l" t="t" r="r" b="b"/>
              <a:pathLst>
                <a:path w="7065" h="7178" extrusionOk="0">
                  <a:moveTo>
                    <a:pt x="3453" y="0"/>
                  </a:moveTo>
                  <a:cubicBezTo>
                    <a:pt x="3206" y="0"/>
                    <a:pt x="2946" y="49"/>
                    <a:pt x="2675" y="154"/>
                  </a:cubicBezTo>
                  <a:cubicBezTo>
                    <a:pt x="1" y="1198"/>
                    <a:pt x="1206" y="3792"/>
                    <a:pt x="2170" y="5112"/>
                  </a:cubicBezTo>
                  <a:cubicBezTo>
                    <a:pt x="2858" y="6064"/>
                    <a:pt x="5085" y="7178"/>
                    <a:pt x="5085" y="7178"/>
                  </a:cubicBezTo>
                  <a:cubicBezTo>
                    <a:pt x="7065" y="4719"/>
                    <a:pt x="5885" y="0"/>
                    <a:pt x="3453" y="0"/>
                  </a:cubicBezTo>
                  <a:close/>
                </a:path>
              </a:pathLst>
            </a:custGeom>
            <a:solidFill>
              <a:srgbClr val="80E8ED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3" name="Google Shape;1052;p37"/>
            <p:cNvSpPr/>
            <p:nvPr/>
          </p:nvSpPr>
          <p:spPr>
            <a:xfrm>
              <a:off x="2124450" y="2109350"/>
              <a:ext cx="34550" cy="62175"/>
            </a:xfrm>
            <a:custGeom>
              <a:avLst/>
              <a:gdLst/>
              <a:ahLst/>
              <a:cxnLst/>
              <a:rect l="l" t="t" r="r" b="b"/>
              <a:pathLst>
                <a:path w="1382" h="2487" extrusionOk="0">
                  <a:moveTo>
                    <a:pt x="961" y="1"/>
                  </a:moveTo>
                  <a:cubicBezTo>
                    <a:pt x="823" y="1"/>
                    <a:pt x="682" y="70"/>
                    <a:pt x="618" y="228"/>
                  </a:cubicBezTo>
                  <a:cubicBezTo>
                    <a:pt x="377" y="825"/>
                    <a:pt x="194" y="1433"/>
                    <a:pt x="56" y="2053"/>
                  </a:cubicBezTo>
                  <a:cubicBezTo>
                    <a:pt x="1" y="2315"/>
                    <a:pt x="219" y="2486"/>
                    <a:pt x="425" y="2486"/>
                  </a:cubicBezTo>
                  <a:cubicBezTo>
                    <a:pt x="561" y="2486"/>
                    <a:pt x="692" y="2411"/>
                    <a:pt x="733" y="2237"/>
                  </a:cubicBezTo>
                  <a:cubicBezTo>
                    <a:pt x="859" y="1617"/>
                    <a:pt x="1043" y="1009"/>
                    <a:pt x="1284" y="423"/>
                  </a:cubicBezTo>
                  <a:cubicBezTo>
                    <a:pt x="1382" y="166"/>
                    <a:pt x="1175" y="1"/>
                    <a:pt x="9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4" name="Google Shape;1053;p37"/>
            <p:cNvSpPr/>
            <p:nvPr/>
          </p:nvSpPr>
          <p:spPr>
            <a:xfrm>
              <a:off x="2186950" y="2116975"/>
              <a:ext cx="20550" cy="62225"/>
            </a:xfrm>
            <a:custGeom>
              <a:avLst/>
              <a:gdLst/>
              <a:ahLst/>
              <a:cxnLst/>
              <a:rect l="l" t="t" r="r" b="b"/>
              <a:pathLst>
                <a:path w="822" h="2489" extrusionOk="0">
                  <a:moveTo>
                    <a:pt x="478" y="1"/>
                  </a:moveTo>
                  <a:cubicBezTo>
                    <a:pt x="305" y="1"/>
                    <a:pt x="127" y="113"/>
                    <a:pt x="116" y="336"/>
                  </a:cubicBezTo>
                  <a:cubicBezTo>
                    <a:pt x="93" y="945"/>
                    <a:pt x="58" y="1553"/>
                    <a:pt x="12" y="2161"/>
                  </a:cubicBezTo>
                  <a:cubicBezTo>
                    <a:pt x="1" y="2379"/>
                    <a:pt x="167" y="2488"/>
                    <a:pt x="341" y="2488"/>
                  </a:cubicBezTo>
                  <a:cubicBezTo>
                    <a:pt x="514" y="2488"/>
                    <a:pt x="695" y="2379"/>
                    <a:pt x="712" y="2161"/>
                  </a:cubicBezTo>
                  <a:cubicBezTo>
                    <a:pt x="747" y="1553"/>
                    <a:pt x="781" y="945"/>
                    <a:pt x="816" y="336"/>
                  </a:cubicBezTo>
                  <a:cubicBezTo>
                    <a:pt x="821" y="113"/>
                    <a:pt x="652" y="1"/>
                    <a:pt x="4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5" name="Google Shape;1054;p37"/>
            <p:cNvSpPr/>
            <p:nvPr/>
          </p:nvSpPr>
          <p:spPr>
            <a:xfrm>
              <a:off x="2261850" y="2116975"/>
              <a:ext cx="24800" cy="62025"/>
            </a:xfrm>
            <a:custGeom>
              <a:avLst/>
              <a:gdLst/>
              <a:ahLst/>
              <a:cxnLst/>
              <a:rect l="l" t="t" r="r" b="b"/>
              <a:pathLst>
                <a:path w="992" h="2481" extrusionOk="0">
                  <a:moveTo>
                    <a:pt x="343" y="1"/>
                  </a:moveTo>
                  <a:cubicBezTo>
                    <a:pt x="170" y="1"/>
                    <a:pt x="0" y="113"/>
                    <a:pt x="12" y="336"/>
                  </a:cubicBezTo>
                  <a:cubicBezTo>
                    <a:pt x="35" y="968"/>
                    <a:pt x="115" y="1610"/>
                    <a:pt x="264" y="2230"/>
                  </a:cubicBezTo>
                  <a:cubicBezTo>
                    <a:pt x="306" y="2405"/>
                    <a:pt x="438" y="2480"/>
                    <a:pt x="574" y="2480"/>
                  </a:cubicBezTo>
                  <a:cubicBezTo>
                    <a:pt x="778" y="2480"/>
                    <a:pt x="992" y="2312"/>
                    <a:pt x="930" y="2058"/>
                  </a:cubicBezTo>
                  <a:cubicBezTo>
                    <a:pt x="804" y="1484"/>
                    <a:pt x="723" y="910"/>
                    <a:pt x="700" y="336"/>
                  </a:cubicBezTo>
                  <a:cubicBezTo>
                    <a:pt x="695" y="113"/>
                    <a:pt x="517" y="1"/>
                    <a:pt x="3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6" name="Google Shape;1055;p37"/>
            <p:cNvSpPr/>
            <p:nvPr/>
          </p:nvSpPr>
          <p:spPr>
            <a:xfrm>
              <a:off x="2310350" y="2112000"/>
              <a:ext cx="35200" cy="56075"/>
            </a:xfrm>
            <a:custGeom>
              <a:avLst/>
              <a:gdLst/>
              <a:ahLst/>
              <a:cxnLst/>
              <a:rect l="l" t="t" r="r" b="b"/>
              <a:pathLst>
                <a:path w="1408" h="2243" extrusionOk="0">
                  <a:moveTo>
                    <a:pt x="465" y="1"/>
                  </a:moveTo>
                  <a:cubicBezTo>
                    <a:pt x="242" y="1"/>
                    <a:pt x="0" y="252"/>
                    <a:pt x="126" y="535"/>
                  </a:cubicBezTo>
                  <a:cubicBezTo>
                    <a:pt x="333" y="1006"/>
                    <a:pt x="505" y="1499"/>
                    <a:pt x="654" y="1993"/>
                  </a:cubicBezTo>
                  <a:cubicBezTo>
                    <a:pt x="709" y="2167"/>
                    <a:pt x="848" y="2242"/>
                    <a:pt x="987" y="2242"/>
                  </a:cubicBezTo>
                  <a:cubicBezTo>
                    <a:pt x="1197" y="2242"/>
                    <a:pt x="1407" y="2071"/>
                    <a:pt x="1331" y="1809"/>
                  </a:cubicBezTo>
                  <a:cubicBezTo>
                    <a:pt x="1159" y="1258"/>
                    <a:pt x="953" y="707"/>
                    <a:pt x="723" y="180"/>
                  </a:cubicBezTo>
                  <a:cubicBezTo>
                    <a:pt x="665" y="53"/>
                    <a:pt x="567" y="1"/>
                    <a:pt x="4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7" name="Google Shape;1056;p37"/>
            <p:cNvSpPr/>
            <p:nvPr/>
          </p:nvSpPr>
          <p:spPr>
            <a:xfrm>
              <a:off x="2160550" y="2086050"/>
              <a:ext cx="76650" cy="48250"/>
            </a:xfrm>
            <a:custGeom>
              <a:avLst/>
              <a:gdLst/>
              <a:ahLst/>
              <a:cxnLst/>
              <a:rect l="l" t="t" r="r" b="b"/>
              <a:pathLst>
                <a:path w="3066" h="1930" extrusionOk="0">
                  <a:moveTo>
                    <a:pt x="1" y="1"/>
                  </a:moveTo>
                  <a:lnTo>
                    <a:pt x="1" y="1"/>
                  </a:lnTo>
                  <a:cubicBezTo>
                    <a:pt x="127" y="586"/>
                    <a:pt x="288" y="1172"/>
                    <a:pt x="494" y="1734"/>
                  </a:cubicBezTo>
                  <a:cubicBezTo>
                    <a:pt x="953" y="1872"/>
                    <a:pt x="1424" y="1929"/>
                    <a:pt x="1895" y="1929"/>
                  </a:cubicBezTo>
                  <a:lnTo>
                    <a:pt x="3065" y="1929"/>
                  </a:lnTo>
                  <a:cubicBezTo>
                    <a:pt x="2882" y="1401"/>
                    <a:pt x="2744" y="873"/>
                    <a:pt x="2629" y="322"/>
                  </a:cubicBezTo>
                  <a:cubicBezTo>
                    <a:pt x="1745" y="288"/>
                    <a:pt x="862" y="173"/>
                    <a:pt x="1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8" name="Google Shape;1057;p37"/>
            <p:cNvSpPr/>
            <p:nvPr/>
          </p:nvSpPr>
          <p:spPr>
            <a:xfrm>
              <a:off x="2145075" y="1876900"/>
              <a:ext cx="88675" cy="217225"/>
            </a:xfrm>
            <a:custGeom>
              <a:avLst/>
              <a:gdLst/>
              <a:ahLst/>
              <a:cxnLst/>
              <a:rect l="l" t="t" r="r" b="b"/>
              <a:pathLst>
                <a:path w="3547" h="8689" extrusionOk="0">
                  <a:moveTo>
                    <a:pt x="2514" y="0"/>
                  </a:moveTo>
                  <a:cubicBezTo>
                    <a:pt x="2009" y="0"/>
                    <a:pt x="1492" y="80"/>
                    <a:pt x="999" y="230"/>
                  </a:cubicBezTo>
                  <a:cubicBezTo>
                    <a:pt x="126" y="2858"/>
                    <a:pt x="0" y="5670"/>
                    <a:pt x="608" y="8367"/>
                  </a:cubicBezTo>
                  <a:cubicBezTo>
                    <a:pt x="1481" y="8539"/>
                    <a:pt x="2364" y="8654"/>
                    <a:pt x="3248" y="8688"/>
                  </a:cubicBezTo>
                  <a:cubicBezTo>
                    <a:pt x="2663" y="5888"/>
                    <a:pt x="2915" y="2835"/>
                    <a:pt x="3547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9" name="Google Shape;1058;p37"/>
            <p:cNvSpPr/>
            <p:nvPr/>
          </p:nvSpPr>
          <p:spPr>
            <a:xfrm>
              <a:off x="2095425" y="2067700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0" y="0"/>
                  </a:moveTo>
                  <a:lnTo>
                    <a:pt x="0" y="0"/>
                  </a:lnTo>
                  <a:cubicBezTo>
                    <a:pt x="666" y="1206"/>
                    <a:pt x="1779" y="2089"/>
                    <a:pt x="3099" y="2468"/>
                  </a:cubicBezTo>
                  <a:cubicBezTo>
                    <a:pt x="2893" y="1906"/>
                    <a:pt x="2732" y="1320"/>
                    <a:pt x="2594" y="735"/>
                  </a:cubicBezTo>
                  <a:cubicBezTo>
                    <a:pt x="1711" y="563"/>
                    <a:pt x="838" y="31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50" name="Google Shape;1059;p37"/>
            <p:cNvSpPr/>
            <p:nvPr/>
          </p:nvSpPr>
          <p:spPr>
            <a:xfrm>
              <a:off x="2079350" y="1882625"/>
              <a:ext cx="90700" cy="203750"/>
            </a:xfrm>
            <a:custGeom>
              <a:avLst/>
              <a:gdLst/>
              <a:ahLst/>
              <a:cxnLst/>
              <a:rect l="l" t="t" r="r" b="b"/>
              <a:pathLst>
                <a:path w="3628" h="8150" extrusionOk="0">
                  <a:moveTo>
                    <a:pt x="3628" y="1"/>
                  </a:moveTo>
                  <a:lnTo>
                    <a:pt x="3628" y="1"/>
                  </a:lnTo>
                  <a:cubicBezTo>
                    <a:pt x="1470" y="666"/>
                    <a:pt x="1" y="2663"/>
                    <a:pt x="1" y="4936"/>
                  </a:cubicBezTo>
                  <a:cubicBezTo>
                    <a:pt x="1" y="5797"/>
                    <a:pt x="219" y="6657"/>
                    <a:pt x="643" y="7415"/>
                  </a:cubicBezTo>
                  <a:cubicBezTo>
                    <a:pt x="1481" y="7725"/>
                    <a:pt x="2354" y="7977"/>
                    <a:pt x="3237" y="8149"/>
                  </a:cubicBezTo>
                  <a:cubicBezTo>
                    <a:pt x="2618" y="5452"/>
                    <a:pt x="2755" y="2629"/>
                    <a:pt x="36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51" name="Google Shape;1060;p37"/>
            <p:cNvSpPr/>
            <p:nvPr/>
          </p:nvSpPr>
          <p:spPr>
            <a:xfrm>
              <a:off x="2226275" y="2090075"/>
              <a:ext cx="86375" cy="44225"/>
            </a:xfrm>
            <a:custGeom>
              <a:avLst/>
              <a:gdLst/>
              <a:ahLst/>
              <a:cxnLst/>
              <a:rect l="l" t="t" r="r" b="b"/>
              <a:pathLst>
                <a:path w="3455" h="1769" extrusionOk="0">
                  <a:moveTo>
                    <a:pt x="3019" y="1"/>
                  </a:moveTo>
                  <a:cubicBezTo>
                    <a:pt x="2262" y="122"/>
                    <a:pt x="1500" y="178"/>
                    <a:pt x="735" y="178"/>
                  </a:cubicBezTo>
                  <a:cubicBezTo>
                    <a:pt x="490" y="178"/>
                    <a:pt x="245" y="172"/>
                    <a:pt x="0" y="161"/>
                  </a:cubicBezTo>
                  <a:lnTo>
                    <a:pt x="0" y="161"/>
                  </a:lnTo>
                  <a:cubicBezTo>
                    <a:pt x="103" y="712"/>
                    <a:pt x="253" y="1240"/>
                    <a:pt x="425" y="1768"/>
                  </a:cubicBezTo>
                  <a:lnTo>
                    <a:pt x="2651" y="1768"/>
                  </a:lnTo>
                  <a:cubicBezTo>
                    <a:pt x="2915" y="1768"/>
                    <a:pt x="3191" y="1757"/>
                    <a:pt x="3455" y="1711"/>
                  </a:cubicBezTo>
                  <a:cubicBezTo>
                    <a:pt x="3283" y="1148"/>
                    <a:pt x="3145" y="574"/>
                    <a:pt x="30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52" name="Google Shape;1061;p37"/>
            <p:cNvSpPr/>
            <p:nvPr/>
          </p:nvSpPr>
          <p:spPr>
            <a:xfrm>
              <a:off x="2211625" y="18769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5" y="0"/>
                  </a:moveTo>
                  <a:cubicBezTo>
                    <a:pt x="253" y="2835"/>
                    <a:pt x="1" y="5888"/>
                    <a:pt x="575" y="8688"/>
                  </a:cubicBezTo>
                  <a:cubicBezTo>
                    <a:pt x="822" y="8699"/>
                    <a:pt x="1070" y="8705"/>
                    <a:pt x="1316" y="8705"/>
                  </a:cubicBezTo>
                  <a:cubicBezTo>
                    <a:pt x="2086" y="8705"/>
                    <a:pt x="2851" y="8649"/>
                    <a:pt x="3616" y="8528"/>
                  </a:cubicBezTo>
                  <a:cubicBezTo>
                    <a:pt x="3019" y="5739"/>
                    <a:pt x="2973" y="2846"/>
                    <a:pt x="3754" y="34"/>
                  </a:cubicBezTo>
                  <a:cubicBezTo>
                    <a:pt x="3582" y="12"/>
                    <a:pt x="3410" y="0"/>
                    <a:pt x="32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53" name="Google Shape;1062;p37"/>
            <p:cNvSpPr/>
            <p:nvPr/>
          </p:nvSpPr>
          <p:spPr>
            <a:xfrm>
              <a:off x="2285950" y="1877750"/>
              <a:ext cx="135450" cy="212650"/>
            </a:xfrm>
            <a:custGeom>
              <a:avLst/>
              <a:gdLst/>
              <a:ahLst/>
              <a:cxnLst/>
              <a:rect l="l" t="t" r="r" b="b"/>
              <a:pathLst>
                <a:path w="5418" h="8506" extrusionOk="0">
                  <a:moveTo>
                    <a:pt x="781" y="0"/>
                  </a:moveTo>
                  <a:cubicBezTo>
                    <a:pt x="0" y="2824"/>
                    <a:pt x="46" y="5705"/>
                    <a:pt x="643" y="8505"/>
                  </a:cubicBezTo>
                  <a:cubicBezTo>
                    <a:pt x="2273" y="8253"/>
                    <a:pt x="3822" y="7702"/>
                    <a:pt x="5131" y="6806"/>
                  </a:cubicBezTo>
                  <a:cubicBezTo>
                    <a:pt x="5326" y="6267"/>
                    <a:pt x="5418" y="5693"/>
                    <a:pt x="5418" y="5131"/>
                  </a:cubicBezTo>
                  <a:cubicBezTo>
                    <a:pt x="5406" y="2480"/>
                    <a:pt x="3409" y="276"/>
                    <a:pt x="781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54" name="Google Shape;1063;p37"/>
            <p:cNvSpPr/>
            <p:nvPr/>
          </p:nvSpPr>
          <p:spPr>
            <a:xfrm>
              <a:off x="2302025" y="2047600"/>
              <a:ext cx="112200" cy="85250"/>
            </a:xfrm>
            <a:custGeom>
              <a:avLst/>
              <a:gdLst/>
              <a:ahLst/>
              <a:cxnLst/>
              <a:rect l="l" t="t" r="r" b="b"/>
              <a:pathLst>
                <a:path w="4488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79" y="896"/>
                    <a:pt x="1630" y="1447"/>
                    <a:pt x="0" y="1700"/>
                  </a:cubicBezTo>
                  <a:cubicBezTo>
                    <a:pt x="115" y="2273"/>
                    <a:pt x="264" y="2847"/>
                    <a:pt x="425" y="3410"/>
                  </a:cubicBezTo>
                  <a:cubicBezTo>
                    <a:pt x="2296" y="3100"/>
                    <a:pt x="3856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55" name="Google Shape;1064;p37"/>
            <p:cNvSpPr/>
            <p:nvPr/>
          </p:nvSpPr>
          <p:spPr>
            <a:xfrm>
              <a:off x="2347925" y="1973875"/>
              <a:ext cx="29000" cy="24875"/>
            </a:xfrm>
            <a:custGeom>
              <a:avLst/>
              <a:gdLst/>
              <a:ahLst/>
              <a:cxnLst/>
              <a:rect l="l" t="t" r="r" b="b"/>
              <a:pathLst>
                <a:path w="1160" h="995" extrusionOk="0">
                  <a:moveTo>
                    <a:pt x="666" y="0"/>
                  </a:moveTo>
                  <a:cubicBezTo>
                    <a:pt x="219" y="0"/>
                    <a:pt x="0" y="528"/>
                    <a:pt x="310" y="850"/>
                  </a:cubicBezTo>
                  <a:cubicBezTo>
                    <a:pt x="414" y="950"/>
                    <a:pt x="539" y="995"/>
                    <a:pt x="662" y="995"/>
                  </a:cubicBezTo>
                  <a:cubicBezTo>
                    <a:pt x="918" y="995"/>
                    <a:pt x="1160" y="797"/>
                    <a:pt x="1160" y="494"/>
                  </a:cubicBezTo>
                  <a:cubicBezTo>
                    <a:pt x="1160" y="218"/>
                    <a:pt x="942" y="0"/>
                    <a:pt x="6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56" name="Google Shape;1065;p37"/>
            <p:cNvSpPr/>
            <p:nvPr/>
          </p:nvSpPr>
          <p:spPr>
            <a:xfrm>
              <a:off x="2330425" y="2009450"/>
              <a:ext cx="58275" cy="58275"/>
            </a:xfrm>
            <a:custGeom>
              <a:avLst/>
              <a:gdLst/>
              <a:ahLst/>
              <a:cxnLst/>
              <a:rect l="l" t="t" r="r" b="b"/>
              <a:pathLst>
                <a:path w="2331" h="2331" extrusionOk="0">
                  <a:moveTo>
                    <a:pt x="1160" y="1"/>
                  </a:moveTo>
                  <a:cubicBezTo>
                    <a:pt x="517" y="1"/>
                    <a:pt x="0" y="517"/>
                    <a:pt x="0" y="1160"/>
                  </a:cubicBezTo>
                  <a:cubicBezTo>
                    <a:pt x="0" y="1814"/>
                    <a:pt x="517" y="2330"/>
                    <a:pt x="1160" y="2330"/>
                  </a:cubicBezTo>
                  <a:cubicBezTo>
                    <a:pt x="1802" y="2330"/>
                    <a:pt x="2330" y="1814"/>
                    <a:pt x="2330" y="1160"/>
                  </a:cubicBezTo>
                  <a:cubicBezTo>
                    <a:pt x="2330" y="517"/>
                    <a:pt x="1802" y="1"/>
                    <a:pt x="1160" y="1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57" name="Google Shape;1066;p37"/>
            <p:cNvSpPr/>
            <p:nvPr/>
          </p:nvSpPr>
          <p:spPr>
            <a:xfrm>
              <a:off x="2069325" y="1756175"/>
              <a:ext cx="194225" cy="156600"/>
            </a:xfrm>
            <a:custGeom>
              <a:avLst/>
              <a:gdLst/>
              <a:ahLst/>
              <a:cxnLst/>
              <a:rect l="l" t="t" r="r" b="b"/>
              <a:pathLst>
                <a:path w="7769" h="6264" extrusionOk="0">
                  <a:moveTo>
                    <a:pt x="3470" y="0"/>
                  </a:moveTo>
                  <a:cubicBezTo>
                    <a:pt x="3015" y="0"/>
                    <a:pt x="2563" y="164"/>
                    <a:pt x="2146" y="537"/>
                  </a:cubicBezTo>
                  <a:cubicBezTo>
                    <a:pt x="0" y="2442"/>
                    <a:pt x="2043" y="4450"/>
                    <a:pt x="3409" y="5357"/>
                  </a:cubicBezTo>
                  <a:cubicBezTo>
                    <a:pt x="4384" y="6000"/>
                    <a:pt x="6852" y="6264"/>
                    <a:pt x="6852" y="6264"/>
                  </a:cubicBezTo>
                  <a:cubicBezTo>
                    <a:pt x="7768" y="3544"/>
                    <a:pt x="5584" y="0"/>
                    <a:pt x="3470" y="0"/>
                  </a:cubicBezTo>
                  <a:close/>
                </a:path>
              </a:pathLst>
            </a:custGeom>
            <a:solidFill>
              <a:srgbClr val="80E8ED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</p:grpSp>
      <p:pic>
        <p:nvPicPr>
          <p:cNvPr id="65" name="Am-thanh-tra-loi-dung-www_yeualo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17" end="7305.8333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484536" y="-1701434"/>
            <a:ext cx="577991" cy="577991"/>
          </a:xfrm>
          <a:prstGeom prst="rect">
            <a:avLst/>
          </a:prstGeom>
        </p:spPr>
      </p:pic>
      <p:sp>
        <p:nvSpPr>
          <p:cNvPr id="69" name="Rounded Rectangle 68"/>
          <p:cNvSpPr/>
          <p:nvPr/>
        </p:nvSpPr>
        <p:spPr>
          <a:xfrm>
            <a:off x="11300550" y="6220749"/>
            <a:ext cx="628338" cy="45413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8669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34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70" name="Rounded Rectangle 69"/>
          <p:cNvSpPr/>
          <p:nvPr/>
        </p:nvSpPr>
        <p:spPr>
          <a:xfrm>
            <a:off x="7423093" y="10079056"/>
            <a:ext cx="628338" cy="45413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8669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34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71" name="Rounded Rectangle 70"/>
          <p:cNvSpPr/>
          <p:nvPr/>
        </p:nvSpPr>
        <p:spPr>
          <a:xfrm>
            <a:off x="9545392" y="10079056"/>
            <a:ext cx="628338" cy="45413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8669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34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pic>
        <p:nvPicPr>
          <p:cNvPr id="76" name="Picture 75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221" t="12699" r="30473" b="27831"/>
          <a:stretch/>
        </p:blipFill>
        <p:spPr>
          <a:xfrm>
            <a:off x="10913499" y="3152034"/>
            <a:ext cx="1280840" cy="2235503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6574" b="27778" l="56900" r="70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700" t="18285" r="30812" b="72429"/>
          <a:stretch/>
        </p:blipFill>
        <p:spPr>
          <a:xfrm>
            <a:off x="10905961" y="5247111"/>
            <a:ext cx="1259886" cy="946650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0604" b="66504" l="30200" r="47200">
                        <a14:foregroundMark x1="35900" y1="44109" x2="35900" y2="44109"/>
                        <a14:foregroundMark x1="33600" y1="43817" x2="33600" y2="43817"/>
                        <a14:foregroundMark x1="35400" y1="45472" x2="35400" y2="45472"/>
                        <a14:foregroundMark x1="34400" y1="44206" x2="34400" y2="46835"/>
                        <a14:foregroundMark x1="32100" y1="47225" x2="32100" y2="47225"/>
                        <a14:foregroundMark x1="32000" y1="48101" x2="32000" y2="48101"/>
                        <a14:foregroundMark x1="34100" y1="48101" x2="34100" y2="48101"/>
                        <a14:foregroundMark x1="33700" y1="46154" x2="36300" y2="48004"/>
                        <a14:foregroundMark x1="38300" y1="44401" x2="38300" y2="44401"/>
                        <a14:foregroundMark x1="38200" y1="44791" x2="37500" y2="457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221" t="40635" r="52608" b="33697"/>
          <a:stretch/>
        </p:blipFill>
        <p:spPr>
          <a:xfrm>
            <a:off x="6943413" y="6753398"/>
            <a:ext cx="1587147" cy="2436631"/>
          </a:xfrm>
          <a:prstGeom prst="rect">
            <a:avLst/>
          </a:prstGeom>
        </p:spPr>
      </p:pic>
      <p:pic>
        <p:nvPicPr>
          <p:cNvPr id="79" name="Picture 78">
            <a:hlinkClick r:id="rId12" action="ppaction://hlinksldjump"/>
          </p:cNvPr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6389" b="87870" l="33500" r="46800"/>
                    </a14:imgEffect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942" t="76389" r="51501" b="12500"/>
          <a:stretch/>
        </p:blipFill>
        <p:spPr>
          <a:xfrm>
            <a:off x="7046603" y="9052374"/>
            <a:ext cx="1379337" cy="999693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1852" b="48426" l="9600" r="24600">
                        <a14:foregroundMark x1="15500" y1="32963" x2="15800" y2="40093"/>
                        <a14:foregroundMark x1="12200" y1="37222" x2="20100" y2="37037"/>
                        <a14:foregroundMark x1="20000" y1="43889" x2="20000" y2="46389"/>
                        <a14:foregroundMark x1="11400" y1="42685" x2="11800" y2="44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400" t="30741" r="76475" b="51666"/>
          <a:stretch/>
        </p:blipFill>
        <p:spPr>
          <a:xfrm>
            <a:off x="9246385" y="7478496"/>
            <a:ext cx="1222338" cy="1711719"/>
          </a:xfrm>
          <a:prstGeom prst="rect">
            <a:avLst/>
          </a:prstGeom>
        </p:spPr>
      </p:pic>
      <p:pic>
        <p:nvPicPr>
          <p:cNvPr id="81" name="Picture 80">
            <a:hlinkClick r:id="rId15" action="ppaction://hlinksldjump"/>
          </p:cNvPr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8889" b="88519" l="10200" r="25300">
                        <a14:foregroundMark x1="12700" y1="79722" x2="20100" y2="79722"/>
                        <a14:foregroundMark x1="12000" y1="80648" x2="13000" y2="81389"/>
                        <a14:foregroundMark x1="11900" y1="80185" x2="11700" y2="81019"/>
                        <a14:foregroundMark x1="13000" y1="81481" x2="13900" y2="81481"/>
                        <a14:foregroundMark x1="14500" y1="80556" x2="17200" y2="81759"/>
                        <a14:foregroundMark x1="17500" y1="80648" x2="20600" y2="81944"/>
                        <a14:foregroundMark x1="21200" y1="80463" x2="21600" y2="809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00" t="79239" r="76959" b="11481"/>
          <a:stretch/>
        </p:blipFill>
        <p:spPr>
          <a:xfrm>
            <a:off x="9273113" y="9143262"/>
            <a:ext cx="1095470" cy="947968"/>
          </a:xfrm>
          <a:prstGeom prst="rect">
            <a:avLst/>
          </a:prstGeom>
        </p:spPr>
      </p:pic>
      <p:grpSp>
        <p:nvGrpSpPr>
          <p:cNvPr id="83" name="Group 82"/>
          <p:cNvGrpSpPr/>
          <p:nvPr/>
        </p:nvGrpSpPr>
        <p:grpSpPr>
          <a:xfrm>
            <a:off x="1893040" y="146195"/>
            <a:ext cx="8727337" cy="2768849"/>
            <a:chOff x="5667646" y="720179"/>
            <a:chExt cx="6642725" cy="2768849"/>
          </a:xfrm>
        </p:grpSpPr>
        <p:sp>
          <p:nvSpPr>
            <p:cNvPr id="123" name="Rectangle 122"/>
            <p:cNvSpPr/>
            <p:nvPr/>
          </p:nvSpPr>
          <p:spPr>
            <a:xfrm>
              <a:off x="6531073" y="1924156"/>
              <a:ext cx="5779298" cy="1564872"/>
            </a:xfrm>
            <a:prstGeom prst="rect">
              <a:avLst/>
            </a:prstGeom>
            <a:ln w="381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lIns="86699" tIns="43349" rIns="86699" bIns="43349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Times New Roman" panose="02020603050405020304" pitchFamily="18" charset="0"/>
                </a:rPr>
                <a:t>Cày trên đồng ruộng trắng phau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Times New Roman" panose="02020603050405020304" pitchFamily="18" charset="0"/>
                </a:rPr>
                <a:t>Khát xuống uống nước giếng sâu đen ngòm.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Times New Roman" panose="02020603050405020304" pitchFamily="18" charset="0"/>
                </a:rPr>
                <a:t>Đố là cái gì?</a:t>
              </a:r>
            </a:p>
          </p:txBody>
        </p:sp>
        <p:grpSp>
          <p:nvGrpSpPr>
            <p:cNvPr id="124" name="Google Shape;1012;p37"/>
            <p:cNvGrpSpPr/>
            <p:nvPr/>
          </p:nvGrpSpPr>
          <p:grpSpPr>
            <a:xfrm>
              <a:off x="5667646" y="720179"/>
              <a:ext cx="1481347" cy="1508052"/>
              <a:chOff x="5949775" y="2481625"/>
              <a:chExt cx="407775" cy="445825"/>
            </a:xfrm>
          </p:grpSpPr>
          <p:sp>
            <p:nvSpPr>
              <p:cNvPr id="125" name="Google Shape;1013;p37"/>
              <p:cNvSpPr/>
              <p:nvPr/>
            </p:nvSpPr>
            <p:spPr>
              <a:xfrm>
                <a:off x="5949775" y="2746875"/>
                <a:ext cx="72925" cy="42200"/>
              </a:xfrm>
              <a:custGeom>
                <a:avLst/>
                <a:gdLst/>
                <a:ahLst/>
                <a:cxnLst/>
                <a:rect l="l" t="t" r="r" b="b"/>
                <a:pathLst>
                  <a:path w="2917" h="1688" extrusionOk="0">
                    <a:moveTo>
                      <a:pt x="2916" y="0"/>
                    </a:moveTo>
                    <a:lnTo>
                      <a:pt x="1" y="849"/>
                    </a:lnTo>
                    <a:lnTo>
                      <a:pt x="2916" y="1687"/>
                    </a:lnTo>
                    <a:lnTo>
                      <a:pt x="2916" y="0"/>
                    </a:lnTo>
                    <a:close/>
                  </a:path>
                </a:pathLst>
              </a:custGeom>
              <a:solidFill>
                <a:srgbClr val="84004C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26" name="Google Shape;1014;p37"/>
              <p:cNvSpPr/>
              <p:nvPr/>
            </p:nvSpPr>
            <p:spPr>
              <a:xfrm>
                <a:off x="6061400" y="2481625"/>
                <a:ext cx="176625" cy="179175"/>
              </a:xfrm>
              <a:custGeom>
                <a:avLst/>
                <a:gdLst/>
                <a:ahLst/>
                <a:cxnLst/>
                <a:rect l="l" t="t" r="r" b="b"/>
                <a:pathLst>
                  <a:path w="7065" h="7167" extrusionOk="0">
                    <a:moveTo>
                      <a:pt x="3451" y="1"/>
                    </a:moveTo>
                    <a:cubicBezTo>
                      <a:pt x="3204" y="1"/>
                      <a:pt x="2945" y="49"/>
                      <a:pt x="2675" y="154"/>
                    </a:cubicBezTo>
                    <a:cubicBezTo>
                      <a:pt x="1" y="1187"/>
                      <a:pt x="1206" y="3781"/>
                      <a:pt x="2158" y="5112"/>
                    </a:cubicBezTo>
                    <a:cubicBezTo>
                      <a:pt x="2858" y="6065"/>
                      <a:pt x="5085" y="7167"/>
                      <a:pt x="5085" y="7167"/>
                    </a:cubicBezTo>
                    <a:cubicBezTo>
                      <a:pt x="7064" y="4719"/>
                      <a:pt x="5876" y="1"/>
                      <a:pt x="3451" y="1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27" name="Google Shape;1015;p37"/>
              <p:cNvSpPr/>
              <p:nvPr/>
            </p:nvSpPr>
            <p:spPr>
              <a:xfrm>
                <a:off x="6060875" y="2857825"/>
                <a:ext cx="34425" cy="6200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2480" extrusionOk="0">
                    <a:moveTo>
                      <a:pt x="954" y="0"/>
                    </a:moveTo>
                    <a:cubicBezTo>
                      <a:pt x="814" y="0"/>
                      <a:pt x="670" y="71"/>
                      <a:pt x="607" y="233"/>
                    </a:cubicBezTo>
                    <a:cubicBezTo>
                      <a:pt x="377" y="819"/>
                      <a:pt x="182" y="1427"/>
                      <a:pt x="56" y="2047"/>
                    </a:cubicBezTo>
                    <a:cubicBezTo>
                      <a:pt x="1" y="2309"/>
                      <a:pt x="219" y="2480"/>
                      <a:pt x="422" y="2480"/>
                    </a:cubicBezTo>
                    <a:cubicBezTo>
                      <a:pt x="557" y="2480"/>
                      <a:pt x="685" y="2404"/>
                      <a:pt x="722" y="2230"/>
                    </a:cubicBezTo>
                    <a:cubicBezTo>
                      <a:pt x="859" y="1611"/>
                      <a:pt x="1043" y="1002"/>
                      <a:pt x="1273" y="417"/>
                    </a:cubicBezTo>
                    <a:cubicBezTo>
                      <a:pt x="1377" y="166"/>
                      <a:pt x="1169" y="0"/>
                      <a:pt x="95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28" name="Google Shape;1016;p37"/>
              <p:cNvSpPr/>
              <p:nvPr/>
            </p:nvSpPr>
            <p:spPr>
              <a:xfrm>
                <a:off x="6123225" y="2865225"/>
                <a:ext cx="20400" cy="62225"/>
              </a:xfrm>
              <a:custGeom>
                <a:avLst/>
                <a:gdLst/>
                <a:ahLst/>
                <a:cxnLst/>
                <a:rect l="l" t="t" r="r" b="b"/>
                <a:pathLst>
                  <a:path w="816" h="2489" extrusionOk="0">
                    <a:moveTo>
                      <a:pt x="473" y="0"/>
                    </a:moveTo>
                    <a:cubicBezTo>
                      <a:pt x="299" y="0"/>
                      <a:pt x="121" y="109"/>
                      <a:pt x="110" y="327"/>
                    </a:cubicBezTo>
                    <a:cubicBezTo>
                      <a:pt x="87" y="936"/>
                      <a:pt x="53" y="1544"/>
                      <a:pt x="18" y="2152"/>
                    </a:cubicBezTo>
                    <a:cubicBezTo>
                      <a:pt x="1" y="2376"/>
                      <a:pt x="164" y="2488"/>
                      <a:pt x="337" y="2488"/>
                    </a:cubicBezTo>
                    <a:cubicBezTo>
                      <a:pt x="509" y="2488"/>
                      <a:pt x="690" y="2376"/>
                      <a:pt x="707" y="2152"/>
                    </a:cubicBezTo>
                    <a:cubicBezTo>
                      <a:pt x="741" y="1544"/>
                      <a:pt x="776" y="936"/>
                      <a:pt x="810" y="327"/>
                    </a:cubicBezTo>
                    <a:cubicBezTo>
                      <a:pt x="816" y="109"/>
                      <a:pt x="646" y="0"/>
                      <a:pt x="47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29" name="Google Shape;1017;p37"/>
              <p:cNvSpPr/>
              <p:nvPr/>
            </p:nvSpPr>
            <p:spPr>
              <a:xfrm>
                <a:off x="6197975" y="2865225"/>
                <a:ext cx="24825" cy="62125"/>
              </a:xfrm>
              <a:custGeom>
                <a:avLst/>
                <a:gdLst/>
                <a:ahLst/>
                <a:cxnLst/>
                <a:rect l="l" t="t" r="r" b="b"/>
                <a:pathLst>
                  <a:path w="993" h="2485" extrusionOk="0">
                    <a:moveTo>
                      <a:pt x="344" y="0"/>
                    </a:moveTo>
                    <a:cubicBezTo>
                      <a:pt x="170" y="0"/>
                      <a:pt x="1" y="109"/>
                      <a:pt x="12" y="327"/>
                    </a:cubicBezTo>
                    <a:cubicBezTo>
                      <a:pt x="35" y="970"/>
                      <a:pt x="127" y="1613"/>
                      <a:pt x="265" y="2244"/>
                    </a:cubicBezTo>
                    <a:cubicBezTo>
                      <a:pt x="305" y="2412"/>
                      <a:pt x="434" y="2485"/>
                      <a:pt x="568" y="2485"/>
                    </a:cubicBezTo>
                    <a:cubicBezTo>
                      <a:pt x="774" y="2485"/>
                      <a:pt x="993" y="2313"/>
                      <a:pt x="930" y="2049"/>
                    </a:cubicBezTo>
                    <a:cubicBezTo>
                      <a:pt x="804" y="1487"/>
                      <a:pt x="724" y="913"/>
                      <a:pt x="701" y="327"/>
                    </a:cubicBezTo>
                    <a:cubicBezTo>
                      <a:pt x="695" y="109"/>
                      <a:pt x="517" y="0"/>
                      <a:pt x="34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30" name="Google Shape;1018;p37"/>
              <p:cNvSpPr/>
              <p:nvPr/>
            </p:nvSpPr>
            <p:spPr>
              <a:xfrm>
                <a:off x="6246675" y="2860325"/>
                <a:ext cx="35175" cy="56050"/>
              </a:xfrm>
              <a:custGeom>
                <a:avLst/>
                <a:gdLst/>
                <a:ahLst/>
                <a:cxnLst/>
                <a:rect l="l" t="t" r="r" b="b"/>
                <a:pathLst>
                  <a:path w="1407" h="2242" extrusionOk="0">
                    <a:moveTo>
                      <a:pt x="465" y="0"/>
                    </a:moveTo>
                    <a:cubicBezTo>
                      <a:pt x="244" y="0"/>
                      <a:pt x="1" y="252"/>
                      <a:pt x="119" y="535"/>
                    </a:cubicBezTo>
                    <a:cubicBezTo>
                      <a:pt x="325" y="1006"/>
                      <a:pt x="509" y="1499"/>
                      <a:pt x="658" y="1993"/>
                    </a:cubicBezTo>
                    <a:cubicBezTo>
                      <a:pt x="708" y="2167"/>
                      <a:pt x="847" y="2242"/>
                      <a:pt x="986" y="2242"/>
                    </a:cubicBezTo>
                    <a:cubicBezTo>
                      <a:pt x="1195" y="2242"/>
                      <a:pt x="1407" y="2071"/>
                      <a:pt x="1324" y="1809"/>
                    </a:cubicBezTo>
                    <a:cubicBezTo>
                      <a:pt x="1152" y="1258"/>
                      <a:pt x="956" y="707"/>
                      <a:pt x="715" y="179"/>
                    </a:cubicBezTo>
                    <a:cubicBezTo>
                      <a:pt x="661" y="53"/>
                      <a:pt x="565" y="0"/>
                      <a:pt x="46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31" name="Google Shape;1019;p37"/>
              <p:cNvSpPr/>
              <p:nvPr/>
            </p:nvSpPr>
            <p:spPr>
              <a:xfrm>
                <a:off x="6096700" y="2834375"/>
                <a:ext cx="76625" cy="48225"/>
              </a:xfrm>
              <a:custGeom>
                <a:avLst/>
                <a:gdLst/>
                <a:ahLst/>
                <a:cxnLst/>
                <a:rect l="l" t="t" r="r" b="b"/>
                <a:pathLst>
                  <a:path w="3065" h="1929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26" y="586"/>
                      <a:pt x="299" y="1171"/>
                      <a:pt x="494" y="1734"/>
                    </a:cubicBezTo>
                    <a:cubicBezTo>
                      <a:pt x="953" y="1871"/>
                      <a:pt x="1423" y="1929"/>
                      <a:pt x="1894" y="1929"/>
                    </a:cubicBezTo>
                    <a:lnTo>
                      <a:pt x="3065" y="1929"/>
                    </a:lnTo>
                    <a:cubicBezTo>
                      <a:pt x="2881" y="1401"/>
                      <a:pt x="2743" y="873"/>
                      <a:pt x="2629" y="322"/>
                    </a:cubicBezTo>
                    <a:cubicBezTo>
                      <a:pt x="1745" y="288"/>
                      <a:pt x="873" y="173"/>
                      <a:pt x="0" y="1"/>
                    </a:cubicBezTo>
                    <a:close/>
                  </a:path>
                </a:pathLst>
              </a:custGeom>
              <a:solidFill>
                <a:srgbClr val="FFA5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32" name="Google Shape;1020;p37"/>
              <p:cNvSpPr/>
              <p:nvPr/>
            </p:nvSpPr>
            <p:spPr>
              <a:xfrm>
                <a:off x="6081200" y="2625200"/>
                <a:ext cx="88975" cy="217225"/>
              </a:xfrm>
              <a:custGeom>
                <a:avLst/>
                <a:gdLst/>
                <a:ahLst/>
                <a:cxnLst/>
                <a:rect l="l" t="t" r="r" b="b"/>
                <a:pathLst>
                  <a:path w="3559" h="8689" extrusionOk="0">
                    <a:moveTo>
                      <a:pt x="2514" y="1"/>
                    </a:moveTo>
                    <a:cubicBezTo>
                      <a:pt x="2009" y="1"/>
                      <a:pt x="1493" y="81"/>
                      <a:pt x="1010" y="230"/>
                    </a:cubicBezTo>
                    <a:cubicBezTo>
                      <a:pt x="138" y="2859"/>
                      <a:pt x="0" y="5670"/>
                      <a:pt x="609" y="8368"/>
                    </a:cubicBezTo>
                    <a:cubicBezTo>
                      <a:pt x="1481" y="8540"/>
                      <a:pt x="2365" y="8655"/>
                      <a:pt x="3249" y="8689"/>
                    </a:cubicBezTo>
                    <a:cubicBezTo>
                      <a:pt x="2663" y="5889"/>
                      <a:pt x="2916" y="2847"/>
                      <a:pt x="3558" y="1"/>
                    </a:cubicBezTo>
                    <a:close/>
                  </a:path>
                </a:pathLst>
              </a:custGeom>
              <a:solidFill>
                <a:srgbClr val="FFDB45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33" name="Google Shape;1021;p37"/>
              <p:cNvSpPr/>
              <p:nvPr/>
            </p:nvSpPr>
            <p:spPr>
              <a:xfrm>
                <a:off x="6031550" y="2816025"/>
                <a:ext cx="77500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3100" h="2468" extrusionOk="0">
                    <a:moveTo>
                      <a:pt x="1" y="0"/>
                    </a:moveTo>
                    <a:cubicBezTo>
                      <a:pt x="667" y="1205"/>
                      <a:pt x="1780" y="2089"/>
                      <a:pt x="3100" y="2468"/>
                    </a:cubicBezTo>
                    <a:cubicBezTo>
                      <a:pt x="2893" y="1905"/>
                      <a:pt x="2732" y="1320"/>
                      <a:pt x="2595" y="735"/>
                    </a:cubicBezTo>
                    <a:cubicBezTo>
                      <a:pt x="1711" y="562"/>
                      <a:pt x="850" y="310"/>
                      <a:pt x="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34" name="Google Shape;1022;p37"/>
              <p:cNvSpPr/>
              <p:nvPr/>
            </p:nvSpPr>
            <p:spPr>
              <a:xfrm>
                <a:off x="6015500" y="2630950"/>
                <a:ext cx="90975" cy="203450"/>
              </a:xfrm>
              <a:custGeom>
                <a:avLst/>
                <a:gdLst/>
                <a:ahLst/>
                <a:cxnLst/>
                <a:rect l="l" t="t" r="r" b="b"/>
                <a:pathLst>
                  <a:path w="3639" h="8138" extrusionOk="0">
                    <a:moveTo>
                      <a:pt x="3638" y="0"/>
                    </a:moveTo>
                    <a:lnTo>
                      <a:pt x="3638" y="0"/>
                    </a:lnTo>
                    <a:cubicBezTo>
                      <a:pt x="1481" y="677"/>
                      <a:pt x="0" y="2663"/>
                      <a:pt x="0" y="4924"/>
                    </a:cubicBezTo>
                    <a:cubicBezTo>
                      <a:pt x="0" y="5796"/>
                      <a:pt x="218" y="6646"/>
                      <a:pt x="643" y="7403"/>
                    </a:cubicBezTo>
                    <a:cubicBezTo>
                      <a:pt x="1492" y="7713"/>
                      <a:pt x="2353" y="7965"/>
                      <a:pt x="3237" y="8138"/>
                    </a:cubicBezTo>
                    <a:cubicBezTo>
                      <a:pt x="2628" y="5440"/>
                      <a:pt x="2766" y="2629"/>
                      <a:pt x="363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35" name="Google Shape;1023;p37"/>
              <p:cNvSpPr/>
              <p:nvPr/>
            </p:nvSpPr>
            <p:spPr>
              <a:xfrm>
                <a:off x="6162400" y="2838400"/>
                <a:ext cx="8640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3456" h="1768" extrusionOk="0">
                    <a:moveTo>
                      <a:pt x="3019" y="0"/>
                    </a:moveTo>
                    <a:cubicBezTo>
                      <a:pt x="2263" y="122"/>
                      <a:pt x="1500" y="178"/>
                      <a:pt x="736" y="178"/>
                    </a:cubicBezTo>
                    <a:cubicBezTo>
                      <a:pt x="491" y="178"/>
                      <a:pt x="246" y="172"/>
                      <a:pt x="1" y="161"/>
                    </a:cubicBezTo>
                    <a:lnTo>
                      <a:pt x="1" y="161"/>
                    </a:lnTo>
                    <a:cubicBezTo>
                      <a:pt x="104" y="712"/>
                      <a:pt x="253" y="1240"/>
                      <a:pt x="425" y="1768"/>
                    </a:cubicBezTo>
                    <a:lnTo>
                      <a:pt x="2652" y="1768"/>
                    </a:lnTo>
                    <a:cubicBezTo>
                      <a:pt x="2916" y="1768"/>
                      <a:pt x="3191" y="1756"/>
                      <a:pt x="3455" y="1710"/>
                    </a:cubicBezTo>
                    <a:cubicBezTo>
                      <a:pt x="3283" y="1148"/>
                      <a:pt x="3145" y="574"/>
                      <a:pt x="30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36" name="Google Shape;1024;p37"/>
              <p:cNvSpPr/>
              <p:nvPr/>
            </p:nvSpPr>
            <p:spPr>
              <a:xfrm>
                <a:off x="6147775" y="2625200"/>
                <a:ext cx="93850" cy="217650"/>
              </a:xfrm>
              <a:custGeom>
                <a:avLst/>
                <a:gdLst/>
                <a:ahLst/>
                <a:cxnLst/>
                <a:rect l="l" t="t" r="r" b="b"/>
                <a:pathLst>
                  <a:path w="3754" h="8706" extrusionOk="0">
                    <a:moveTo>
                      <a:pt x="884" y="1"/>
                    </a:moveTo>
                    <a:cubicBezTo>
                      <a:pt x="253" y="2836"/>
                      <a:pt x="0" y="5889"/>
                      <a:pt x="574" y="8689"/>
                    </a:cubicBezTo>
                    <a:cubicBezTo>
                      <a:pt x="822" y="8700"/>
                      <a:pt x="1069" y="8706"/>
                      <a:pt x="1316" y="8706"/>
                    </a:cubicBezTo>
                    <a:cubicBezTo>
                      <a:pt x="2086" y="8706"/>
                      <a:pt x="2851" y="8650"/>
                      <a:pt x="3616" y="8528"/>
                    </a:cubicBezTo>
                    <a:cubicBezTo>
                      <a:pt x="3019" y="5739"/>
                      <a:pt x="2973" y="2847"/>
                      <a:pt x="3753" y="35"/>
                    </a:cubicBezTo>
                    <a:cubicBezTo>
                      <a:pt x="3581" y="12"/>
                      <a:pt x="3409" y="1"/>
                      <a:pt x="323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37" name="Google Shape;1025;p37"/>
              <p:cNvSpPr/>
              <p:nvPr/>
            </p:nvSpPr>
            <p:spPr>
              <a:xfrm>
                <a:off x="6222075" y="2626075"/>
                <a:ext cx="135475" cy="212350"/>
              </a:xfrm>
              <a:custGeom>
                <a:avLst/>
                <a:gdLst/>
                <a:ahLst/>
                <a:cxnLst/>
                <a:rect l="l" t="t" r="r" b="b"/>
                <a:pathLst>
                  <a:path w="5419" h="8494" extrusionOk="0">
                    <a:moveTo>
                      <a:pt x="793" y="0"/>
                    </a:moveTo>
                    <a:cubicBezTo>
                      <a:pt x="1" y="2812"/>
                      <a:pt x="47" y="5704"/>
                      <a:pt x="644" y="8493"/>
                    </a:cubicBezTo>
                    <a:cubicBezTo>
                      <a:pt x="2285" y="8241"/>
                      <a:pt x="3834" y="7690"/>
                      <a:pt x="5131" y="6795"/>
                    </a:cubicBezTo>
                    <a:cubicBezTo>
                      <a:pt x="5326" y="6255"/>
                      <a:pt x="5418" y="5693"/>
                      <a:pt x="5418" y="5119"/>
                    </a:cubicBezTo>
                    <a:cubicBezTo>
                      <a:pt x="5407" y="2479"/>
                      <a:pt x="3410" y="264"/>
                      <a:pt x="793" y="0"/>
                    </a:cubicBezTo>
                    <a:close/>
                  </a:path>
                </a:pathLst>
              </a:custGeom>
              <a:solidFill>
                <a:srgbClr val="FFDB45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38" name="Google Shape;1026;p37"/>
              <p:cNvSpPr/>
              <p:nvPr/>
            </p:nvSpPr>
            <p:spPr>
              <a:xfrm>
                <a:off x="6238150" y="2795925"/>
                <a:ext cx="112225" cy="85250"/>
              </a:xfrm>
              <a:custGeom>
                <a:avLst/>
                <a:gdLst/>
                <a:ahLst/>
                <a:cxnLst/>
                <a:rect l="l" t="t" r="r" b="b"/>
                <a:pathLst>
                  <a:path w="4489" h="3410" extrusionOk="0">
                    <a:moveTo>
                      <a:pt x="4488" y="1"/>
                    </a:moveTo>
                    <a:lnTo>
                      <a:pt x="4488" y="1"/>
                    </a:lnTo>
                    <a:cubicBezTo>
                      <a:pt x="3180" y="896"/>
                      <a:pt x="1630" y="1447"/>
                      <a:pt x="1" y="1699"/>
                    </a:cubicBezTo>
                    <a:cubicBezTo>
                      <a:pt x="115" y="2273"/>
                      <a:pt x="265" y="2847"/>
                      <a:pt x="425" y="3409"/>
                    </a:cubicBezTo>
                    <a:cubicBezTo>
                      <a:pt x="2307" y="3099"/>
                      <a:pt x="3857" y="1803"/>
                      <a:pt x="4488" y="1"/>
                    </a:cubicBezTo>
                    <a:close/>
                  </a:path>
                </a:pathLst>
              </a:custGeom>
              <a:solidFill>
                <a:srgbClr val="FFA5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39" name="Google Shape;1027;p37"/>
              <p:cNvSpPr/>
              <p:nvPr/>
            </p:nvSpPr>
            <p:spPr>
              <a:xfrm>
                <a:off x="6284050" y="2722175"/>
                <a:ext cx="29300" cy="24900"/>
              </a:xfrm>
              <a:custGeom>
                <a:avLst/>
                <a:gdLst/>
                <a:ahLst/>
                <a:cxnLst/>
                <a:rect l="l" t="t" r="r" b="b"/>
                <a:pathLst>
                  <a:path w="1172" h="996" extrusionOk="0">
                    <a:moveTo>
                      <a:pt x="667" y="1"/>
                    </a:moveTo>
                    <a:cubicBezTo>
                      <a:pt x="230" y="1"/>
                      <a:pt x="1" y="529"/>
                      <a:pt x="322" y="850"/>
                    </a:cubicBezTo>
                    <a:cubicBezTo>
                      <a:pt x="422" y="950"/>
                      <a:pt x="546" y="995"/>
                      <a:pt x="668" y="995"/>
                    </a:cubicBezTo>
                    <a:cubicBezTo>
                      <a:pt x="924" y="995"/>
                      <a:pt x="1172" y="798"/>
                      <a:pt x="1172" y="495"/>
                    </a:cubicBezTo>
                    <a:cubicBezTo>
                      <a:pt x="1172" y="219"/>
                      <a:pt x="942" y="1"/>
                      <a:pt x="66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40" name="Google Shape;1028;p37"/>
              <p:cNvSpPr/>
              <p:nvPr/>
            </p:nvSpPr>
            <p:spPr>
              <a:xfrm>
                <a:off x="6256525" y="2757775"/>
                <a:ext cx="68300" cy="58400"/>
              </a:xfrm>
              <a:custGeom>
                <a:avLst/>
                <a:gdLst/>
                <a:ahLst/>
                <a:cxnLst/>
                <a:rect l="l" t="t" r="r" b="b"/>
                <a:pathLst>
                  <a:path w="2732" h="2336" extrusionOk="0">
                    <a:moveTo>
                      <a:pt x="1561" y="0"/>
                    </a:moveTo>
                    <a:cubicBezTo>
                      <a:pt x="528" y="0"/>
                      <a:pt x="0" y="1251"/>
                      <a:pt x="735" y="1986"/>
                    </a:cubicBezTo>
                    <a:cubicBezTo>
                      <a:pt x="976" y="2227"/>
                      <a:pt x="1271" y="2335"/>
                      <a:pt x="1559" y="2335"/>
                    </a:cubicBezTo>
                    <a:cubicBezTo>
                      <a:pt x="2160" y="2335"/>
                      <a:pt x="2732" y="1865"/>
                      <a:pt x="2732" y="1159"/>
                    </a:cubicBezTo>
                    <a:cubicBezTo>
                      <a:pt x="2732" y="517"/>
                      <a:pt x="2215" y="0"/>
                      <a:pt x="1561" y="0"/>
                    </a:cubicBezTo>
                    <a:close/>
                  </a:path>
                </a:pathLst>
              </a:custGeom>
              <a:solidFill>
                <a:srgbClr val="F78F8F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41" name="Google Shape;1029;p37"/>
              <p:cNvSpPr/>
              <p:nvPr/>
            </p:nvSpPr>
            <p:spPr>
              <a:xfrm>
                <a:off x="6005725" y="2504325"/>
                <a:ext cx="194025" cy="156475"/>
              </a:xfrm>
              <a:custGeom>
                <a:avLst/>
                <a:gdLst/>
                <a:ahLst/>
                <a:cxnLst/>
                <a:rect l="l" t="t" r="r" b="b"/>
                <a:pathLst>
                  <a:path w="7761" h="6259" extrusionOk="0">
                    <a:moveTo>
                      <a:pt x="3454" y="0"/>
                    </a:moveTo>
                    <a:cubicBezTo>
                      <a:pt x="3001" y="0"/>
                      <a:pt x="2551" y="163"/>
                      <a:pt x="2136" y="532"/>
                    </a:cubicBezTo>
                    <a:cubicBezTo>
                      <a:pt x="1" y="2437"/>
                      <a:pt x="2032" y="4445"/>
                      <a:pt x="3398" y="5352"/>
                    </a:cubicBezTo>
                    <a:cubicBezTo>
                      <a:pt x="4374" y="6006"/>
                      <a:pt x="6853" y="6259"/>
                      <a:pt x="6853" y="6259"/>
                    </a:cubicBezTo>
                    <a:cubicBezTo>
                      <a:pt x="7760" y="3546"/>
                      <a:pt x="5570" y="0"/>
                      <a:pt x="3454" y="0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42" name="Google Shape;1030;p37"/>
              <p:cNvSpPr/>
              <p:nvPr/>
            </p:nvSpPr>
            <p:spPr>
              <a:xfrm>
                <a:off x="6197975" y="2535675"/>
                <a:ext cx="132875" cy="111925"/>
              </a:xfrm>
              <a:custGeom>
                <a:avLst/>
                <a:gdLst/>
                <a:ahLst/>
                <a:cxnLst/>
                <a:rect l="l" t="t" r="r" b="b"/>
                <a:pathLst>
                  <a:path w="5315" h="4477" extrusionOk="0">
                    <a:moveTo>
                      <a:pt x="2847" y="1"/>
                    </a:moveTo>
                    <a:cubicBezTo>
                      <a:pt x="2847" y="1"/>
                      <a:pt x="1573" y="1619"/>
                      <a:pt x="1573" y="1619"/>
                    </a:cubicBezTo>
                    <a:cubicBezTo>
                      <a:pt x="1562" y="1619"/>
                      <a:pt x="1" y="253"/>
                      <a:pt x="1" y="253"/>
                    </a:cubicBezTo>
                    <a:lnTo>
                      <a:pt x="1" y="253"/>
                    </a:lnTo>
                    <a:lnTo>
                      <a:pt x="620" y="4006"/>
                    </a:lnTo>
                    <a:lnTo>
                      <a:pt x="4121" y="4477"/>
                    </a:lnTo>
                    <a:lnTo>
                      <a:pt x="5315" y="1424"/>
                    </a:lnTo>
                    <a:lnTo>
                      <a:pt x="3467" y="1917"/>
                    </a:lnTo>
                    <a:lnTo>
                      <a:pt x="2847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143" name="Rounded Rectangle 142">
            <a:hlinkClick r:id="rId17" action="ppaction://hlinksldjump"/>
          </p:cNvPr>
          <p:cNvSpPr/>
          <p:nvPr/>
        </p:nvSpPr>
        <p:spPr>
          <a:xfrm>
            <a:off x="755707" y="6077096"/>
            <a:ext cx="1972979" cy="5977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669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Trở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về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44" name="Google Shape;1031;p37"/>
          <p:cNvGrpSpPr/>
          <p:nvPr/>
        </p:nvGrpSpPr>
        <p:grpSpPr>
          <a:xfrm flipH="1">
            <a:off x="14642" y="5357129"/>
            <a:ext cx="1376330" cy="1485904"/>
            <a:chOff x="2013650" y="1733325"/>
            <a:chExt cx="407750" cy="445875"/>
          </a:xfrm>
        </p:grpSpPr>
        <p:sp>
          <p:nvSpPr>
            <p:cNvPr id="145" name="Google Shape;1032;p37"/>
            <p:cNvSpPr/>
            <p:nvPr/>
          </p:nvSpPr>
          <p:spPr>
            <a:xfrm>
              <a:off x="2013650" y="1998550"/>
              <a:ext cx="72900" cy="42200"/>
            </a:xfrm>
            <a:custGeom>
              <a:avLst/>
              <a:gdLst/>
              <a:ahLst/>
              <a:cxnLst/>
              <a:rect l="l" t="t" r="r" b="b"/>
              <a:pathLst>
                <a:path w="2916" h="1688" extrusionOk="0">
                  <a:moveTo>
                    <a:pt x="2916" y="0"/>
                  </a:moveTo>
                  <a:lnTo>
                    <a:pt x="0" y="838"/>
                  </a:lnTo>
                  <a:lnTo>
                    <a:pt x="2916" y="1688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rgbClr val="84004C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46" name="Google Shape;1033;p37"/>
            <p:cNvSpPr/>
            <p:nvPr/>
          </p:nvSpPr>
          <p:spPr>
            <a:xfrm>
              <a:off x="2124975" y="1733325"/>
              <a:ext cx="176625" cy="179450"/>
            </a:xfrm>
            <a:custGeom>
              <a:avLst/>
              <a:gdLst/>
              <a:ahLst/>
              <a:cxnLst/>
              <a:rect l="l" t="t" r="r" b="b"/>
              <a:pathLst>
                <a:path w="7065" h="7178" extrusionOk="0">
                  <a:moveTo>
                    <a:pt x="3453" y="0"/>
                  </a:moveTo>
                  <a:cubicBezTo>
                    <a:pt x="3206" y="0"/>
                    <a:pt x="2946" y="49"/>
                    <a:pt x="2675" y="154"/>
                  </a:cubicBezTo>
                  <a:cubicBezTo>
                    <a:pt x="1" y="1198"/>
                    <a:pt x="1206" y="3792"/>
                    <a:pt x="2170" y="5112"/>
                  </a:cubicBezTo>
                  <a:cubicBezTo>
                    <a:pt x="2858" y="6064"/>
                    <a:pt x="5085" y="7178"/>
                    <a:pt x="5085" y="7178"/>
                  </a:cubicBezTo>
                  <a:cubicBezTo>
                    <a:pt x="7065" y="4719"/>
                    <a:pt x="5885" y="0"/>
                    <a:pt x="3453" y="0"/>
                  </a:cubicBezTo>
                  <a:close/>
                </a:path>
              </a:pathLst>
            </a:custGeom>
            <a:solidFill>
              <a:srgbClr val="EC206C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47" name="Google Shape;1034;p37"/>
            <p:cNvSpPr/>
            <p:nvPr/>
          </p:nvSpPr>
          <p:spPr>
            <a:xfrm>
              <a:off x="2124450" y="2109350"/>
              <a:ext cx="34550" cy="62175"/>
            </a:xfrm>
            <a:custGeom>
              <a:avLst/>
              <a:gdLst/>
              <a:ahLst/>
              <a:cxnLst/>
              <a:rect l="l" t="t" r="r" b="b"/>
              <a:pathLst>
                <a:path w="1382" h="2487" extrusionOk="0">
                  <a:moveTo>
                    <a:pt x="961" y="1"/>
                  </a:moveTo>
                  <a:cubicBezTo>
                    <a:pt x="823" y="1"/>
                    <a:pt x="682" y="70"/>
                    <a:pt x="618" y="228"/>
                  </a:cubicBezTo>
                  <a:cubicBezTo>
                    <a:pt x="377" y="825"/>
                    <a:pt x="194" y="1433"/>
                    <a:pt x="56" y="2053"/>
                  </a:cubicBezTo>
                  <a:cubicBezTo>
                    <a:pt x="1" y="2315"/>
                    <a:pt x="219" y="2486"/>
                    <a:pt x="425" y="2486"/>
                  </a:cubicBezTo>
                  <a:cubicBezTo>
                    <a:pt x="561" y="2486"/>
                    <a:pt x="692" y="2411"/>
                    <a:pt x="733" y="2237"/>
                  </a:cubicBezTo>
                  <a:cubicBezTo>
                    <a:pt x="859" y="1617"/>
                    <a:pt x="1043" y="1009"/>
                    <a:pt x="1284" y="423"/>
                  </a:cubicBezTo>
                  <a:cubicBezTo>
                    <a:pt x="1382" y="166"/>
                    <a:pt x="1175" y="1"/>
                    <a:pt x="9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48" name="Google Shape;1035;p37"/>
            <p:cNvSpPr/>
            <p:nvPr/>
          </p:nvSpPr>
          <p:spPr>
            <a:xfrm>
              <a:off x="2186950" y="2116975"/>
              <a:ext cx="20550" cy="62225"/>
            </a:xfrm>
            <a:custGeom>
              <a:avLst/>
              <a:gdLst/>
              <a:ahLst/>
              <a:cxnLst/>
              <a:rect l="l" t="t" r="r" b="b"/>
              <a:pathLst>
                <a:path w="822" h="2489" extrusionOk="0">
                  <a:moveTo>
                    <a:pt x="478" y="1"/>
                  </a:moveTo>
                  <a:cubicBezTo>
                    <a:pt x="305" y="1"/>
                    <a:pt x="127" y="113"/>
                    <a:pt x="116" y="336"/>
                  </a:cubicBezTo>
                  <a:cubicBezTo>
                    <a:pt x="93" y="945"/>
                    <a:pt x="58" y="1553"/>
                    <a:pt x="12" y="2161"/>
                  </a:cubicBezTo>
                  <a:cubicBezTo>
                    <a:pt x="1" y="2379"/>
                    <a:pt x="167" y="2488"/>
                    <a:pt x="341" y="2488"/>
                  </a:cubicBezTo>
                  <a:cubicBezTo>
                    <a:pt x="514" y="2488"/>
                    <a:pt x="695" y="2379"/>
                    <a:pt x="712" y="2161"/>
                  </a:cubicBezTo>
                  <a:cubicBezTo>
                    <a:pt x="747" y="1553"/>
                    <a:pt x="781" y="945"/>
                    <a:pt x="816" y="336"/>
                  </a:cubicBezTo>
                  <a:cubicBezTo>
                    <a:pt x="821" y="113"/>
                    <a:pt x="652" y="1"/>
                    <a:pt x="4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49" name="Google Shape;1036;p37"/>
            <p:cNvSpPr/>
            <p:nvPr/>
          </p:nvSpPr>
          <p:spPr>
            <a:xfrm>
              <a:off x="2261850" y="2116975"/>
              <a:ext cx="24800" cy="62025"/>
            </a:xfrm>
            <a:custGeom>
              <a:avLst/>
              <a:gdLst/>
              <a:ahLst/>
              <a:cxnLst/>
              <a:rect l="l" t="t" r="r" b="b"/>
              <a:pathLst>
                <a:path w="992" h="2481" extrusionOk="0">
                  <a:moveTo>
                    <a:pt x="343" y="1"/>
                  </a:moveTo>
                  <a:cubicBezTo>
                    <a:pt x="170" y="1"/>
                    <a:pt x="0" y="113"/>
                    <a:pt x="12" y="336"/>
                  </a:cubicBezTo>
                  <a:cubicBezTo>
                    <a:pt x="35" y="968"/>
                    <a:pt x="115" y="1610"/>
                    <a:pt x="264" y="2230"/>
                  </a:cubicBezTo>
                  <a:cubicBezTo>
                    <a:pt x="306" y="2405"/>
                    <a:pt x="438" y="2480"/>
                    <a:pt x="574" y="2480"/>
                  </a:cubicBezTo>
                  <a:cubicBezTo>
                    <a:pt x="778" y="2480"/>
                    <a:pt x="992" y="2312"/>
                    <a:pt x="930" y="2058"/>
                  </a:cubicBezTo>
                  <a:cubicBezTo>
                    <a:pt x="804" y="1484"/>
                    <a:pt x="723" y="910"/>
                    <a:pt x="700" y="336"/>
                  </a:cubicBezTo>
                  <a:cubicBezTo>
                    <a:pt x="695" y="113"/>
                    <a:pt x="517" y="1"/>
                    <a:pt x="3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50" name="Google Shape;1037;p37"/>
            <p:cNvSpPr/>
            <p:nvPr/>
          </p:nvSpPr>
          <p:spPr>
            <a:xfrm>
              <a:off x="2310350" y="2112000"/>
              <a:ext cx="35200" cy="56075"/>
            </a:xfrm>
            <a:custGeom>
              <a:avLst/>
              <a:gdLst/>
              <a:ahLst/>
              <a:cxnLst/>
              <a:rect l="l" t="t" r="r" b="b"/>
              <a:pathLst>
                <a:path w="1408" h="2243" extrusionOk="0">
                  <a:moveTo>
                    <a:pt x="465" y="1"/>
                  </a:moveTo>
                  <a:cubicBezTo>
                    <a:pt x="242" y="1"/>
                    <a:pt x="0" y="252"/>
                    <a:pt x="126" y="535"/>
                  </a:cubicBezTo>
                  <a:cubicBezTo>
                    <a:pt x="333" y="1006"/>
                    <a:pt x="505" y="1499"/>
                    <a:pt x="654" y="1993"/>
                  </a:cubicBezTo>
                  <a:cubicBezTo>
                    <a:pt x="709" y="2167"/>
                    <a:pt x="848" y="2242"/>
                    <a:pt x="987" y="2242"/>
                  </a:cubicBezTo>
                  <a:cubicBezTo>
                    <a:pt x="1197" y="2242"/>
                    <a:pt x="1407" y="2071"/>
                    <a:pt x="1331" y="1809"/>
                  </a:cubicBezTo>
                  <a:cubicBezTo>
                    <a:pt x="1159" y="1258"/>
                    <a:pt x="953" y="707"/>
                    <a:pt x="723" y="180"/>
                  </a:cubicBezTo>
                  <a:cubicBezTo>
                    <a:pt x="665" y="53"/>
                    <a:pt x="567" y="1"/>
                    <a:pt x="4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51" name="Google Shape;1038;p37"/>
            <p:cNvSpPr/>
            <p:nvPr/>
          </p:nvSpPr>
          <p:spPr>
            <a:xfrm>
              <a:off x="2160550" y="2086050"/>
              <a:ext cx="76650" cy="48250"/>
            </a:xfrm>
            <a:custGeom>
              <a:avLst/>
              <a:gdLst/>
              <a:ahLst/>
              <a:cxnLst/>
              <a:rect l="l" t="t" r="r" b="b"/>
              <a:pathLst>
                <a:path w="3066" h="1930" extrusionOk="0">
                  <a:moveTo>
                    <a:pt x="1" y="1"/>
                  </a:moveTo>
                  <a:lnTo>
                    <a:pt x="1" y="1"/>
                  </a:lnTo>
                  <a:cubicBezTo>
                    <a:pt x="127" y="586"/>
                    <a:pt x="288" y="1172"/>
                    <a:pt x="494" y="1734"/>
                  </a:cubicBezTo>
                  <a:cubicBezTo>
                    <a:pt x="953" y="1872"/>
                    <a:pt x="1424" y="1929"/>
                    <a:pt x="1895" y="1929"/>
                  </a:cubicBezTo>
                  <a:lnTo>
                    <a:pt x="3065" y="1929"/>
                  </a:lnTo>
                  <a:cubicBezTo>
                    <a:pt x="2882" y="1401"/>
                    <a:pt x="2744" y="873"/>
                    <a:pt x="2629" y="322"/>
                  </a:cubicBezTo>
                  <a:cubicBezTo>
                    <a:pt x="1745" y="288"/>
                    <a:pt x="862" y="173"/>
                    <a:pt x="1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52" name="Google Shape;1039;p37"/>
            <p:cNvSpPr/>
            <p:nvPr/>
          </p:nvSpPr>
          <p:spPr>
            <a:xfrm>
              <a:off x="2145075" y="1876900"/>
              <a:ext cx="88675" cy="217225"/>
            </a:xfrm>
            <a:custGeom>
              <a:avLst/>
              <a:gdLst/>
              <a:ahLst/>
              <a:cxnLst/>
              <a:rect l="l" t="t" r="r" b="b"/>
              <a:pathLst>
                <a:path w="3547" h="8689" extrusionOk="0">
                  <a:moveTo>
                    <a:pt x="2514" y="0"/>
                  </a:moveTo>
                  <a:cubicBezTo>
                    <a:pt x="2009" y="0"/>
                    <a:pt x="1492" y="80"/>
                    <a:pt x="999" y="230"/>
                  </a:cubicBezTo>
                  <a:cubicBezTo>
                    <a:pt x="126" y="2858"/>
                    <a:pt x="0" y="5670"/>
                    <a:pt x="608" y="8367"/>
                  </a:cubicBezTo>
                  <a:cubicBezTo>
                    <a:pt x="1481" y="8539"/>
                    <a:pt x="2364" y="8654"/>
                    <a:pt x="3248" y="8688"/>
                  </a:cubicBezTo>
                  <a:cubicBezTo>
                    <a:pt x="2663" y="5888"/>
                    <a:pt x="2915" y="2835"/>
                    <a:pt x="3547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53" name="Google Shape;1040;p37"/>
            <p:cNvSpPr/>
            <p:nvPr/>
          </p:nvSpPr>
          <p:spPr>
            <a:xfrm>
              <a:off x="2095425" y="2067700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0" y="0"/>
                  </a:moveTo>
                  <a:lnTo>
                    <a:pt x="0" y="0"/>
                  </a:lnTo>
                  <a:cubicBezTo>
                    <a:pt x="666" y="1206"/>
                    <a:pt x="1779" y="2089"/>
                    <a:pt x="3099" y="2468"/>
                  </a:cubicBezTo>
                  <a:cubicBezTo>
                    <a:pt x="2893" y="1906"/>
                    <a:pt x="2732" y="1320"/>
                    <a:pt x="2594" y="735"/>
                  </a:cubicBezTo>
                  <a:cubicBezTo>
                    <a:pt x="1711" y="563"/>
                    <a:pt x="838" y="31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54" name="Google Shape;1041;p37"/>
            <p:cNvSpPr/>
            <p:nvPr/>
          </p:nvSpPr>
          <p:spPr>
            <a:xfrm>
              <a:off x="2079350" y="1882625"/>
              <a:ext cx="90700" cy="203750"/>
            </a:xfrm>
            <a:custGeom>
              <a:avLst/>
              <a:gdLst/>
              <a:ahLst/>
              <a:cxnLst/>
              <a:rect l="l" t="t" r="r" b="b"/>
              <a:pathLst>
                <a:path w="3628" h="8150" extrusionOk="0">
                  <a:moveTo>
                    <a:pt x="3628" y="1"/>
                  </a:moveTo>
                  <a:lnTo>
                    <a:pt x="3628" y="1"/>
                  </a:lnTo>
                  <a:cubicBezTo>
                    <a:pt x="1470" y="666"/>
                    <a:pt x="1" y="2663"/>
                    <a:pt x="1" y="4936"/>
                  </a:cubicBezTo>
                  <a:cubicBezTo>
                    <a:pt x="1" y="5797"/>
                    <a:pt x="219" y="6657"/>
                    <a:pt x="643" y="7415"/>
                  </a:cubicBezTo>
                  <a:cubicBezTo>
                    <a:pt x="1481" y="7725"/>
                    <a:pt x="2354" y="7977"/>
                    <a:pt x="3237" y="8149"/>
                  </a:cubicBezTo>
                  <a:cubicBezTo>
                    <a:pt x="2618" y="5452"/>
                    <a:pt x="2755" y="2629"/>
                    <a:pt x="36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55" name="Google Shape;1042;p37"/>
            <p:cNvSpPr/>
            <p:nvPr/>
          </p:nvSpPr>
          <p:spPr>
            <a:xfrm>
              <a:off x="2226275" y="2090075"/>
              <a:ext cx="86375" cy="44225"/>
            </a:xfrm>
            <a:custGeom>
              <a:avLst/>
              <a:gdLst/>
              <a:ahLst/>
              <a:cxnLst/>
              <a:rect l="l" t="t" r="r" b="b"/>
              <a:pathLst>
                <a:path w="3455" h="1769" extrusionOk="0">
                  <a:moveTo>
                    <a:pt x="3019" y="1"/>
                  </a:moveTo>
                  <a:cubicBezTo>
                    <a:pt x="2262" y="122"/>
                    <a:pt x="1500" y="178"/>
                    <a:pt x="735" y="178"/>
                  </a:cubicBezTo>
                  <a:cubicBezTo>
                    <a:pt x="490" y="178"/>
                    <a:pt x="245" y="172"/>
                    <a:pt x="0" y="161"/>
                  </a:cubicBezTo>
                  <a:lnTo>
                    <a:pt x="0" y="161"/>
                  </a:lnTo>
                  <a:cubicBezTo>
                    <a:pt x="103" y="712"/>
                    <a:pt x="253" y="1240"/>
                    <a:pt x="425" y="1768"/>
                  </a:cubicBezTo>
                  <a:lnTo>
                    <a:pt x="2651" y="1768"/>
                  </a:lnTo>
                  <a:cubicBezTo>
                    <a:pt x="2915" y="1768"/>
                    <a:pt x="3191" y="1757"/>
                    <a:pt x="3455" y="1711"/>
                  </a:cubicBezTo>
                  <a:cubicBezTo>
                    <a:pt x="3283" y="1148"/>
                    <a:pt x="3145" y="574"/>
                    <a:pt x="30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56" name="Google Shape;1043;p37"/>
            <p:cNvSpPr/>
            <p:nvPr/>
          </p:nvSpPr>
          <p:spPr>
            <a:xfrm>
              <a:off x="2211625" y="18769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5" y="0"/>
                  </a:moveTo>
                  <a:cubicBezTo>
                    <a:pt x="253" y="2835"/>
                    <a:pt x="1" y="5888"/>
                    <a:pt x="575" y="8688"/>
                  </a:cubicBezTo>
                  <a:cubicBezTo>
                    <a:pt x="822" y="8699"/>
                    <a:pt x="1070" y="8705"/>
                    <a:pt x="1316" y="8705"/>
                  </a:cubicBezTo>
                  <a:cubicBezTo>
                    <a:pt x="2086" y="8705"/>
                    <a:pt x="2851" y="8649"/>
                    <a:pt x="3616" y="8528"/>
                  </a:cubicBezTo>
                  <a:cubicBezTo>
                    <a:pt x="3019" y="5739"/>
                    <a:pt x="2973" y="2846"/>
                    <a:pt x="3754" y="34"/>
                  </a:cubicBezTo>
                  <a:cubicBezTo>
                    <a:pt x="3582" y="12"/>
                    <a:pt x="3410" y="0"/>
                    <a:pt x="32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57" name="Google Shape;1044;p37"/>
            <p:cNvSpPr/>
            <p:nvPr/>
          </p:nvSpPr>
          <p:spPr>
            <a:xfrm>
              <a:off x="2285950" y="1877750"/>
              <a:ext cx="135450" cy="212650"/>
            </a:xfrm>
            <a:custGeom>
              <a:avLst/>
              <a:gdLst/>
              <a:ahLst/>
              <a:cxnLst/>
              <a:rect l="l" t="t" r="r" b="b"/>
              <a:pathLst>
                <a:path w="5418" h="8506" extrusionOk="0">
                  <a:moveTo>
                    <a:pt x="781" y="0"/>
                  </a:moveTo>
                  <a:cubicBezTo>
                    <a:pt x="0" y="2824"/>
                    <a:pt x="46" y="5705"/>
                    <a:pt x="643" y="8505"/>
                  </a:cubicBezTo>
                  <a:cubicBezTo>
                    <a:pt x="2273" y="8253"/>
                    <a:pt x="3822" y="7702"/>
                    <a:pt x="5131" y="6806"/>
                  </a:cubicBezTo>
                  <a:cubicBezTo>
                    <a:pt x="5326" y="6267"/>
                    <a:pt x="5418" y="5693"/>
                    <a:pt x="5418" y="5131"/>
                  </a:cubicBezTo>
                  <a:cubicBezTo>
                    <a:pt x="5406" y="2480"/>
                    <a:pt x="3409" y="276"/>
                    <a:pt x="781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58" name="Google Shape;1045;p37"/>
            <p:cNvSpPr/>
            <p:nvPr/>
          </p:nvSpPr>
          <p:spPr>
            <a:xfrm>
              <a:off x="2302025" y="2047600"/>
              <a:ext cx="112200" cy="85250"/>
            </a:xfrm>
            <a:custGeom>
              <a:avLst/>
              <a:gdLst/>
              <a:ahLst/>
              <a:cxnLst/>
              <a:rect l="l" t="t" r="r" b="b"/>
              <a:pathLst>
                <a:path w="4488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79" y="896"/>
                    <a:pt x="1630" y="1447"/>
                    <a:pt x="0" y="1700"/>
                  </a:cubicBezTo>
                  <a:cubicBezTo>
                    <a:pt x="115" y="2273"/>
                    <a:pt x="264" y="2847"/>
                    <a:pt x="425" y="3410"/>
                  </a:cubicBezTo>
                  <a:cubicBezTo>
                    <a:pt x="2296" y="3100"/>
                    <a:pt x="3856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59" name="Google Shape;1046;p37"/>
            <p:cNvSpPr/>
            <p:nvPr/>
          </p:nvSpPr>
          <p:spPr>
            <a:xfrm>
              <a:off x="2347925" y="1973875"/>
              <a:ext cx="29000" cy="24875"/>
            </a:xfrm>
            <a:custGeom>
              <a:avLst/>
              <a:gdLst/>
              <a:ahLst/>
              <a:cxnLst/>
              <a:rect l="l" t="t" r="r" b="b"/>
              <a:pathLst>
                <a:path w="1160" h="995" extrusionOk="0">
                  <a:moveTo>
                    <a:pt x="666" y="0"/>
                  </a:moveTo>
                  <a:cubicBezTo>
                    <a:pt x="219" y="0"/>
                    <a:pt x="0" y="528"/>
                    <a:pt x="310" y="850"/>
                  </a:cubicBezTo>
                  <a:cubicBezTo>
                    <a:pt x="414" y="950"/>
                    <a:pt x="539" y="995"/>
                    <a:pt x="662" y="995"/>
                  </a:cubicBezTo>
                  <a:cubicBezTo>
                    <a:pt x="918" y="995"/>
                    <a:pt x="1160" y="797"/>
                    <a:pt x="1160" y="494"/>
                  </a:cubicBezTo>
                  <a:cubicBezTo>
                    <a:pt x="1160" y="218"/>
                    <a:pt x="942" y="0"/>
                    <a:pt x="6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60" name="Google Shape;1047;p37"/>
            <p:cNvSpPr/>
            <p:nvPr/>
          </p:nvSpPr>
          <p:spPr>
            <a:xfrm>
              <a:off x="2330425" y="2009450"/>
              <a:ext cx="58275" cy="58275"/>
            </a:xfrm>
            <a:custGeom>
              <a:avLst/>
              <a:gdLst/>
              <a:ahLst/>
              <a:cxnLst/>
              <a:rect l="l" t="t" r="r" b="b"/>
              <a:pathLst>
                <a:path w="2331" h="2331" extrusionOk="0">
                  <a:moveTo>
                    <a:pt x="1160" y="1"/>
                  </a:moveTo>
                  <a:cubicBezTo>
                    <a:pt x="517" y="1"/>
                    <a:pt x="0" y="517"/>
                    <a:pt x="0" y="1160"/>
                  </a:cubicBezTo>
                  <a:cubicBezTo>
                    <a:pt x="0" y="1814"/>
                    <a:pt x="517" y="2330"/>
                    <a:pt x="1160" y="2330"/>
                  </a:cubicBezTo>
                  <a:cubicBezTo>
                    <a:pt x="1802" y="2330"/>
                    <a:pt x="2330" y="1814"/>
                    <a:pt x="2330" y="1160"/>
                  </a:cubicBezTo>
                  <a:cubicBezTo>
                    <a:pt x="2330" y="517"/>
                    <a:pt x="1802" y="1"/>
                    <a:pt x="1160" y="1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61" name="Google Shape;1048;p37"/>
            <p:cNvSpPr/>
            <p:nvPr/>
          </p:nvSpPr>
          <p:spPr>
            <a:xfrm>
              <a:off x="2069325" y="1756175"/>
              <a:ext cx="194225" cy="156600"/>
            </a:xfrm>
            <a:custGeom>
              <a:avLst/>
              <a:gdLst/>
              <a:ahLst/>
              <a:cxnLst/>
              <a:rect l="l" t="t" r="r" b="b"/>
              <a:pathLst>
                <a:path w="7769" h="6264" extrusionOk="0">
                  <a:moveTo>
                    <a:pt x="3470" y="0"/>
                  </a:moveTo>
                  <a:cubicBezTo>
                    <a:pt x="3015" y="0"/>
                    <a:pt x="2563" y="164"/>
                    <a:pt x="2146" y="537"/>
                  </a:cubicBezTo>
                  <a:cubicBezTo>
                    <a:pt x="0" y="2442"/>
                    <a:pt x="2043" y="4450"/>
                    <a:pt x="3409" y="5357"/>
                  </a:cubicBezTo>
                  <a:cubicBezTo>
                    <a:pt x="4384" y="6000"/>
                    <a:pt x="6852" y="6264"/>
                    <a:pt x="6852" y="6264"/>
                  </a:cubicBezTo>
                  <a:cubicBezTo>
                    <a:pt x="7768" y="3544"/>
                    <a:pt x="5584" y="0"/>
                    <a:pt x="3470" y="0"/>
                  </a:cubicBezTo>
                  <a:close/>
                </a:path>
              </a:pathLst>
            </a:custGeom>
            <a:solidFill>
              <a:srgbClr val="FE67BE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</p:grpSp>
      <p:sp>
        <p:nvSpPr>
          <p:cNvPr id="72" name="Cloud 71">
            <a:extLst>
              <a:ext uri="{FF2B5EF4-FFF2-40B4-BE49-F238E27FC236}">
                <a16:creationId xmlns:a16="http://schemas.microsoft.com/office/drawing/2014/main" id="{3B11AE4E-F6EA-4401-8546-C4318878ED16}"/>
              </a:ext>
            </a:extLst>
          </p:cNvPr>
          <p:cNvSpPr/>
          <p:nvPr/>
        </p:nvSpPr>
        <p:spPr>
          <a:xfrm>
            <a:off x="4069534" y="3690047"/>
            <a:ext cx="4788169" cy="1564872"/>
          </a:xfrm>
          <a:prstGeom prst="cloud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Đáp</a:t>
            </a:r>
            <a:r>
              <a:rPr kumimoji="0" lang="en-US" sz="36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600" b="0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án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Bút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máy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6405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5"/>
                </p:tgtEl>
              </p:cMediaNode>
            </p:audio>
          </p:childTnLst>
        </p:cTn>
      </p:par>
    </p:tnLst>
    <p:bldLst>
      <p:bldP spid="7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90"/>
            <a:ext cx="12192000" cy="6857999"/>
          </a:xfrm>
          <a:prstGeom prst="rect">
            <a:avLst/>
          </a:prstGeom>
        </p:spPr>
      </p:pic>
      <p:grpSp>
        <p:nvGrpSpPr>
          <p:cNvPr id="40" name="Google Shape;1049;p37"/>
          <p:cNvGrpSpPr/>
          <p:nvPr/>
        </p:nvGrpSpPr>
        <p:grpSpPr>
          <a:xfrm flipH="1">
            <a:off x="9662874" y="9774416"/>
            <a:ext cx="512912" cy="560869"/>
            <a:chOff x="2013650" y="1733325"/>
            <a:chExt cx="407750" cy="445875"/>
          </a:xfrm>
        </p:grpSpPr>
        <p:sp>
          <p:nvSpPr>
            <p:cNvPr id="41" name="Google Shape;1050;p37"/>
            <p:cNvSpPr/>
            <p:nvPr/>
          </p:nvSpPr>
          <p:spPr>
            <a:xfrm>
              <a:off x="2013650" y="1998550"/>
              <a:ext cx="72900" cy="42200"/>
            </a:xfrm>
            <a:custGeom>
              <a:avLst/>
              <a:gdLst/>
              <a:ahLst/>
              <a:cxnLst/>
              <a:rect l="l" t="t" r="r" b="b"/>
              <a:pathLst>
                <a:path w="2916" h="1688" extrusionOk="0">
                  <a:moveTo>
                    <a:pt x="2916" y="0"/>
                  </a:moveTo>
                  <a:lnTo>
                    <a:pt x="0" y="838"/>
                  </a:lnTo>
                  <a:lnTo>
                    <a:pt x="2916" y="1688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rgbClr val="80E8ED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2" name="Google Shape;1051;p37"/>
            <p:cNvSpPr/>
            <p:nvPr/>
          </p:nvSpPr>
          <p:spPr>
            <a:xfrm>
              <a:off x="2124975" y="1733325"/>
              <a:ext cx="176625" cy="179450"/>
            </a:xfrm>
            <a:custGeom>
              <a:avLst/>
              <a:gdLst/>
              <a:ahLst/>
              <a:cxnLst/>
              <a:rect l="l" t="t" r="r" b="b"/>
              <a:pathLst>
                <a:path w="7065" h="7178" extrusionOk="0">
                  <a:moveTo>
                    <a:pt x="3453" y="0"/>
                  </a:moveTo>
                  <a:cubicBezTo>
                    <a:pt x="3206" y="0"/>
                    <a:pt x="2946" y="49"/>
                    <a:pt x="2675" y="154"/>
                  </a:cubicBezTo>
                  <a:cubicBezTo>
                    <a:pt x="1" y="1198"/>
                    <a:pt x="1206" y="3792"/>
                    <a:pt x="2170" y="5112"/>
                  </a:cubicBezTo>
                  <a:cubicBezTo>
                    <a:pt x="2858" y="6064"/>
                    <a:pt x="5085" y="7178"/>
                    <a:pt x="5085" y="7178"/>
                  </a:cubicBezTo>
                  <a:cubicBezTo>
                    <a:pt x="7065" y="4719"/>
                    <a:pt x="5885" y="0"/>
                    <a:pt x="3453" y="0"/>
                  </a:cubicBezTo>
                  <a:close/>
                </a:path>
              </a:pathLst>
            </a:custGeom>
            <a:solidFill>
              <a:srgbClr val="80E8ED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3" name="Google Shape;1052;p37"/>
            <p:cNvSpPr/>
            <p:nvPr/>
          </p:nvSpPr>
          <p:spPr>
            <a:xfrm>
              <a:off x="2124450" y="2109350"/>
              <a:ext cx="34550" cy="62175"/>
            </a:xfrm>
            <a:custGeom>
              <a:avLst/>
              <a:gdLst/>
              <a:ahLst/>
              <a:cxnLst/>
              <a:rect l="l" t="t" r="r" b="b"/>
              <a:pathLst>
                <a:path w="1382" h="2487" extrusionOk="0">
                  <a:moveTo>
                    <a:pt x="961" y="1"/>
                  </a:moveTo>
                  <a:cubicBezTo>
                    <a:pt x="823" y="1"/>
                    <a:pt x="682" y="70"/>
                    <a:pt x="618" y="228"/>
                  </a:cubicBezTo>
                  <a:cubicBezTo>
                    <a:pt x="377" y="825"/>
                    <a:pt x="194" y="1433"/>
                    <a:pt x="56" y="2053"/>
                  </a:cubicBezTo>
                  <a:cubicBezTo>
                    <a:pt x="1" y="2315"/>
                    <a:pt x="219" y="2486"/>
                    <a:pt x="425" y="2486"/>
                  </a:cubicBezTo>
                  <a:cubicBezTo>
                    <a:pt x="561" y="2486"/>
                    <a:pt x="692" y="2411"/>
                    <a:pt x="733" y="2237"/>
                  </a:cubicBezTo>
                  <a:cubicBezTo>
                    <a:pt x="859" y="1617"/>
                    <a:pt x="1043" y="1009"/>
                    <a:pt x="1284" y="423"/>
                  </a:cubicBezTo>
                  <a:cubicBezTo>
                    <a:pt x="1382" y="166"/>
                    <a:pt x="1175" y="1"/>
                    <a:pt x="9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4" name="Google Shape;1053;p37"/>
            <p:cNvSpPr/>
            <p:nvPr/>
          </p:nvSpPr>
          <p:spPr>
            <a:xfrm>
              <a:off x="2186950" y="2116975"/>
              <a:ext cx="20550" cy="62225"/>
            </a:xfrm>
            <a:custGeom>
              <a:avLst/>
              <a:gdLst/>
              <a:ahLst/>
              <a:cxnLst/>
              <a:rect l="l" t="t" r="r" b="b"/>
              <a:pathLst>
                <a:path w="822" h="2489" extrusionOk="0">
                  <a:moveTo>
                    <a:pt x="478" y="1"/>
                  </a:moveTo>
                  <a:cubicBezTo>
                    <a:pt x="305" y="1"/>
                    <a:pt x="127" y="113"/>
                    <a:pt x="116" y="336"/>
                  </a:cubicBezTo>
                  <a:cubicBezTo>
                    <a:pt x="93" y="945"/>
                    <a:pt x="58" y="1553"/>
                    <a:pt x="12" y="2161"/>
                  </a:cubicBezTo>
                  <a:cubicBezTo>
                    <a:pt x="1" y="2379"/>
                    <a:pt x="167" y="2488"/>
                    <a:pt x="341" y="2488"/>
                  </a:cubicBezTo>
                  <a:cubicBezTo>
                    <a:pt x="514" y="2488"/>
                    <a:pt x="695" y="2379"/>
                    <a:pt x="712" y="2161"/>
                  </a:cubicBezTo>
                  <a:cubicBezTo>
                    <a:pt x="747" y="1553"/>
                    <a:pt x="781" y="945"/>
                    <a:pt x="816" y="336"/>
                  </a:cubicBezTo>
                  <a:cubicBezTo>
                    <a:pt x="821" y="113"/>
                    <a:pt x="652" y="1"/>
                    <a:pt x="4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5" name="Google Shape;1054;p37"/>
            <p:cNvSpPr/>
            <p:nvPr/>
          </p:nvSpPr>
          <p:spPr>
            <a:xfrm>
              <a:off x="2261850" y="2116975"/>
              <a:ext cx="24800" cy="62025"/>
            </a:xfrm>
            <a:custGeom>
              <a:avLst/>
              <a:gdLst/>
              <a:ahLst/>
              <a:cxnLst/>
              <a:rect l="l" t="t" r="r" b="b"/>
              <a:pathLst>
                <a:path w="992" h="2481" extrusionOk="0">
                  <a:moveTo>
                    <a:pt x="343" y="1"/>
                  </a:moveTo>
                  <a:cubicBezTo>
                    <a:pt x="170" y="1"/>
                    <a:pt x="0" y="113"/>
                    <a:pt x="12" y="336"/>
                  </a:cubicBezTo>
                  <a:cubicBezTo>
                    <a:pt x="35" y="968"/>
                    <a:pt x="115" y="1610"/>
                    <a:pt x="264" y="2230"/>
                  </a:cubicBezTo>
                  <a:cubicBezTo>
                    <a:pt x="306" y="2405"/>
                    <a:pt x="438" y="2480"/>
                    <a:pt x="574" y="2480"/>
                  </a:cubicBezTo>
                  <a:cubicBezTo>
                    <a:pt x="778" y="2480"/>
                    <a:pt x="992" y="2312"/>
                    <a:pt x="930" y="2058"/>
                  </a:cubicBezTo>
                  <a:cubicBezTo>
                    <a:pt x="804" y="1484"/>
                    <a:pt x="723" y="910"/>
                    <a:pt x="700" y="336"/>
                  </a:cubicBezTo>
                  <a:cubicBezTo>
                    <a:pt x="695" y="113"/>
                    <a:pt x="517" y="1"/>
                    <a:pt x="3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6" name="Google Shape;1055;p37"/>
            <p:cNvSpPr/>
            <p:nvPr/>
          </p:nvSpPr>
          <p:spPr>
            <a:xfrm>
              <a:off x="2310350" y="2112000"/>
              <a:ext cx="35200" cy="56075"/>
            </a:xfrm>
            <a:custGeom>
              <a:avLst/>
              <a:gdLst/>
              <a:ahLst/>
              <a:cxnLst/>
              <a:rect l="l" t="t" r="r" b="b"/>
              <a:pathLst>
                <a:path w="1408" h="2243" extrusionOk="0">
                  <a:moveTo>
                    <a:pt x="465" y="1"/>
                  </a:moveTo>
                  <a:cubicBezTo>
                    <a:pt x="242" y="1"/>
                    <a:pt x="0" y="252"/>
                    <a:pt x="126" y="535"/>
                  </a:cubicBezTo>
                  <a:cubicBezTo>
                    <a:pt x="333" y="1006"/>
                    <a:pt x="505" y="1499"/>
                    <a:pt x="654" y="1993"/>
                  </a:cubicBezTo>
                  <a:cubicBezTo>
                    <a:pt x="709" y="2167"/>
                    <a:pt x="848" y="2242"/>
                    <a:pt x="987" y="2242"/>
                  </a:cubicBezTo>
                  <a:cubicBezTo>
                    <a:pt x="1197" y="2242"/>
                    <a:pt x="1407" y="2071"/>
                    <a:pt x="1331" y="1809"/>
                  </a:cubicBezTo>
                  <a:cubicBezTo>
                    <a:pt x="1159" y="1258"/>
                    <a:pt x="953" y="707"/>
                    <a:pt x="723" y="180"/>
                  </a:cubicBezTo>
                  <a:cubicBezTo>
                    <a:pt x="665" y="53"/>
                    <a:pt x="567" y="1"/>
                    <a:pt x="4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7" name="Google Shape;1056;p37"/>
            <p:cNvSpPr/>
            <p:nvPr/>
          </p:nvSpPr>
          <p:spPr>
            <a:xfrm>
              <a:off x="2160550" y="2086050"/>
              <a:ext cx="76650" cy="48250"/>
            </a:xfrm>
            <a:custGeom>
              <a:avLst/>
              <a:gdLst/>
              <a:ahLst/>
              <a:cxnLst/>
              <a:rect l="l" t="t" r="r" b="b"/>
              <a:pathLst>
                <a:path w="3066" h="1930" extrusionOk="0">
                  <a:moveTo>
                    <a:pt x="1" y="1"/>
                  </a:moveTo>
                  <a:lnTo>
                    <a:pt x="1" y="1"/>
                  </a:lnTo>
                  <a:cubicBezTo>
                    <a:pt x="127" y="586"/>
                    <a:pt x="288" y="1172"/>
                    <a:pt x="494" y="1734"/>
                  </a:cubicBezTo>
                  <a:cubicBezTo>
                    <a:pt x="953" y="1872"/>
                    <a:pt x="1424" y="1929"/>
                    <a:pt x="1895" y="1929"/>
                  </a:cubicBezTo>
                  <a:lnTo>
                    <a:pt x="3065" y="1929"/>
                  </a:lnTo>
                  <a:cubicBezTo>
                    <a:pt x="2882" y="1401"/>
                    <a:pt x="2744" y="873"/>
                    <a:pt x="2629" y="322"/>
                  </a:cubicBezTo>
                  <a:cubicBezTo>
                    <a:pt x="1745" y="288"/>
                    <a:pt x="862" y="173"/>
                    <a:pt x="1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8" name="Google Shape;1057;p37"/>
            <p:cNvSpPr/>
            <p:nvPr/>
          </p:nvSpPr>
          <p:spPr>
            <a:xfrm>
              <a:off x="2145075" y="1876900"/>
              <a:ext cx="88675" cy="217225"/>
            </a:xfrm>
            <a:custGeom>
              <a:avLst/>
              <a:gdLst/>
              <a:ahLst/>
              <a:cxnLst/>
              <a:rect l="l" t="t" r="r" b="b"/>
              <a:pathLst>
                <a:path w="3547" h="8689" extrusionOk="0">
                  <a:moveTo>
                    <a:pt x="2514" y="0"/>
                  </a:moveTo>
                  <a:cubicBezTo>
                    <a:pt x="2009" y="0"/>
                    <a:pt x="1492" y="80"/>
                    <a:pt x="999" y="230"/>
                  </a:cubicBezTo>
                  <a:cubicBezTo>
                    <a:pt x="126" y="2858"/>
                    <a:pt x="0" y="5670"/>
                    <a:pt x="608" y="8367"/>
                  </a:cubicBezTo>
                  <a:cubicBezTo>
                    <a:pt x="1481" y="8539"/>
                    <a:pt x="2364" y="8654"/>
                    <a:pt x="3248" y="8688"/>
                  </a:cubicBezTo>
                  <a:cubicBezTo>
                    <a:pt x="2663" y="5888"/>
                    <a:pt x="2915" y="2835"/>
                    <a:pt x="3547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9" name="Google Shape;1058;p37"/>
            <p:cNvSpPr/>
            <p:nvPr/>
          </p:nvSpPr>
          <p:spPr>
            <a:xfrm>
              <a:off x="2095425" y="2067700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0" y="0"/>
                  </a:moveTo>
                  <a:lnTo>
                    <a:pt x="0" y="0"/>
                  </a:lnTo>
                  <a:cubicBezTo>
                    <a:pt x="666" y="1206"/>
                    <a:pt x="1779" y="2089"/>
                    <a:pt x="3099" y="2468"/>
                  </a:cubicBezTo>
                  <a:cubicBezTo>
                    <a:pt x="2893" y="1906"/>
                    <a:pt x="2732" y="1320"/>
                    <a:pt x="2594" y="735"/>
                  </a:cubicBezTo>
                  <a:cubicBezTo>
                    <a:pt x="1711" y="563"/>
                    <a:pt x="838" y="31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50" name="Google Shape;1059;p37"/>
            <p:cNvSpPr/>
            <p:nvPr/>
          </p:nvSpPr>
          <p:spPr>
            <a:xfrm>
              <a:off x="2079350" y="1882625"/>
              <a:ext cx="90700" cy="203750"/>
            </a:xfrm>
            <a:custGeom>
              <a:avLst/>
              <a:gdLst/>
              <a:ahLst/>
              <a:cxnLst/>
              <a:rect l="l" t="t" r="r" b="b"/>
              <a:pathLst>
                <a:path w="3628" h="8150" extrusionOk="0">
                  <a:moveTo>
                    <a:pt x="3628" y="1"/>
                  </a:moveTo>
                  <a:lnTo>
                    <a:pt x="3628" y="1"/>
                  </a:lnTo>
                  <a:cubicBezTo>
                    <a:pt x="1470" y="666"/>
                    <a:pt x="1" y="2663"/>
                    <a:pt x="1" y="4936"/>
                  </a:cubicBezTo>
                  <a:cubicBezTo>
                    <a:pt x="1" y="5797"/>
                    <a:pt x="219" y="6657"/>
                    <a:pt x="643" y="7415"/>
                  </a:cubicBezTo>
                  <a:cubicBezTo>
                    <a:pt x="1481" y="7725"/>
                    <a:pt x="2354" y="7977"/>
                    <a:pt x="3237" y="8149"/>
                  </a:cubicBezTo>
                  <a:cubicBezTo>
                    <a:pt x="2618" y="5452"/>
                    <a:pt x="2755" y="2629"/>
                    <a:pt x="36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51" name="Google Shape;1060;p37"/>
            <p:cNvSpPr/>
            <p:nvPr/>
          </p:nvSpPr>
          <p:spPr>
            <a:xfrm>
              <a:off x="2226275" y="2090075"/>
              <a:ext cx="86375" cy="44225"/>
            </a:xfrm>
            <a:custGeom>
              <a:avLst/>
              <a:gdLst/>
              <a:ahLst/>
              <a:cxnLst/>
              <a:rect l="l" t="t" r="r" b="b"/>
              <a:pathLst>
                <a:path w="3455" h="1769" extrusionOk="0">
                  <a:moveTo>
                    <a:pt x="3019" y="1"/>
                  </a:moveTo>
                  <a:cubicBezTo>
                    <a:pt x="2262" y="122"/>
                    <a:pt x="1500" y="178"/>
                    <a:pt x="735" y="178"/>
                  </a:cubicBezTo>
                  <a:cubicBezTo>
                    <a:pt x="490" y="178"/>
                    <a:pt x="245" y="172"/>
                    <a:pt x="0" y="161"/>
                  </a:cubicBezTo>
                  <a:lnTo>
                    <a:pt x="0" y="161"/>
                  </a:lnTo>
                  <a:cubicBezTo>
                    <a:pt x="103" y="712"/>
                    <a:pt x="253" y="1240"/>
                    <a:pt x="425" y="1768"/>
                  </a:cubicBezTo>
                  <a:lnTo>
                    <a:pt x="2651" y="1768"/>
                  </a:lnTo>
                  <a:cubicBezTo>
                    <a:pt x="2915" y="1768"/>
                    <a:pt x="3191" y="1757"/>
                    <a:pt x="3455" y="1711"/>
                  </a:cubicBezTo>
                  <a:cubicBezTo>
                    <a:pt x="3283" y="1148"/>
                    <a:pt x="3145" y="574"/>
                    <a:pt x="30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52" name="Google Shape;1061;p37"/>
            <p:cNvSpPr/>
            <p:nvPr/>
          </p:nvSpPr>
          <p:spPr>
            <a:xfrm>
              <a:off x="2211625" y="18769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5" y="0"/>
                  </a:moveTo>
                  <a:cubicBezTo>
                    <a:pt x="253" y="2835"/>
                    <a:pt x="1" y="5888"/>
                    <a:pt x="575" y="8688"/>
                  </a:cubicBezTo>
                  <a:cubicBezTo>
                    <a:pt x="822" y="8699"/>
                    <a:pt x="1070" y="8705"/>
                    <a:pt x="1316" y="8705"/>
                  </a:cubicBezTo>
                  <a:cubicBezTo>
                    <a:pt x="2086" y="8705"/>
                    <a:pt x="2851" y="8649"/>
                    <a:pt x="3616" y="8528"/>
                  </a:cubicBezTo>
                  <a:cubicBezTo>
                    <a:pt x="3019" y="5739"/>
                    <a:pt x="2973" y="2846"/>
                    <a:pt x="3754" y="34"/>
                  </a:cubicBezTo>
                  <a:cubicBezTo>
                    <a:pt x="3582" y="12"/>
                    <a:pt x="3410" y="0"/>
                    <a:pt x="32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53" name="Google Shape;1062;p37"/>
            <p:cNvSpPr/>
            <p:nvPr/>
          </p:nvSpPr>
          <p:spPr>
            <a:xfrm>
              <a:off x="2285950" y="1877750"/>
              <a:ext cx="135450" cy="212650"/>
            </a:xfrm>
            <a:custGeom>
              <a:avLst/>
              <a:gdLst/>
              <a:ahLst/>
              <a:cxnLst/>
              <a:rect l="l" t="t" r="r" b="b"/>
              <a:pathLst>
                <a:path w="5418" h="8506" extrusionOk="0">
                  <a:moveTo>
                    <a:pt x="781" y="0"/>
                  </a:moveTo>
                  <a:cubicBezTo>
                    <a:pt x="0" y="2824"/>
                    <a:pt x="46" y="5705"/>
                    <a:pt x="643" y="8505"/>
                  </a:cubicBezTo>
                  <a:cubicBezTo>
                    <a:pt x="2273" y="8253"/>
                    <a:pt x="3822" y="7702"/>
                    <a:pt x="5131" y="6806"/>
                  </a:cubicBezTo>
                  <a:cubicBezTo>
                    <a:pt x="5326" y="6267"/>
                    <a:pt x="5418" y="5693"/>
                    <a:pt x="5418" y="5131"/>
                  </a:cubicBezTo>
                  <a:cubicBezTo>
                    <a:pt x="5406" y="2480"/>
                    <a:pt x="3409" y="276"/>
                    <a:pt x="781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54" name="Google Shape;1063;p37"/>
            <p:cNvSpPr/>
            <p:nvPr/>
          </p:nvSpPr>
          <p:spPr>
            <a:xfrm>
              <a:off x="2302025" y="2047600"/>
              <a:ext cx="112200" cy="85250"/>
            </a:xfrm>
            <a:custGeom>
              <a:avLst/>
              <a:gdLst/>
              <a:ahLst/>
              <a:cxnLst/>
              <a:rect l="l" t="t" r="r" b="b"/>
              <a:pathLst>
                <a:path w="4488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79" y="896"/>
                    <a:pt x="1630" y="1447"/>
                    <a:pt x="0" y="1700"/>
                  </a:cubicBezTo>
                  <a:cubicBezTo>
                    <a:pt x="115" y="2273"/>
                    <a:pt x="264" y="2847"/>
                    <a:pt x="425" y="3410"/>
                  </a:cubicBezTo>
                  <a:cubicBezTo>
                    <a:pt x="2296" y="3100"/>
                    <a:pt x="3856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55" name="Google Shape;1064;p37"/>
            <p:cNvSpPr/>
            <p:nvPr/>
          </p:nvSpPr>
          <p:spPr>
            <a:xfrm>
              <a:off x="2347925" y="1973875"/>
              <a:ext cx="29000" cy="24875"/>
            </a:xfrm>
            <a:custGeom>
              <a:avLst/>
              <a:gdLst/>
              <a:ahLst/>
              <a:cxnLst/>
              <a:rect l="l" t="t" r="r" b="b"/>
              <a:pathLst>
                <a:path w="1160" h="995" extrusionOk="0">
                  <a:moveTo>
                    <a:pt x="666" y="0"/>
                  </a:moveTo>
                  <a:cubicBezTo>
                    <a:pt x="219" y="0"/>
                    <a:pt x="0" y="528"/>
                    <a:pt x="310" y="850"/>
                  </a:cubicBezTo>
                  <a:cubicBezTo>
                    <a:pt x="414" y="950"/>
                    <a:pt x="539" y="995"/>
                    <a:pt x="662" y="995"/>
                  </a:cubicBezTo>
                  <a:cubicBezTo>
                    <a:pt x="918" y="995"/>
                    <a:pt x="1160" y="797"/>
                    <a:pt x="1160" y="494"/>
                  </a:cubicBezTo>
                  <a:cubicBezTo>
                    <a:pt x="1160" y="218"/>
                    <a:pt x="942" y="0"/>
                    <a:pt x="6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56" name="Google Shape;1065;p37"/>
            <p:cNvSpPr/>
            <p:nvPr/>
          </p:nvSpPr>
          <p:spPr>
            <a:xfrm>
              <a:off x="2330425" y="2009450"/>
              <a:ext cx="58275" cy="58275"/>
            </a:xfrm>
            <a:custGeom>
              <a:avLst/>
              <a:gdLst/>
              <a:ahLst/>
              <a:cxnLst/>
              <a:rect l="l" t="t" r="r" b="b"/>
              <a:pathLst>
                <a:path w="2331" h="2331" extrusionOk="0">
                  <a:moveTo>
                    <a:pt x="1160" y="1"/>
                  </a:moveTo>
                  <a:cubicBezTo>
                    <a:pt x="517" y="1"/>
                    <a:pt x="0" y="517"/>
                    <a:pt x="0" y="1160"/>
                  </a:cubicBezTo>
                  <a:cubicBezTo>
                    <a:pt x="0" y="1814"/>
                    <a:pt x="517" y="2330"/>
                    <a:pt x="1160" y="2330"/>
                  </a:cubicBezTo>
                  <a:cubicBezTo>
                    <a:pt x="1802" y="2330"/>
                    <a:pt x="2330" y="1814"/>
                    <a:pt x="2330" y="1160"/>
                  </a:cubicBezTo>
                  <a:cubicBezTo>
                    <a:pt x="2330" y="517"/>
                    <a:pt x="1802" y="1"/>
                    <a:pt x="1160" y="1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57" name="Google Shape;1066;p37"/>
            <p:cNvSpPr/>
            <p:nvPr/>
          </p:nvSpPr>
          <p:spPr>
            <a:xfrm>
              <a:off x="2069325" y="1756175"/>
              <a:ext cx="194225" cy="156600"/>
            </a:xfrm>
            <a:custGeom>
              <a:avLst/>
              <a:gdLst/>
              <a:ahLst/>
              <a:cxnLst/>
              <a:rect l="l" t="t" r="r" b="b"/>
              <a:pathLst>
                <a:path w="7769" h="6264" extrusionOk="0">
                  <a:moveTo>
                    <a:pt x="3470" y="0"/>
                  </a:moveTo>
                  <a:cubicBezTo>
                    <a:pt x="3015" y="0"/>
                    <a:pt x="2563" y="164"/>
                    <a:pt x="2146" y="537"/>
                  </a:cubicBezTo>
                  <a:cubicBezTo>
                    <a:pt x="0" y="2442"/>
                    <a:pt x="2043" y="4450"/>
                    <a:pt x="3409" y="5357"/>
                  </a:cubicBezTo>
                  <a:cubicBezTo>
                    <a:pt x="4384" y="6000"/>
                    <a:pt x="6852" y="6264"/>
                    <a:pt x="6852" y="6264"/>
                  </a:cubicBezTo>
                  <a:cubicBezTo>
                    <a:pt x="7768" y="3544"/>
                    <a:pt x="5584" y="0"/>
                    <a:pt x="3470" y="0"/>
                  </a:cubicBezTo>
                  <a:close/>
                </a:path>
              </a:pathLst>
            </a:custGeom>
            <a:solidFill>
              <a:srgbClr val="80E8ED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</p:grpSp>
      <p:pic>
        <p:nvPicPr>
          <p:cNvPr id="65" name="Am-thanh-tra-loi-dung-www_yeualo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17" end="7305.8333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484536" y="-1701434"/>
            <a:ext cx="577991" cy="577991"/>
          </a:xfrm>
          <a:prstGeom prst="rect">
            <a:avLst/>
          </a:prstGeom>
        </p:spPr>
      </p:pic>
      <p:sp>
        <p:nvSpPr>
          <p:cNvPr id="68" name="Rounded Rectangle 67"/>
          <p:cNvSpPr/>
          <p:nvPr/>
        </p:nvSpPr>
        <p:spPr>
          <a:xfrm>
            <a:off x="11185993" y="6290497"/>
            <a:ext cx="628338" cy="45413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8669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34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9" name="Rounded Rectangle 68"/>
          <p:cNvSpPr/>
          <p:nvPr/>
        </p:nvSpPr>
        <p:spPr>
          <a:xfrm>
            <a:off x="5284437" y="10079056"/>
            <a:ext cx="628338" cy="45413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8669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34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70" name="Rounded Rectangle 69"/>
          <p:cNvSpPr/>
          <p:nvPr/>
        </p:nvSpPr>
        <p:spPr>
          <a:xfrm>
            <a:off x="7423093" y="10079056"/>
            <a:ext cx="628338" cy="45413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8669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34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71" name="Rounded Rectangle 70"/>
          <p:cNvSpPr/>
          <p:nvPr/>
        </p:nvSpPr>
        <p:spPr>
          <a:xfrm>
            <a:off x="9545392" y="10079056"/>
            <a:ext cx="628338" cy="45413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8669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34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pic>
        <p:nvPicPr>
          <p:cNvPr id="74" name="Picture 73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3340" b="40701" l="65000" r="82800">
                        <a14:foregroundMark x1="70200" y1="28627" x2="70200" y2="28627"/>
                        <a14:foregroundMark x1="75100" y1="20058" x2="75100" y2="20058"/>
                        <a14:foregroundMark x1="80100" y1="32230" x2="80100" y2="32230"/>
                        <a14:foregroundMark x1="74700" y1="29698" x2="74700" y2="29698"/>
                        <a14:foregroundMark x1="74900" y1="24927" x2="75100" y2="390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214" t="12698" r="16093" b="57672"/>
          <a:stretch/>
        </p:blipFill>
        <p:spPr>
          <a:xfrm>
            <a:off x="10755023" y="3277412"/>
            <a:ext cx="1370081" cy="2230363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9444" b="88333" l="78700" r="91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7200" t="80015" r="6800" b="11534"/>
          <a:stretch/>
        </p:blipFill>
        <p:spPr>
          <a:xfrm>
            <a:off x="10679888" y="5354703"/>
            <a:ext cx="1640547" cy="935795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221" t="12699" r="30473" b="27831"/>
          <a:stretch/>
        </p:blipFill>
        <p:spPr>
          <a:xfrm>
            <a:off x="4897386" y="7010341"/>
            <a:ext cx="1280840" cy="2235503"/>
          </a:xfrm>
          <a:prstGeom prst="rect">
            <a:avLst/>
          </a:prstGeom>
        </p:spPr>
      </p:pic>
      <p:pic>
        <p:nvPicPr>
          <p:cNvPr id="77" name="Picture 76">
            <a:hlinkClick r:id="rId12" action="ppaction://hlinksldjump"/>
          </p:cNvPr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6574" b="27778" l="56900" r="70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700" t="18285" r="30812" b="72429"/>
          <a:stretch/>
        </p:blipFill>
        <p:spPr>
          <a:xfrm>
            <a:off x="4889848" y="9105418"/>
            <a:ext cx="1259886" cy="946650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0604" b="66504" l="30200" r="47200">
                        <a14:foregroundMark x1="35900" y1="44109" x2="35900" y2="44109"/>
                        <a14:foregroundMark x1="33600" y1="43817" x2="33600" y2="43817"/>
                        <a14:foregroundMark x1="35400" y1="45472" x2="35400" y2="45472"/>
                        <a14:foregroundMark x1="34400" y1="44206" x2="34400" y2="46835"/>
                        <a14:foregroundMark x1="32100" y1="47225" x2="32100" y2="47225"/>
                        <a14:foregroundMark x1="32000" y1="48101" x2="32000" y2="48101"/>
                        <a14:foregroundMark x1="34100" y1="48101" x2="34100" y2="48101"/>
                        <a14:foregroundMark x1="33700" y1="46154" x2="36300" y2="48004"/>
                        <a14:foregroundMark x1="38300" y1="44401" x2="38300" y2="44401"/>
                        <a14:foregroundMark x1="38200" y1="44791" x2="37500" y2="457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221" t="40635" r="52608" b="33697"/>
          <a:stretch/>
        </p:blipFill>
        <p:spPr>
          <a:xfrm>
            <a:off x="6943413" y="6753398"/>
            <a:ext cx="1587147" cy="2436631"/>
          </a:xfrm>
          <a:prstGeom prst="rect">
            <a:avLst/>
          </a:prstGeom>
        </p:spPr>
      </p:pic>
      <p:pic>
        <p:nvPicPr>
          <p:cNvPr id="79" name="Picture 78">
            <a:hlinkClick r:id="rId15" action="ppaction://hlinksldjump"/>
          </p:cNvPr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6389" b="87870" l="33500" r="46800"/>
                    </a14:imgEffect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942" t="76389" r="51501" b="12500"/>
          <a:stretch/>
        </p:blipFill>
        <p:spPr>
          <a:xfrm>
            <a:off x="7046603" y="9052374"/>
            <a:ext cx="1379337" cy="999693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1852" b="48426" l="9600" r="24600">
                        <a14:foregroundMark x1="15500" y1="32963" x2="15800" y2="40093"/>
                        <a14:foregroundMark x1="12200" y1="37222" x2="20100" y2="37037"/>
                        <a14:foregroundMark x1="20000" y1="43889" x2="20000" y2="46389"/>
                        <a14:foregroundMark x1="11400" y1="42685" x2="11800" y2="44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400" t="30741" r="76475" b="51666"/>
          <a:stretch/>
        </p:blipFill>
        <p:spPr>
          <a:xfrm>
            <a:off x="9246385" y="7478496"/>
            <a:ext cx="1222338" cy="1711719"/>
          </a:xfrm>
          <a:prstGeom prst="rect">
            <a:avLst/>
          </a:prstGeom>
        </p:spPr>
      </p:pic>
      <p:pic>
        <p:nvPicPr>
          <p:cNvPr id="81" name="Picture 80">
            <a:hlinkClick r:id="rId18" action="ppaction://hlinksldjump"/>
          </p:cNvPr>
          <p:cNvPicPr>
            <a:picLocks noChangeAspect="1"/>
          </p:cNvPicPr>
          <p:nvPr/>
        </p:nvPicPr>
        <p:blipFill rotWithShape="1">
          <a:blip r:embed="rId19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8889" b="88519" l="10200" r="25300">
                        <a14:foregroundMark x1="12700" y1="79722" x2="20100" y2="79722"/>
                        <a14:foregroundMark x1="12000" y1="80648" x2="13000" y2="81389"/>
                        <a14:foregroundMark x1="11900" y1="80185" x2="11700" y2="81019"/>
                        <a14:foregroundMark x1="13000" y1="81481" x2="13900" y2="81481"/>
                        <a14:foregroundMark x1="14500" y1="80556" x2="17200" y2="81759"/>
                        <a14:foregroundMark x1="17500" y1="80648" x2="20600" y2="81944"/>
                        <a14:foregroundMark x1="21200" y1="80463" x2="21600" y2="809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00" t="79239" r="76959" b="11481"/>
          <a:stretch/>
        </p:blipFill>
        <p:spPr>
          <a:xfrm>
            <a:off x="9273113" y="9143262"/>
            <a:ext cx="1095470" cy="947968"/>
          </a:xfrm>
          <a:prstGeom prst="rect">
            <a:avLst/>
          </a:prstGeom>
        </p:spPr>
      </p:pic>
      <p:grpSp>
        <p:nvGrpSpPr>
          <p:cNvPr id="126" name="Group 125"/>
          <p:cNvGrpSpPr/>
          <p:nvPr/>
        </p:nvGrpSpPr>
        <p:grpSpPr>
          <a:xfrm>
            <a:off x="1985445" y="183107"/>
            <a:ext cx="7718565" cy="3040481"/>
            <a:chOff x="5667646" y="720179"/>
            <a:chExt cx="6753685" cy="2595486"/>
          </a:xfrm>
        </p:grpSpPr>
        <p:sp>
          <p:nvSpPr>
            <p:cNvPr id="127" name="Rectangle 126"/>
            <p:cNvSpPr/>
            <p:nvPr/>
          </p:nvSpPr>
          <p:spPr>
            <a:xfrm>
              <a:off x="6531073" y="1924156"/>
              <a:ext cx="5890258" cy="1391509"/>
            </a:xfrm>
            <a:prstGeom prst="rect">
              <a:avLst/>
            </a:prstGeom>
            <a:ln w="381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lIns="86699" tIns="43349" rIns="86699" bIns="43349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Đi học lóc cóc theo cùng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Khi về lại bắt khom lưng cõng về.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(Là cái gì?)</a:t>
              </a:r>
            </a:p>
          </p:txBody>
        </p:sp>
        <p:grpSp>
          <p:nvGrpSpPr>
            <p:cNvPr id="128" name="Google Shape;1012;p37"/>
            <p:cNvGrpSpPr/>
            <p:nvPr/>
          </p:nvGrpSpPr>
          <p:grpSpPr>
            <a:xfrm>
              <a:off x="5667646" y="720179"/>
              <a:ext cx="1481347" cy="1508052"/>
              <a:chOff x="5949775" y="2481625"/>
              <a:chExt cx="407775" cy="445825"/>
            </a:xfrm>
          </p:grpSpPr>
          <p:sp>
            <p:nvSpPr>
              <p:cNvPr id="129" name="Google Shape;1013;p37"/>
              <p:cNvSpPr/>
              <p:nvPr/>
            </p:nvSpPr>
            <p:spPr>
              <a:xfrm>
                <a:off x="5949775" y="2746875"/>
                <a:ext cx="72925" cy="42200"/>
              </a:xfrm>
              <a:custGeom>
                <a:avLst/>
                <a:gdLst/>
                <a:ahLst/>
                <a:cxnLst/>
                <a:rect l="l" t="t" r="r" b="b"/>
                <a:pathLst>
                  <a:path w="2917" h="1688" extrusionOk="0">
                    <a:moveTo>
                      <a:pt x="2916" y="0"/>
                    </a:moveTo>
                    <a:lnTo>
                      <a:pt x="1" y="849"/>
                    </a:lnTo>
                    <a:lnTo>
                      <a:pt x="2916" y="1687"/>
                    </a:lnTo>
                    <a:lnTo>
                      <a:pt x="2916" y="0"/>
                    </a:lnTo>
                    <a:close/>
                  </a:path>
                </a:pathLst>
              </a:custGeom>
              <a:solidFill>
                <a:srgbClr val="84004C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30" name="Google Shape;1014;p37"/>
              <p:cNvSpPr/>
              <p:nvPr/>
            </p:nvSpPr>
            <p:spPr>
              <a:xfrm>
                <a:off x="6061400" y="2481625"/>
                <a:ext cx="176625" cy="179175"/>
              </a:xfrm>
              <a:custGeom>
                <a:avLst/>
                <a:gdLst/>
                <a:ahLst/>
                <a:cxnLst/>
                <a:rect l="l" t="t" r="r" b="b"/>
                <a:pathLst>
                  <a:path w="7065" h="7167" extrusionOk="0">
                    <a:moveTo>
                      <a:pt x="3451" y="1"/>
                    </a:moveTo>
                    <a:cubicBezTo>
                      <a:pt x="3204" y="1"/>
                      <a:pt x="2945" y="49"/>
                      <a:pt x="2675" y="154"/>
                    </a:cubicBezTo>
                    <a:cubicBezTo>
                      <a:pt x="1" y="1187"/>
                      <a:pt x="1206" y="3781"/>
                      <a:pt x="2158" y="5112"/>
                    </a:cubicBezTo>
                    <a:cubicBezTo>
                      <a:pt x="2858" y="6065"/>
                      <a:pt x="5085" y="7167"/>
                      <a:pt x="5085" y="7167"/>
                    </a:cubicBezTo>
                    <a:cubicBezTo>
                      <a:pt x="7064" y="4719"/>
                      <a:pt x="5876" y="1"/>
                      <a:pt x="3451" y="1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31" name="Google Shape;1015;p37"/>
              <p:cNvSpPr/>
              <p:nvPr/>
            </p:nvSpPr>
            <p:spPr>
              <a:xfrm>
                <a:off x="6060875" y="2857825"/>
                <a:ext cx="34425" cy="6200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2480" extrusionOk="0">
                    <a:moveTo>
                      <a:pt x="954" y="0"/>
                    </a:moveTo>
                    <a:cubicBezTo>
                      <a:pt x="814" y="0"/>
                      <a:pt x="670" y="71"/>
                      <a:pt x="607" y="233"/>
                    </a:cubicBezTo>
                    <a:cubicBezTo>
                      <a:pt x="377" y="819"/>
                      <a:pt x="182" y="1427"/>
                      <a:pt x="56" y="2047"/>
                    </a:cubicBezTo>
                    <a:cubicBezTo>
                      <a:pt x="1" y="2309"/>
                      <a:pt x="219" y="2480"/>
                      <a:pt x="422" y="2480"/>
                    </a:cubicBezTo>
                    <a:cubicBezTo>
                      <a:pt x="557" y="2480"/>
                      <a:pt x="685" y="2404"/>
                      <a:pt x="722" y="2230"/>
                    </a:cubicBezTo>
                    <a:cubicBezTo>
                      <a:pt x="859" y="1611"/>
                      <a:pt x="1043" y="1002"/>
                      <a:pt x="1273" y="417"/>
                    </a:cubicBezTo>
                    <a:cubicBezTo>
                      <a:pt x="1377" y="166"/>
                      <a:pt x="1169" y="0"/>
                      <a:pt x="95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32" name="Google Shape;1016;p37"/>
              <p:cNvSpPr/>
              <p:nvPr/>
            </p:nvSpPr>
            <p:spPr>
              <a:xfrm>
                <a:off x="6123225" y="2865225"/>
                <a:ext cx="20400" cy="62225"/>
              </a:xfrm>
              <a:custGeom>
                <a:avLst/>
                <a:gdLst/>
                <a:ahLst/>
                <a:cxnLst/>
                <a:rect l="l" t="t" r="r" b="b"/>
                <a:pathLst>
                  <a:path w="816" h="2489" extrusionOk="0">
                    <a:moveTo>
                      <a:pt x="473" y="0"/>
                    </a:moveTo>
                    <a:cubicBezTo>
                      <a:pt x="299" y="0"/>
                      <a:pt x="121" y="109"/>
                      <a:pt x="110" y="327"/>
                    </a:cubicBezTo>
                    <a:cubicBezTo>
                      <a:pt x="87" y="936"/>
                      <a:pt x="53" y="1544"/>
                      <a:pt x="18" y="2152"/>
                    </a:cubicBezTo>
                    <a:cubicBezTo>
                      <a:pt x="1" y="2376"/>
                      <a:pt x="164" y="2488"/>
                      <a:pt x="337" y="2488"/>
                    </a:cubicBezTo>
                    <a:cubicBezTo>
                      <a:pt x="509" y="2488"/>
                      <a:pt x="690" y="2376"/>
                      <a:pt x="707" y="2152"/>
                    </a:cubicBezTo>
                    <a:cubicBezTo>
                      <a:pt x="741" y="1544"/>
                      <a:pt x="776" y="936"/>
                      <a:pt x="810" y="327"/>
                    </a:cubicBezTo>
                    <a:cubicBezTo>
                      <a:pt x="816" y="109"/>
                      <a:pt x="646" y="0"/>
                      <a:pt x="47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33" name="Google Shape;1017;p37"/>
              <p:cNvSpPr/>
              <p:nvPr/>
            </p:nvSpPr>
            <p:spPr>
              <a:xfrm>
                <a:off x="6197975" y="2865225"/>
                <a:ext cx="24825" cy="62125"/>
              </a:xfrm>
              <a:custGeom>
                <a:avLst/>
                <a:gdLst/>
                <a:ahLst/>
                <a:cxnLst/>
                <a:rect l="l" t="t" r="r" b="b"/>
                <a:pathLst>
                  <a:path w="993" h="2485" extrusionOk="0">
                    <a:moveTo>
                      <a:pt x="344" y="0"/>
                    </a:moveTo>
                    <a:cubicBezTo>
                      <a:pt x="170" y="0"/>
                      <a:pt x="1" y="109"/>
                      <a:pt x="12" y="327"/>
                    </a:cubicBezTo>
                    <a:cubicBezTo>
                      <a:pt x="35" y="970"/>
                      <a:pt x="127" y="1613"/>
                      <a:pt x="265" y="2244"/>
                    </a:cubicBezTo>
                    <a:cubicBezTo>
                      <a:pt x="305" y="2412"/>
                      <a:pt x="434" y="2485"/>
                      <a:pt x="568" y="2485"/>
                    </a:cubicBezTo>
                    <a:cubicBezTo>
                      <a:pt x="774" y="2485"/>
                      <a:pt x="993" y="2313"/>
                      <a:pt x="930" y="2049"/>
                    </a:cubicBezTo>
                    <a:cubicBezTo>
                      <a:pt x="804" y="1487"/>
                      <a:pt x="724" y="913"/>
                      <a:pt x="701" y="327"/>
                    </a:cubicBezTo>
                    <a:cubicBezTo>
                      <a:pt x="695" y="109"/>
                      <a:pt x="517" y="0"/>
                      <a:pt x="34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34" name="Google Shape;1018;p37"/>
              <p:cNvSpPr/>
              <p:nvPr/>
            </p:nvSpPr>
            <p:spPr>
              <a:xfrm>
                <a:off x="6246675" y="2860325"/>
                <a:ext cx="35175" cy="56050"/>
              </a:xfrm>
              <a:custGeom>
                <a:avLst/>
                <a:gdLst/>
                <a:ahLst/>
                <a:cxnLst/>
                <a:rect l="l" t="t" r="r" b="b"/>
                <a:pathLst>
                  <a:path w="1407" h="2242" extrusionOk="0">
                    <a:moveTo>
                      <a:pt x="465" y="0"/>
                    </a:moveTo>
                    <a:cubicBezTo>
                      <a:pt x="244" y="0"/>
                      <a:pt x="1" y="252"/>
                      <a:pt x="119" y="535"/>
                    </a:cubicBezTo>
                    <a:cubicBezTo>
                      <a:pt x="325" y="1006"/>
                      <a:pt x="509" y="1499"/>
                      <a:pt x="658" y="1993"/>
                    </a:cubicBezTo>
                    <a:cubicBezTo>
                      <a:pt x="708" y="2167"/>
                      <a:pt x="847" y="2242"/>
                      <a:pt x="986" y="2242"/>
                    </a:cubicBezTo>
                    <a:cubicBezTo>
                      <a:pt x="1195" y="2242"/>
                      <a:pt x="1407" y="2071"/>
                      <a:pt x="1324" y="1809"/>
                    </a:cubicBezTo>
                    <a:cubicBezTo>
                      <a:pt x="1152" y="1258"/>
                      <a:pt x="956" y="707"/>
                      <a:pt x="715" y="179"/>
                    </a:cubicBezTo>
                    <a:cubicBezTo>
                      <a:pt x="661" y="53"/>
                      <a:pt x="565" y="0"/>
                      <a:pt x="46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35" name="Google Shape;1019;p37"/>
              <p:cNvSpPr/>
              <p:nvPr/>
            </p:nvSpPr>
            <p:spPr>
              <a:xfrm>
                <a:off x="6096700" y="2834375"/>
                <a:ext cx="76625" cy="48225"/>
              </a:xfrm>
              <a:custGeom>
                <a:avLst/>
                <a:gdLst/>
                <a:ahLst/>
                <a:cxnLst/>
                <a:rect l="l" t="t" r="r" b="b"/>
                <a:pathLst>
                  <a:path w="3065" h="1929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26" y="586"/>
                      <a:pt x="299" y="1171"/>
                      <a:pt x="494" y="1734"/>
                    </a:cubicBezTo>
                    <a:cubicBezTo>
                      <a:pt x="953" y="1871"/>
                      <a:pt x="1423" y="1929"/>
                      <a:pt x="1894" y="1929"/>
                    </a:cubicBezTo>
                    <a:lnTo>
                      <a:pt x="3065" y="1929"/>
                    </a:lnTo>
                    <a:cubicBezTo>
                      <a:pt x="2881" y="1401"/>
                      <a:pt x="2743" y="873"/>
                      <a:pt x="2629" y="322"/>
                    </a:cubicBezTo>
                    <a:cubicBezTo>
                      <a:pt x="1745" y="288"/>
                      <a:pt x="873" y="173"/>
                      <a:pt x="0" y="1"/>
                    </a:cubicBezTo>
                    <a:close/>
                  </a:path>
                </a:pathLst>
              </a:custGeom>
              <a:solidFill>
                <a:srgbClr val="FFA5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36" name="Google Shape;1020;p37"/>
              <p:cNvSpPr/>
              <p:nvPr/>
            </p:nvSpPr>
            <p:spPr>
              <a:xfrm>
                <a:off x="6081200" y="2625200"/>
                <a:ext cx="88975" cy="217225"/>
              </a:xfrm>
              <a:custGeom>
                <a:avLst/>
                <a:gdLst/>
                <a:ahLst/>
                <a:cxnLst/>
                <a:rect l="l" t="t" r="r" b="b"/>
                <a:pathLst>
                  <a:path w="3559" h="8689" extrusionOk="0">
                    <a:moveTo>
                      <a:pt x="2514" y="1"/>
                    </a:moveTo>
                    <a:cubicBezTo>
                      <a:pt x="2009" y="1"/>
                      <a:pt x="1493" y="81"/>
                      <a:pt x="1010" y="230"/>
                    </a:cubicBezTo>
                    <a:cubicBezTo>
                      <a:pt x="138" y="2859"/>
                      <a:pt x="0" y="5670"/>
                      <a:pt x="609" y="8368"/>
                    </a:cubicBezTo>
                    <a:cubicBezTo>
                      <a:pt x="1481" y="8540"/>
                      <a:pt x="2365" y="8655"/>
                      <a:pt x="3249" y="8689"/>
                    </a:cubicBezTo>
                    <a:cubicBezTo>
                      <a:pt x="2663" y="5889"/>
                      <a:pt x="2916" y="2847"/>
                      <a:pt x="3558" y="1"/>
                    </a:cubicBezTo>
                    <a:close/>
                  </a:path>
                </a:pathLst>
              </a:custGeom>
              <a:solidFill>
                <a:srgbClr val="FFDB45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37" name="Google Shape;1021;p37"/>
              <p:cNvSpPr/>
              <p:nvPr/>
            </p:nvSpPr>
            <p:spPr>
              <a:xfrm>
                <a:off x="6031550" y="2816025"/>
                <a:ext cx="77500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3100" h="2468" extrusionOk="0">
                    <a:moveTo>
                      <a:pt x="1" y="0"/>
                    </a:moveTo>
                    <a:cubicBezTo>
                      <a:pt x="667" y="1205"/>
                      <a:pt x="1780" y="2089"/>
                      <a:pt x="3100" y="2468"/>
                    </a:cubicBezTo>
                    <a:cubicBezTo>
                      <a:pt x="2893" y="1905"/>
                      <a:pt x="2732" y="1320"/>
                      <a:pt x="2595" y="735"/>
                    </a:cubicBezTo>
                    <a:cubicBezTo>
                      <a:pt x="1711" y="562"/>
                      <a:pt x="850" y="310"/>
                      <a:pt x="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38" name="Google Shape;1022;p37"/>
              <p:cNvSpPr/>
              <p:nvPr/>
            </p:nvSpPr>
            <p:spPr>
              <a:xfrm>
                <a:off x="6015500" y="2630950"/>
                <a:ext cx="90975" cy="203450"/>
              </a:xfrm>
              <a:custGeom>
                <a:avLst/>
                <a:gdLst/>
                <a:ahLst/>
                <a:cxnLst/>
                <a:rect l="l" t="t" r="r" b="b"/>
                <a:pathLst>
                  <a:path w="3639" h="8138" extrusionOk="0">
                    <a:moveTo>
                      <a:pt x="3638" y="0"/>
                    </a:moveTo>
                    <a:lnTo>
                      <a:pt x="3638" y="0"/>
                    </a:lnTo>
                    <a:cubicBezTo>
                      <a:pt x="1481" y="677"/>
                      <a:pt x="0" y="2663"/>
                      <a:pt x="0" y="4924"/>
                    </a:cubicBezTo>
                    <a:cubicBezTo>
                      <a:pt x="0" y="5796"/>
                      <a:pt x="218" y="6646"/>
                      <a:pt x="643" y="7403"/>
                    </a:cubicBezTo>
                    <a:cubicBezTo>
                      <a:pt x="1492" y="7713"/>
                      <a:pt x="2353" y="7965"/>
                      <a:pt x="3237" y="8138"/>
                    </a:cubicBezTo>
                    <a:cubicBezTo>
                      <a:pt x="2628" y="5440"/>
                      <a:pt x="2766" y="2629"/>
                      <a:pt x="363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39" name="Google Shape;1023;p37"/>
              <p:cNvSpPr/>
              <p:nvPr/>
            </p:nvSpPr>
            <p:spPr>
              <a:xfrm>
                <a:off x="6162400" y="2838400"/>
                <a:ext cx="8640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3456" h="1768" extrusionOk="0">
                    <a:moveTo>
                      <a:pt x="3019" y="0"/>
                    </a:moveTo>
                    <a:cubicBezTo>
                      <a:pt x="2263" y="122"/>
                      <a:pt x="1500" y="178"/>
                      <a:pt x="736" y="178"/>
                    </a:cubicBezTo>
                    <a:cubicBezTo>
                      <a:pt x="491" y="178"/>
                      <a:pt x="246" y="172"/>
                      <a:pt x="1" y="161"/>
                    </a:cubicBezTo>
                    <a:lnTo>
                      <a:pt x="1" y="161"/>
                    </a:lnTo>
                    <a:cubicBezTo>
                      <a:pt x="104" y="712"/>
                      <a:pt x="253" y="1240"/>
                      <a:pt x="425" y="1768"/>
                    </a:cubicBezTo>
                    <a:lnTo>
                      <a:pt x="2652" y="1768"/>
                    </a:lnTo>
                    <a:cubicBezTo>
                      <a:pt x="2916" y="1768"/>
                      <a:pt x="3191" y="1756"/>
                      <a:pt x="3455" y="1710"/>
                    </a:cubicBezTo>
                    <a:cubicBezTo>
                      <a:pt x="3283" y="1148"/>
                      <a:pt x="3145" y="574"/>
                      <a:pt x="30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40" name="Google Shape;1024;p37"/>
              <p:cNvSpPr/>
              <p:nvPr/>
            </p:nvSpPr>
            <p:spPr>
              <a:xfrm>
                <a:off x="6147775" y="2625200"/>
                <a:ext cx="93850" cy="217650"/>
              </a:xfrm>
              <a:custGeom>
                <a:avLst/>
                <a:gdLst/>
                <a:ahLst/>
                <a:cxnLst/>
                <a:rect l="l" t="t" r="r" b="b"/>
                <a:pathLst>
                  <a:path w="3754" h="8706" extrusionOk="0">
                    <a:moveTo>
                      <a:pt x="884" y="1"/>
                    </a:moveTo>
                    <a:cubicBezTo>
                      <a:pt x="253" y="2836"/>
                      <a:pt x="0" y="5889"/>
                      <a:pt x="574" y="8689"/>
                    </a:cubicBezTo>
                    <a:cubicBezTo>
                      <a:pt x="822" y="8700"/>
                      <a:pt x="1069" y="8706"/>
                      <a:pt x="1316" y="8706"/>
                    </a:cubicBezTo>
                    <a:cubicBezTo>
                      <a:pt x="2086" y="8706"/>
                      <a:pt x="2851" y="8650"/>
                      <a:pt x="3616" y="8528"/>
                    </a:cubicBezTo>
                    <a:cubicBezTo>
                      <a:pt x="3019" y="5739"/>
                      <a:pt x="2973" y="2847"/>
                      <a:pt x="3753" y="35"/>
                    </a:cubicBezTo>
                    <a:cubicBezTo>
                      <a:pt x="3581" y="12"/>
                      <a:pt x="3409" y="1"/>
                      <a:pt x="323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41" name="Google Shape;1025;p37"/>
              <p:cNvSpPr/>
              <p:nvPr/>
            </p:nvSpPr>
            <p:spPr>
              <a:xfrm>
                <a:off x="6222075" y="2626075"/>
                <a:ext cx="135475" cy="212350"/>
              </a:xfrm>
              <a:custGeom>
                <a:avLst/>
                <a:gdLst/>
                <a:ahLst/>
                <a:cxnLst/>
                <a:rect l="l" t="t" r="r" b="b"/>
                <a:pathLst>
                  <a:path w="5419" h="8494" extrusionOk="0">
                    <a:moveTo>
                      <a:pt x="793" y="0"/>
                    </a:moveTo>
                    <a:cubicBezTo>
                      <a:pt x="1" y="2812"/>
                      <a:pt x="47" y="5704"/>
                      <a:pt x="644" y="8493"/>
                    </a:cubicBezTo>
                    <a:cubicBezTo>
                      <a:pt x="2285" y="8241"/>
                      <a:pt x="3834" y="7690"/>
                      <a:pt x="5131" y="6795"/>
                    </a:cubicBezTo>
                    <a:cubicBezTo>
                      <a:pt x="5326" y="6255"/>
                      <a:pt x="5418" y="5693"/>
                      <a:pt x="5418" y="5119"/>
                    </a:cubicBezTo>
                    <a:cubicBezTo>
                      <a:pt x="5407" y="2479"/>
                      <a:pt x="3410" y="264"/>
                      <a:pt x="793" y="0"/>
                    </a:cubicBezTo>
                    <a:close/>
                  </a:path>
                </a:pathLst>
              </a:custGeom>
              <a:solidFill>
                <a:srgbClr val="FFDB45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42" name="Google Shape;1026;p37"/>
              <p:cNvSpPr/>
              <p:nvPr/>
            </p:nvSpPr>
            <p:spPr>
              <a:xfrm>
                <a:off x="6238150" y="2795925"/>
                <a:ext cx="112225" cy="85250"/>
              </a:xfrm>
              <a:custGeom>
                <a:avLst/>
                <a:gdLst/>
                <a:ahLst/>
                <a:cxnLst/>
                <a:rect l="l" t="t" r="r" b="b"/>
                <a:pathLst>
                  <a:path w="4489" h="3410" extrusionOk="0">
                    <a:moveTo>
                      <a:pt x="4488" y="1"/>
                    </a:moveTo>
                    <a:lnTo>
                      <a:pt x="4488" y="1"/>
                    </a:lnTo>
                    <a:cubicBezTo>
                      <a:pt x="3180" y="896"/>
                      <a:pt x="1630" y="1447"/>
                      <a:pt x="1" y="1699"/>
                    </a:cubicBezTo>
                    <a:cubicBezTo>
                      <a:pt x="115" y="2273"/>
                      <a:pt x="265" y="2847"/>
                      <a:pt x="425" y="3409"/>
                    </a:cubicBezTo>
                    <a:cubicBezTo>
                      <a:pt x="2307" y="3099"/>
                      <a:pt x="3857" y="1803"/>
                      <a:pt x="4488" y="1"/>
                    </a:cubicBezTo>
                    <a:close/>
                  </a:path>
                </a:pathLst>
              </a:custGeom>
              <a:solidFill>
                <a:srgbClr val="FFA5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43" name="Google Shape;1027;p37"/>
              <p:cNvSpPr/>
              <p:nvPr/>
            </p:nvSpPr>
            <p:spPr>
              <a:xfrm>
                <a:off x="6284050" y="2722175"/>
                <a:ext cx="29300" cy="24900"/>
              </a:xfrm>
              <a:custGeom>
                <a:avLst/>
                <a:gdLst/>
                <a:ahLst/>
                <a:cxnLst/>
                <a:rect l="l" t="t" r="r" b="b"/>
                <a:pathLst>
                  <a:path w="1172" h="996" extrusionOk="0">
                    <a:moveTo>
                      <a:pt x="667" y="1"/>
                    </a:moveTo>
                    <a:cubicBezTo>
                      <a:pt x="230" y="1"/>
                      <a:pt x="1" y="529"/>
                      <a:pt x="322" y="850"/>
                    </a:cubicBezTo>
                    <a:cubicBezTo>
                      <a:pt x="422" y="950"/>
                      <a:pt x="546" y="995"/>
                      <a:pt x="668" y="995"/>
                    </a:cubicBezTo>
                    <a:cubicBezTo>
                      <a:pt x="924" y="995"/>
                      <a:pt x="1172" y="798"/>
                      <a:pt x="1172" y="495"/>
                    </a:cubicBezTo>
                    <a:cubicBezTo>
                      <a:pt x="1172" y="219"/>
                      <a:pt x="942" y="1"/>
                      <a:pt x="66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44" name="Google Shape;1028;p37"/>
              <p:cNvSpPr/>
              <p:nvPr/>
            </p:nvSpPr>
            <p:spPr>
              <a:xfrm>
                <a:off x="6256525" y="2757775"/>
                <a:ext cx="68300" cy="58400"/>
              </a:xfrm>
              <a:custGeom>
                <a:avLst/>
                <a:gdLst/>
                <a:ahLst/>
                <a:cxnLst/>
                <a:rect l="l" t="t" r="r" b="b"/>
                <a:pathLst>
                  <a:path w="2732" h="2336" extrusionOk="0">
                    <a:moveTo>
                      <a:pt x="1561" y="0"/>
                    </a:moveTo>
                    <a:cubicBezTo>
                      <a:pt x="528" y="0"/>
                      <a:pt x="0" y="1251"/>
                      <a:pt x="735" y="1986"/>
                    </a:cubicBezTo>
                    <a:cubicBezTo>
                      <a:pt x="976" y="2227"/>
                      <a:pt x="1271" y="2335"/>
                      <a:pt x="1559" y="2335"/>
                    </a:cubicBezTo>
                    <a:cubicBezTo>
                      <a:pt x="2160" y="2335"/>
                      <a:pt x="2732" y="1865"/>
                      <a:pt x="2732" y="1159"/>
                    </a:cubicBezTo>
                    <a:cubicBezTo>
                      <a:pt x="2732" y="517"/>
                      <a:pt x="2215" y="0"/>
                      <a:pt x="1561" y="0"/>
                    </a:cubicBezTo>
                    <a:close/>
                  </a:path>
                </a:pathLst>
              </a:custGeom>
              <a:solidFill>
                <a:srgbClr val="F78F8F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45" name="Google Shape;1029;p37"/>
              <p:cNvSpPr/>
              <p:nvPr/>
            </p:nvSpPr>
            <p:spPr>
              <a:xfrm>
                <a:off x="6005725" y="2504325"/>
                <a:ext cx="194025" cy="156475"/>
              </a:xfrm>
              <a:custGeom>
                <a:avLst/>
                <a:gdLst/>
                <a:ahLst/>
                <a:cxnLst/>
                <a:rect l="l" t="t" r="r" b="b"/>
                <a:pathLst>
                  <a:path w="7761" h="6259" extrusionOk="0">
                    <a:moveTo>
                      <a:pt x="3454" y="0"/>
                    </a:moveTo>
                    <a:cubicBezTo>
                      <a:pt x="3001" y="0"/>
                      <a:pt x="2551" y="163"/>
                      <a:pt x="2136" y="532"/>
                    </a:cubicBezTo>
                    <a:cubicBezTo>
                      <a:pt x="1" y="2437"/>
                      <a:pt x="2032" y="4445"/>
                      <a:pt x="3398" y="5352"/>
                    </a:cubicBezTo>
                    <a:cubicBezTo>
                      <a:pt x="4374" y="6006"/>
                      <a:pt x="6853" y="6259"/>
                      <a:pt x="6853" y="6259"/>
                    </a:cubicBezTo>
                    <a:cubicBezTo>
                      <a:pt x="7760" y="3546"/>
                      <a:pt x="5570" y="0"/>
                      <a:pt x="3454" y="0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46" name="Google Shape;1030;p37"/>
              <p:cNvSpPr/>
              <p:nvPr/>
            </p:nvSpPr>
            <p:spPr>
              <a:xfrm>
                <a:off x="6197975" y="2535675"/>
                <a:ext cx="132875" cy="111925"/>
              </a:xfrm>
              <a:custGeom>
                <a:avLst/>
                <a:gdLst/>
                <a:ahLst/>
                <a:cxnLst/>
                <a:rect l="l" t="t" r="r" b="b"/>
                <a:pathLst>
                  <a:path w="5315" h="4477" extrusionOk="0">
                    <a:moveTo>
                      <a:pt x="2847" y="1"/>
                    </a:moveTo>
                    <a:cubicBezTo>
                      <a:pt x="2847" y="1"/>
                      <a:pt x="1573" y="1619"/>
                      <a:pt x="1573" y="1619"/>
                    </a:cubicBezTo>
                    <a:cubicBezTo>
                      <a:pt x="1562" y="1619"/>
                      <a:pt x="1" y="253"/>
                      <a:pt x="1" y="253"/>
                    </a:cubicBezTo>
                    <a:lnTo>
                      <a:pt x="1" y="253"/>
                    </a:lnTo>
                    <a:lnTo>
                      <a:pt x="620" y="4006"/>
                    </a:lnTo>
                    <a:lnTo>
                      <a:pt x="4121" y="4477"/>
                    </a:lnTo>
                    <a:lnTo>
                      <a:pt x="5315" y="1424"/>
                    </a:lnTo>
                    <a:lnTo>
                      <a:pt x="3467" y="1917"/>
                    </a:lnTo>
                    <a:lnTo>
                      <a:pt x="2847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147" name="Rounded Rectangle 146">
            <a:hlinkClick r:id="rId20" action="ppaction://hlinksldjump"/>
          </p:cNvPr>
          <p:cNvSpPr/>
          <p:nvPr/>
        </p:nvSpPr>
        <p:spPr>
          <a:xfrm>
            <a:off x="755707" y="6077096"/>
            <a:ext cx="2422922" cy="5977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669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92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</a:t>
            </a:r>
            <a:r>
              <a:rPr kumimoji="0" lang="en-US" sz="3792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Trở</a:t>
            </a:r>
            <a:r>
              <a:rPr kumimoji="0" lang="en-US" sz="3792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92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về</a:t>
            </a:r>
            <a:endParaRPr kumimoji="0" lang="en-US" sz="3792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48" name="Google Shape;1031;p37"/>
          <p:cNvGrpSpPr/>
          <p:nvPr/>
        </p:nvGrpSpPr>
        <p:grpSpPr>
          <a:xfrm flipH="1">
            <a:off x="14642" y="5357129"/>
            <a:ext cx="1376330" cy="1485904"/>
            <a:chOff x="2013650" y="1733325"/>
            <a:chExt cx="407750" cy="445875"/>
          </a:xfrm>
        </p:grpSpPr>
        <p:sp>
          <p:nvSpPr>
            <p:cNvPr id="149" name="Google Shape;1032;p37"/>
            <p:cNvSpPr/>
            <p:nvPr/>
          </p:nvSpPr>
          <p:spPr>
            <a:xfrm>
              <a:off x="2013650" y="1998550"/>
              <a:ext cx="72900" cy="42200"/>
            </a:xfrm>
            <a:custGeom>
              <a:avLst/>
              <a:gdLst/>
              <a:ahLst/>
              <a:cxnLst/>
              <a:rect l="l" t="t" r="r" b="b"/>
              <a:pathLst>
                <a:path w="2916" h="1688" extrusionOk="0">
                  <a:moveTo>
                    <a:pt x="2916" y="0"/>
                  </a:moveTo>
                  <a:lnTo>
                    <a:pt x="0" y="838"/>
                  </a:lnTo>
                  <a:lnTo>
                    <a:pt x="2916" y="1688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rgbClr val="84004C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50" name="Google Shape;1033;p37"/>
            <p:cNvSpPr/>
            <p:nvPr/>
          </p:nvSpPr>
          <p:spPr>
            <a:xfrm>
              <a:off x="2124975" y="1733325"/>
              <a:ext cx="176625" cy="179450"/>
            </a:xfrm>
            <a:custGeom>
              <a:avLst/>
              <a:gdLst/>
              <a:ahLst/>
              <a:cxnLst/>
              <a:rect l="l" t="t" r="r" b="b"/>
              <a:pathLst>
                <a:path w="7065" h="7178" extrusionOk="0">
                  <a:moveTo>
                    <a:pt x="3453" y="0"/>
                  </a:moveTo>
                  <a:cubicBezTo>
                    <a:pt x="3206" y="0"/>
                    <a:pt x="2946" y="49"/>
                    <a:pt x="2675" y="154"/>
                  </a:cubicBezTo>
                  <a:cubicBezTo>
                    <a:pt x="1" y="1198"/>
                    <a:pt x="1206" y="3792"/>
                    <a:pt x="2170" y="5112"/>
                  </a:cubicBezTo>
                  <a:cubicBezTo>
                    <a:pt x="2858" y="6064"/>
                    <a:pt x="5085" y="7178"/>
                    <a:pt x="5085" y="7178"/>
                  </a:cubicBezTo>
                  <a:cubicBezTo>
                    <a:pt x="7065" y="4719"/>
                    <a:pt x="5885" y="0"/>
                    <a:pt x="3453" y="0"/>
                  </a:cubicBezTo>
                  <a:close/>
                </a:path>
              </a:pathLst>
            </a:custGeom>
            <a:solidFill>
              <a:srgbClr val="EC206C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51" name="Google Shape;1034;p37"/>
            <p:cNvSpPr/>
            <p:nvPr/>
          </p:nvSpPr>
          <p:spPr>
            <a:xfrm>
              <a:off x="2124450" y="2109350"/>
              <a:ext cx="34550" cy="62175"/>
            </a:xfrm>
            <a:custGeom>
              <a:avLst/>
              <a:gdLst/>
              <a:ahLst/>
              <a:cxnLst/>
              <a:rect l="l" t="t" r="r" b="b"/>
              <a:pathLst>
                <a:path w="1382" h="2487" extrusionOk="0">
                  <a:moveTo>
                    <a:pt x="961" y="1"/>
                  </a:moveTo>
                  <a:cubicBezTo>
                    <a:pt x="823" y="1"/>
                    <a:pt x="682" y="70"/>
                    <a:pt x="618" y="228"/>
                  </a:cubicBezTo>
                  <a:cubicBezTo>
                    <a:pt x="377" y="825"/>
                    <a:pt x="194" y="1433"/>
                    <a:pt x="56" y="2053"/>
                  </a:cubicBezTo>
                  <a:cubicBezTo>
                    <a:pt x="1" y="2315"/>
                    <a:pt x="219" y="2486"/>
                    <a:pt x="425" y="2486"/>
                  </a:cubicBezTo>
                  <a:cubicBezTo>
                    <a:pt x="561" y="2486"/>
                    <a:pt x="692" y="2411"/>
                    <a:pt x="733" y="2237"/>
                  </a:cubicBezTo>
                  <a:cubicBezTo>
                    <a:pt x="859" y="1617"/>
                    <a:pt x="1043" y="1009"/>
                    <a:pt x="1284" y="423"/>
                  </a:cubicBezTo>
                  <a:cubicBezTo>
                    <a:pt x="1382" y="166"/>
                    <a:pt x="1175" y="1"/>
                    <a:pt x="9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52" name="Google Shape;1035;p37"/>
            <p:cNvSpPr/>
            <p:nvPr/>
          </p:nvSpPr>
          <p:spPr>
            <a:xfrm>
              <a:off x="2186950" y="2116975"/>
              <a:ext cx="20550" cy="62225"/>
            </a:xfrm>
            <a:custGeom>
              <a:avLst/>
              <a:gdLst/>
              <a:ahLst/>
              <a:cxnLst/>
              <a:rect l="l" t="t" r="r" b="b"/>
              <a:pathLst>
                <a:path w="822" h="2489" extrusionOk="0">
                  <a:moveTo>
                    <a:pt x="478" y="1"/>
                  </a:moveTo>
                  <a:cubicBezTo>
                    <a:pt x="305" y="1"/>
                    <a:pt x="127" y="113"/>
                    <a:pt x="116" y="336"/>
                  </a:cubicBezTo>
                  <a:cubicBezTo>
                    <a:pt x="93" y="945"/>
                    <a:pt x="58" y="1553"/>
                    <a:pt x="12" y="2161"/>
                  </a:cubicBezTo>
                  <a:cubicBezTo>
                    <a:pt x="1" y="2379"/>
                    <a:pt x="167" y="2488"/>
                    <a:pt x="341" y="2488"/>
                  </a:cubicBezTo>
                  <a:cubicBezTo>
                    <a:pt x="514" y="2488"/>
                    <a:pt x="695" y="2379"/>
                    <a:pt x="712" y="2161"/>
                  </a:cubicBezTo>
                  <a:cubicBezTo>
                    <a:pt x="747" y="1553"/>
                    <a:pt x="781" y="945"/>
                    <a:pt x="816" y="336"/>
                  </a:cubicBezTo>
                  <a:cubicBezTo>
                    <a:pt x="821" y="113"/>
                    <a:pt x="652" y="1"/>
                    <a:pt x="4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53" name="Google Shape;1036;p37"/>
            <p:cNvSpPr/>
            <p:nvPr/>
          </p:nvSpPr>
          <p:spPr>
            <a:xfrm>
              <a:off x="2261850" y="2116975"/>
              <a:ext cx="24800" cy="62025"/>
            </a:xfrm>
            <a:custGeom>
              <a:avLst/>
              <a:gdLst/>
              <a:ahLst/>
              <a:cxnLst/>
              <a:rect l="l" t="t" r="r" b="b"/>
              <a:pathLst>
                <a:path w="992" h="2481" extrusionOk="0">
                  <a:moveTo>
                    <a:pt x="343" y="1"/>
                  </a:moveTo>
                  <a:cubicBezTo>
                    <a:pt x="170" y="1"/>
                    <a:pt x="0" y="113"/>
                    <a:pt x="12" y="336"/>
                  </a:cubicBezTo>
                  <a:cubicBezTo>
                    <a:pt x="35" y="968"/>
                    <a:pt x="115" y="1610"/>
                    <a:pt x="264" y="2230"/>
                  </a:cubicBezTo>
                  <a:cubicBezTo>
                    <a:pt x="306" y="2405"/>
                    <a:pt x="438" y="2480"/>
                    <a:pt x="574" y="2480"/>
                  </a:cubicBezTo>
                  <a:cubicBezTo>
                    <a:pt x="778" y="2480"/>
                    <a:pt x="992" y="2312"/>
                    <a:pt x="930" y="2058"/>
                  </a:cubicBezTo>
                  <a:cubicBezTo>
                    <a:pt x="804" y="1484"/>
                    <a:pt x="723" y="910"/>
                    <a:pt x="700" y="336"/>
                  </a:cubicBezTo>
                  <a:cubicBezTo>
                    <a:pt x="695" y="113"/>
                    <a:pt x="517" y="1"/>
                    <a:pt x="3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54" name="Google Shape;1037;p37"/>
            <p:cNvSpPr/>
            <p:nvPr/>
          </p:nvSpPr>
          <p:spPr>
            <a:xfrm>
              <a:off x="2310350" y="2112000"/>
              <a:ext cx="35200" cy="56075"/>
            </a:xfrm>
            <a:custGeom>
              <a:avLst/>
              <a:gdLst/>
              <a:ahLst/>
              <a:cxnLst/>
              <a:rect l="l" t="t" r="r" b="b"/>
              <a:pathLst>
                <a:path w="1408" h="2243" extrusionOk="0">
                  <a:moveTo>
                    <a:pt x="465" y="1"/>
                  </a:moveTo>
                  <a:cubicBezTo>
                    <a:pt x="242" y="1"/>
                    <a:pt x="0" y="252"/>
                    <a:pt x="126" y="535"/>
                  </a:cubicBezTo>
                  <a:cubicBezTo>
                    <a:pt x="333" y="1006"/>
                    <a:pt x="505" y="1499"/>
                    <a:pt x="654" y="1993"/>
                  </a:cubicBezTo>
                  <a:cubicBezTo>
                    <a:pt x="709" y="2167"/>
                    <a:pt x="848" y="2242"/>
                    <a:pt x="987" y="2242"/>
                  </a:cubicBezTo>
                  <a:cubicBezTo>
                    <a:pt x="1197" y="2242"/>
                    <a:pt x="1407" y="2071"/>
                    <a:pt x="1331" y="1809"/>
                  </a:cubicBezTo>
                  <a:cubicBezTo>
                    <a:pt x="1159" y="1258"/>
                    <a:pt x="953" y="707"/>
                    <a:pt x="723" y="180"/>
                  </a:cubicBezTo>
                  <a:cubicBezTo>
                    <a:pt x="665" y="53"/>
                    <a:pt x="567" y="1"/>
                    <a:pt x="4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55" name="Google Shape;1038;p37"/>
            <p:cNvSpPr/>
            <p:nvPr/>
          </p:nvSpPr>
          <p:spPr>
            <a:xfrm>
              <a:off x="2160550" y="2086050"/>
              <a:ext cx="76650" cy="48250"/>
            </a:xfrm>
            <a:custGeom>
              <a:avLst/>
              <a:gdLst/>
              <a:ahLst/>
              <a:cxnLst/>
              <a:rect l="l" t="t" r="r" b="b"/>
              <a:pathLst>
                <a:path w="3066" h="1930" extrusionOk="0">
                  <a:moveTo>
                    <a:pt x="1" y="1"/>
                  </a:moveTo>
                  <a:lnTo>
                    <a:pt x="1" y="1"/>
                  </a:lnTo>
                  <a:cubicBezTo>
                    <a:pt x="127" y="586"/>
                    <a:pt x="288" y="1172"/>
                    <a:pt x="494" y="1734"/>
                  </a:cubicBezTo>
                  <a:cubicBezTo>
                    <a:pt x="953" y="1872"/>
                    <a:pt x="1424" y="1929"/>
                    <a:pt x="1895" y="1929"/>
                  </a:cubicBezTo>
                  <a:lnTo>
                    <a:pt x="3065" y="1929"/>
                  </a:lnTo>
                  <a:cubicBezTo>
                    <a:pt x="2882" y="1401"/>
                    <a:pt x="2744" y="873"/>
                    <a:pt x="2629" y="322"/>
                  </a:cubicBezTo>
                  <a:cubicBezTo>
                    <a:pt x="1745" y="288"/>
                    <a:pt x="862" y="173"/>
                    <a:pt x="1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56" name="Google Shape;1039;p37"/>
            <p:cNvSpPr/>
            <p:nvPr/>
          </p:nvSpPr>
          <p:spPr>
            <a:xfrm>
              <a:off x="2145075" y="1876900"/>
              <a:ext cx="88675" cy="217225"/>
            </a:xfrm>
            <a:custGeom>
              <a:avLst/>
              <a:gdLst/>
              <a:ahLst/>
              <a:cxnLst/>
              <a:rect l="l" t="t" r="r" b="b"/>
              <a:pathLst>
                <a:path w="3547" h="8689" extrusionOk="0">
                  <a:moveTo>
                    <a:pt x="2514" y="0"/>
                  </a:moveTo>
                  <a:cubicBezTo>
                    <a:pt x="2009" y="0"/>
                    <a:pt x="1492" y="80"/>
                    <a:pt x="999" y="230"/>
                  </a:cubicBezTo>
                  <a:cubicBezTo>
                    <a:pt x="126" y="2858"/>
                    <a:pt x="0" y="5670"/>
                    <a:pt x="608" y="8367"/>
                  </a:cubicBezTo>
                  <a:cubicBezTo>
                    <a:pt x="1481" y="8539"/>
                    <a:pt x="2364" y="8654"/>
                    <a:pt x="3248" y="8688"/>
                  </a:cubicBezTo>
                  <a:cubicBezTo>
                    <a:pt x="2663" y="5888"/>
                    <a:pt x="2915" y="2835"/>
                    <a:pt x="3547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57" name="Google Shape;1040;p37"/>
            <p:cNvSpPr/>
            <p:nvPr/>
          </p:nvSpPr>
          <p:spPr>
            <a:xfrm>
              <a:off x="2095425" y="2067700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0" y="0"/>
                  </a:moveTo>
                  <a:lnTo>
                    <a:pt x="0" y="0"/>
                  </a:lnTo>
                  <a:cubicBezTo>
                    <a:pt x="666" y="1206"/>
                    <a:pt x="1779" y="2089"/>
                    <a:pt x="3099" y="2468"/>
                  </a:cubicBezTo>
                  <a:cubicBezTo>
                    <a:pt x="2893" y="1906"/>
                    <a:pt x="2732" y="1320"/>
                    <a:pt x="2594" y="735"/>
                  </a:cubicBezTo>
                  <a:cubicBezTo>
                    <a:pt x="1711" y="563"/>
                    <a:pt x="838" y="31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58" name="Google Shape;1041;p37"/>
            <p:cNvSpPr/>
            <p:nvPr/>
          </p:nvSpPr>
          <p:spPr>
            <a:xfrm>
              <a:off x="2079350" y="1882625"/>
              <a:ext cx="90700" cy="203750"/>
            </a:xfrm>
            <a:custGeom>
              <a:avLst/>
              <a:gdLst/>
              <a:ahLst/>
              <a:cxnLst/>
              <a:rect l="l" t="t" r="r" b="b"/>
              <a:pathLst>
                <a:path w="3628" h="8150" extrusionOk="0">
                  <a:moveTo>
                    <a:pt x="3628" y="1"/>
                  </a:moveTo>
                  <a:lnTo>
                    <a:pt x="3628" y="1"/>
                  </a:lnTo>
                  <a:cubicBezTo>
                    <a:pt x="1470" y="666"/>
                    <a:pt x="1" y="2663"/>
                    <a:pt x="1" y="4936"/>
                  </a:cubicBezTo>
                  <a:cubicBezTo>
                    <a:pt x="1" y="5797"/>
                    <a:pt x="219" y="6657"/>
                    <a:pt x="643" y="7415"/>
                  </a:cubicBezTo>
                  <a:cubicBezTo>
                    <a:pt x="1481" y="7725"/>
                    <a:pt x="2354" y="7977"/>
                    <a:pt x="3237" y="8149"/>
                  </a:cubicBezTo>
                  <a:cubicBezTo>
                    <a:pt x="2618" y="5452"/>
                    <a:pt x="2755" y="2629"/>
                    <a:pt x="36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59" name="Google Shape;1042;p37"/>
            <p:cNvSpPr/>
            <p:nvPr/>
          </p:nvSpPr>
          <p:spPr>
            <a:xfrm>
              <a:off x="2226275" y="2090075"/>
              <a:ext cx="86375" cy="44225"/>
            </a:xfrm>
            <a:custGeom>
              <a:avLst/>
              <a:gdLst/>
              <a:ahLst/>
              <a:cxnLst/>
              <a:rect l="l" t="t" r="r" b="b"/>
              <a:pathLst>
                <a:path w="3455" h="1769" extrusionOk="0">
                  <a:moveTo>
                    <a:pt x="3019" y="1"/>
                  </a:moveTo>
                  <a:cubicBezTo>
                    <a:pt x="2262" y="122"/>
                    <a:pt x="1500" y="178"/>
                    <a:pt x="735" y="178"/>
                  </a:cubicBezTo>
                  <a:cubicBezTo>
                    <a:pt x="490" y="178"/>
                    <a:pt x="245" y="172"/>
                    <a:pt x="0" y="161"/>
                  </a:cubicBezTo>
                  <a:lnTo>
                    <a:pt x="0" y="161"/>
                  </a:lnTo>
                  <a:cubicBezTo>
                    <a:pt x="103" y="712"/>
                    <a:pt x="253" y="1240"/>
                    <a:pt x="425" y="1768"/>
                  </a:cubicBezTo>
                  <a:lnTo>
                    <a:pt x="2651" y="1768"/>
                  </a:lnTo>
                  <a:cubicBezTo>
                    <a:pt x="2915" y="1768"/>
                    <a:pt x="3191" y="1757"/>
                    <a:pt x="3455" y="1711"/>
                  </a:cubicBezTo>
                  <a:cubicBezTo>
                    <a:pt x="3283" y="1148"/>
                    <a:pt x="3145" y="574"/>
                    <a:pt x="30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60" name="Google Shape;1043;p37"/>
            <p:cNvSpPr/>
            <p:nvPr/>
          </p:nvSpPr>
          <p:spPr>
            <a:xfrm>
              <a:off x="2211625" y="18769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5" y="0"/>
                  </a:moveTo>
                  <a:cubicBezTo>
                    <a:pt x="253" y="2835"/>
                    <a:pt x="1" y="5888"/>
                    <a:pt x="575" y="8688"/>
                  </a:cubicBezTo>
                  <a:cubicBezTo>
                    <a:pt x="822" y="8699"/>
                    <a:pt x="1070" y="8705"/>
                    <a:pt x="1316" y="8705"/>
                  </a:cubicBezTo>
                  <a:cubicBezTo>
                    <a:pt x="2086" y="8705"/>
                    <a:pt x="2851" y="8649"/>
                    <a:pt x="3616" y="8528"/>
                  </a:cubicBezTo>
                  <a:cubicBezTo>
                    <a:pt x="3019" y="5739"/>
                    <a:pt x="2973" y="2846"/>
                    <a:pt x="3754" y="34"/>
                  </a:cubicBezTo>
                  <a:cubicBezTo>
                    <a:pt x="3582" y="12"/>
                    <a:pt x="3410" y="0"/>
                    <a:pt x="32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61" name="Google Shape;1044;p37"/>
            <p:cNvSpPr/>
            <p:nvPr/>
          </p:nvSpPr>
          <p:spPr>
            <a:xfrm>
              <a:off x="2285950" y="1877750"/>
              <a:ext cx="135450" cy="212650"/>
            </a:xfrm>
            <a:custGeom>
              <a:avLst/>
              <a:gdLst/>
              <a:ahLst/>
              <a:cxnLst/>
              <a:rect l="l" t="t" r="r" b="b"/>
              <a:pathLst>
                <a:path w="5418" h="8506" extrusionOk="0">
                  <a:moveTo>
                    <a:pt x="781" y="0"/>
                  </a:moveTo>
                  <a:cubicBezTo>
                    <a:pt x="0" y="2824"/>
                    <a:pt x="46" y="5705"/>
                    <a:pt x="643" y="8505"/>
                  </a:cubicBezTo>
                  <a:cubicBezTo>
                    <a:pt x="2273" y="8253"/>
                    <a:pt x="3822" y="7702"/>
                    <a:pt x="5131" y="6806"/>
                  </a:cubicBezTo>
                  <a:cubicBezTo>
                    <a:pt x="5326" y="6267"/>
                    <a:pt x="5418" y="5693"/>
                    <a:pt x="5418" y="5131"/>
                  </a:cubicBezTo>
                  <a:cubicBezTo>
                    <a:pt x="5406" y="2480"/>
                    <a:pt x="3409" y="276"/>
                    <a:pt x="781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62" name="Google Shape;1045;p37"/>
            <p:cNvSpPr/>
            <p:nvPr/>
          </p:nvSpPr>
          <p:spPr>
            <a:xfrm>
              <a:off x="2302025" y="2047600"/>
              <a:ext cx="112200" cy="85250"/>
            </a:xfrm>
            <a:custGeom>
              <a:avLst/>
              <a:gdLst/>
              <a:ahLst/>
              <a:cxnLst/>
              <a:rect l="l" t="t" r="r" b="b"/>
              <a:pathLst>
                <a:path w="4488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79" y="896"/>
                    <a:pt x="1630" y="1447"/>
                    <a:pt x="0" y="1700"/>
                  </a:cubicBezTo>
                  <a:cubicBezTo>
                    <a:pt x="115" y="2273"/>
                    <a:pt x="264" y="2847"/>
                    <a:pt x="425" y="3410"/>
                  </a:cubicBezTo>
                  <a:cubicBezTo>
                    <a:pt x="2296" y="3100"/>
                    <a:pt x="3856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63" name="Google Shape;1046;p37"/>
            <p:cNvSpPr/>
            <p:nvPr/>
          </p:nvSpPr>
          <p:spPr>
            <a:xfrm>
              <a:off x="2347925" y="1973875"/>
              <a:ext cx="29000" cy="24875"/>
            </a:xfrm>
            <a:custGeom>
              <a:avLst/>
              <a:gdLst/>
              <a:ahLst/>
              <a:cxnLst/>
              <a:rect l="l" t="t" r="r" b="b"/>
              <a:pathLst>
                <a:path w="1160" h="995" extrusionOk="0">
                  <a:moveTo>
                    <a:pt x="666" y="0"/>
                  </a:moveTo>
                  <a:cubicBezTo>
                    <a:pt x="219" y="0"/>
                    <a:pt x="0" y="528"/>
                    <a:pt x="310" y="850"/>
                  </a:cubicBezTo>
                  <a:cubicBezTo>
                    <a:pt x="414" y="950"/>
                    <a:pt x="539" y="995"/>
                    <a:pt x="662" y="995"/>
                  </a:cubicBezTo>
                  <a:cubicBezTo>
                    <a:pt x="918" y="995"/>
                    <a:pt x="1160" y="797"/>
                    <a:pt x="1160" y="494"/>
                  </a:cubicBezTo>
                  <a:cubicBezTo>
                    <a:pt x="1160" y="218"/>
                    <a:pt x="942" y="0"/>
                    <a:pt x="6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64" name="Google Shape;1047;p37"/>
            <p:cNvSpPr/>
            <p:nvPr/>
          </p:nvSpPr>
          <p:spPr>
            <a:xfrm>
              <a:off x="2330425" y="2009450"/>
              <a:ext cx="58275" cy="58275"/>
            </a:xfrm>
            <a:custGeom>
              <a:avLst/>
              <a:gdLst/>
              <a:ahLst/>
              <a:cxnLst/>
              <a:rect l="l" t="t" r="r" b="b"/>
              <a:pathLst>
                <a:path w="2331" h="2331" extrusionOk="0">
                  <a:moveTo>
                    <a:pt x="1160" y="1"/>
                  </a:moveTo>
                  <a:cubicBezTo>
                    <a:pt x="517" y="1"/>
                    <a:pt x="0" y="517"/>
                    <a:pt x="0" y="1160"/>
                  </a:cubicBezTo>
                  <a:cubicBezTo>
                    <a:pt x="0" y="1814"/>
                    <a:pt x="517" y="2330"/>
                    <a:pt x="1160" y="2330"/>
                  </a:cubicBezTo>
                  <a:cubicBezTo>
                    <a:pt x="1802" y="2330"/>
                    <a:pt x="2330" y="1814"/>
                    <a:pt x="2330" y="1160"/>
                  </a:cubicBezTo>
                  <a:cubicBezTo>
                    <a:pt x="2330" y="517"/>
                    <a:pt x="1802" y="1"/>
                    <a:pt x="1160" y="1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65" name="Google Shape;1048;p37"/>
            <p:cNvSpPr/>
            <p:nvPr/>
          </p:nvSpPr>
          <p:spPr>
            <a:xfrm>
              <a:off x="2069325" y="1756175"/>
              <a:ext cx="194225" cy="156600"/>
            </a:xfrm>
            <a:custGeom>
              <a:avLst/>
              <a:gdLst/>
              <a:ahLst/>
              <a:cxnLst/>
              <a:rect l="l" t="t" r="r" b="b"/>
              <a:pathLst>
                <a:path w="7769" h="6264" extrusionOk="0">
                  <a:moveTo>
                    <a:pt x="3470" y="0"/>
                  </a:moveTo>
                  <a:cubicBezTo>
                    <a:pt x="3015" y="0"/>
                    <a:pt x="2563" y="164"/>
                    <a:pt x="2146" y="537"/>
                  </a:cubicBezTo>
                  <a:cubicBezTo>
                    <a:pt x="0" y="2442"/>
                    <a:pt x="2043" y="4450"/>
                    <a:pt x="3409" y="5357"/>
                  </a:cubicBezTo>
                  <a:cubicBezTo>
                    <a:pt x="4384" y="6000"/>
                    <a:pt x="6852" y="6264"/>
                    <a:pt x="6852" y="6264"/>
                  </a:cubicBezTo>
                  <a:cubicBezTo>
                    <a:pt x="7768" y="3544"/>
                    <a:pt x="5584" y="0"/>
                    <a:pt x="3470" y="0"/>
                  </a:cubicBezTo>
                  <a:close/>
                </a:path>
              </a:pathLst>
            </a:custGeom>
            <a:solidFill>
              <a:srgbClr val="FE67BE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</p:grpSp>
      <p:sp>
        <p:nvSpPr>
          <p:cNvPr id="84" name="Cloud 83">
            <a:extLst>
              <a:ext uri="{FF2B5EF4-FFF2-40B4-BE49-F238E27FC236}">
                <a16:creationId xmlns:a16="http://schemas.microsoft.com/office/drawing/2014/main" id="{D898EA26-B46F-4F2F-8923-830DF1331552}"/>
              </a:ext>
            </a:extLst>
          </p:cNvPr>
          <p:cNvSpPr/>
          <p:nvPr/>
        </p:nvSpPr>
        <p:spPr>
          <a:xfrm>
            <a:off x="3921830" y="4392593"/>
            <a:ext cx="4455808" cy="1517286"/>
          </a:xfrm>
          <a:prstGeom prst="cloud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Đáp</a:t>
            </a:r>
            <a:r>
              <a:rPr kumimoji="0" lang="en-US" sz="36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án</a:t>
            </a:r>
            <a:r>
              <a:rPr kumimoji="0" lang="en-US" sz="36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Cái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cặp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sách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3875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5"/>
                </p:tgtEl>
              </p:cMediaNode>
            </p:audio>
          </p:childTnLst>
        </p:cTn>
      </p:par>
    </p:tnLst>
    <p:bldLst>
      <p:bldP spid="8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90"/>
            <a:ext cx="12192000" cy="6857999"/>
          </a:xfrm>
          <a:prstGeom prst="rect">
            <a:avLst/>
          </a:prstGeom>
        </p:spPr>
      </p:pic>
      <p:pic>
        <p:nvPicPr>
          <p:cNvPr id="65" name="Am-thanh-tra-loi-dung-www_yeualo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17" end="7305.8333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5659" y="-1964854"/>
            <a:ext cx="1114508" cy="1114508"/>
          </a:xfrm>
          <a:prstGeom prst="rect">
            <a:avLst/>
          </a:prstGeom>
        </p:spPr>
      </p:pic>
      <p:pic>
        <p:nvPicPr>
          <p:cNvPr id="82" name="PA_图片 11">
            <a:hlinkClick r:id="" action="ppaction://noaction"/>
            <a:extLst>
              <a:ext uri="{FF2B5EF4-FFF2-40B4-BE49-F238E27FC236}">
                <a16:creationId xmlns:a16="http://schemas.microsoft.com/office/drawing/2014/main" id="{708C517F-72B9-4C02-A8BE-32A8350AED99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05872" y="-207407"/>
            <a:ext cx="2800265" cy="2800265"/>
          </a:xfrm>
          <a:prstGeom prst="rect">
            <a:avLst/>
          </a:prstGeom>
        </p:spPr>
      </p:pic>
      <p:pic>
        <p:nvPicPr>
          <p:cNvPr id="1028" name="Picture 4" descr="Premium Vector | Bee hive on tree cartoon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875" b="89933" l="0" r="98083">
                        <a14:foregroundMark x1="23323" y1="12848" x2="23323" y2="12848"/>
                        <a14:foregroundMark x1="30351" y1="13998" x2="30351" y2="13998"/>
                        <a14:foregroundMark x1="29073" y1="17641" x2="29073" y2="17641"/>
                        <a14:foregroundMark x1="61342" y1="21668" x2="61342" y2="21668"/>
                        <a14:foregroundMark x1="88179" y1="43337" x2="88179" y2="43337"/>
                        <a14:foregroundMark x1="48562" y1="67114" x2="36102" y2="67498"/>
                        <a14:foregroundMark x1="74441" y1="73634" x2="80511" y2="76894"/>
                        <a14:foregroundMark x1="74121" y1="78044" x2="81789" y2="80537"/>
                        <a14:foregroundMark x1="49521" y1="69990" x2="38978" y2="71333"/>
                        <a14:foregroundMark x1="83706" y1="40268" x2="83706" y2="402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286" y="561373"/>
            <a:ext cx="4670583" cy="6702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5" name="Picture 4" descr="Premium Vector | Bee hive on tree cartoon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875" b="89933" l="0" r="98083">
                        <a14:foregroundMark x1="23323" y1="12848" x2="23323" y2="12848"/>
                        <a14:foregroundMark x1="30351" y1="13998" x2="30351" y2="13998"/>
                        <a14:foregroundMark x1="29073" y1="17641" x2="29073" y2="17641"/>
                        <a14:foregroundMark x1="61342" y1="21668" x2="61342" y2="21668"/>
                        <a14:foregroundMark x1="88179" y1="43337" x2="88179" y2="43337"/>
                        <a14:foregroundMark x1="48562" y1="67114" x2="36102" y2="67498"/>
                        <a14:foregroundMark x1="74441" y1="73634" x2="80511" y2="76894"/>
                        <a14:foregroundMark x1="74121" y1="78044" x2="81789" y2="80537"/>
                        <a14:foregroundMark x1="49521" y1="69990" x2="38978" y2="71333"/>
                        <a14:foregroundMark x1="83706" y1="40268" x2="83706" y2="402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82651" y="545562"/>
            <a:ext cx="4585723" cy="6702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6" name="Google Shape;1031;p37"/>
          <p:cNvGrpSpPr/>
          <p:nvPr/>
        </p:nvGrpSpPr>
        <p:grpSpPr>
          <a:xfrm flipH="1">
            <a:off x="3165830" y="5272405"/>
            <a:ext cx="818299" cy="894810"/>
            <a:chOff x="2013650" y="1733325"/>
            <a:chExt cx="407750" cy="445875"/>
          </a:xfrm>
        </p:grpSpPr>
        <p:sp>
          <p:nvSpPr>
            <p:cNvPr id="157" name="Google Shape;1032;p37"/>
            <p:cNvSpPr/>
            <p:nvPr/>
          </p:nvSpPr>
          <p:spPr>
            <a:xfrm>
              <a:off x="2013650" y="1998550"/>
              <a:ext cx="72900" cy="42200"/>
            </a:xfrm>
            <a:custGeom>
              <a:avLst/>
              <a:gdLst/>
              <a:ahLst/>
              <a:cxnLst/>
              <a:rect l="l" t="t" r="r" b="b"/>
              <a:pathLst>
                <a:path w="2916" h="1688" extrusionOk="0">
                  <a:moveTo>
                    <a:pt x="2916" y="0"/>
                  </a:moveTo>
                  <a:lnTo>
                    <a:pt x="0" y="838"/>
                  </a:lnTo>
                  <a:lnTo>
                    <a:pt x="2916" y="1688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rgbClr val="84004C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8" name="Google Shape;1033;p37"/>
            <p:cNvSpPr/>
            <p:nvPr/>
          </p:nvSpPr>
          <p:spPr>
            <a:xfrm>
              <a:off x="2124975" y="1733325"/>
              <a:ext cx="176625" cy="179450"/>
            </a:xfrm>
            <a:custGeom>
              <a:avLst/>
              <a:gdLst/>
              <a:ahLst/>
              <a:cxnLst/>
              <a:rect l="l" t="t" r="r" b="b"/>
              <a:pathLst>
                <a:path w="7065" h="7178" extrusionOk="0">
                  <a:moveTo>
                    <a:pt x="3453" y="0"/>
                  </a:moveTo>
                  <a:cubicBezTo>
                    <a:pt x="3206" y="0"/>
                    <a:pt x="2946" y="49"/>
                    <a:pt x="2675" y="154"/>
                  </a:cubicBezTo>
                  <a:cubicBezTo>
                    <a:pt x="1" y="1198"/>
                    <a:pt x="1206" y="3792"/>
                    <a:pt x="2170" y="5112"/>
                  </a:cubicBezTo>
                  <a:cubicBezTo>
                    <a:pt x="2858" y="6064"/>
                    <a:pt x="5085" y="7178"/>
                    <a:pt x="5085" y="7178"/>
                  </a:cubicBezTo>
                  <a:cubicBezTo>
                    <a:pt x="7065" y="4719"/>
                    <a:pt x="5885" y="0"/>
                    <a:pt x="3453" y="0"/>
                  </a:cubicBezTo>
                  <a:close/>
                </a:path>
              </a:pathLst>
            </a:custGeom>
            <a:solidFill>
              <a:srgbClr val="EC206C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9" name="Google Shape;1034;p37"/>
            <p:cNvSpPr/>
            <p:nvPr/>
          </p:nvSpPr>
          <p:spPr>
            <a:xfrm>
              <a:off x="2124450" y="2109350"/>
              <a:ext cx="34550" cy="62175"/>
            </a:xfrm>
            <a:custGeom>
              <a:avLst/>
              <a:gdLst/>
              <a:ahLst/>
              <a:cxnLst/>
              <a:rect l="l" t="t" r="r" b="b"/>
              <a:pathLst>
                <a:path w="1382" h="2487" extrusionOk="0">
                  <a:moveTo>
                    <a:pt x="961" y="1"/>
                  </a:moveTo>
                  <a:cubicBezTo>
                    <a:pt x="823" y="1"/>
                    <a:pt x="682" y="70"/>
                    <a:pt x="618" y="228"/>
                  </a:cubicBezTo>
                  <a:cubicBezTo>
                    <a:pt x="377" y="825"/>
                    <a:pt x="194" y="1433"/>
                    <a:pt x="56" y="2053"/>
                  </a:cubicBezTo>
                  <a:cubicBezTo>
                    <a:pt x="1" y="2315"/>
                    <a:pt x="219" y="2486"/>
                    <a:pt x="425" y="2486"/>
                  </a:cubicBezTo>
                  <a:cubicBezTo>
                    <a:pt x="561" y="2486"/>
                    <a:pt x="692" y="2411"/>
                    <a:pt x="733" y="2237"/>
                  </a:cubicBezTo>
                  <a:cubicBezTo>
                    <a:pt x="859" y="1617"/>
                    <a:pt x="1043" y="1009"/>
                    <a:pt x="1284" y="423"/>
                  </a:cubicBezTo>
                  <a:cubicBezTo>
                    <a:pt x="1382" y="166"/>
                    <a:pt x="1175" y="1"/>
                    <a:pt x="9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0" name="Google Shape;1035;p37"/>
            <p:cNvSpPr/>
            <p:nvPr/>
          </p:nvSpPr>
          <p:spPr>
            <a:xfrm>
              <a:off x="2186950" y="2116975"/>
              <a:ext cx="20550" cy="62225"/>
            </a:xfrm>
            <a:custGeom>
              <a:avLst/>
              <a:gdLst/>
              <a:ahLst/>
              <a:cxnLst/>
              <a:rect l="l" t="t" r="r" b="b"/>
              <a:pathLst>
                <a:path w="822" h="2489" extrusionOk="0">
                  <a:moveTo>
                    <a:pt x="478" y="1"/>
                  </a:moveTo>
                  <a:cubicBezTo>
                    <a:pt x="305" y="1"/>
                    <a:pt x="127" y="113"/>
                    <a:pt x="116" y="336"/>
                  </a:cubicBezTo>
                  <a:cubicBezTo>
                    <a:pt x="93" y="945"/>
                    <a:pt x="58" y="1553"/>
                    <a:pt x="12" y="2161"/>
                  </a:cubicBezTo>
                  <a:cubicBezTo>
                    <a:pt x="1" y="2379"/>
                    <a:pt x="167" y="2488"/>
                    <a:pt x="341" y="2488"/>
                  </a:cubicBezTo>
                  <a:cubicBezTo>
                    <a:pt x="514" y="2488"/>
                    <a:pt x="695" y="2379"/>
                    <a:pt x="712" y="2161"/>
                  </a:cubicBezTo>
                  <a:cubicBezTo>
                    <a:pt x="747" y="1553"/>
                    <a:pt x="781" y="945"/>
                    <a:pt x="816" y="336"/>
                  </a:cubicBezTo>
                  <a:cubicBezTo>
                    <a:pt x="821" y="113"/>
                    <a:pt x="652" y="1"/>
                    <a:pt x="4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1" name="Google Shape;1036;p37"/>
            <p:cNvSpPr/>
            <p:nvPr/>
          </p:nvSpPr>
          <p:spPr>
            <a:xfrm>
              <a:off x="2261850" y="2116975"/>
              <a:ext cx="24800" cy="62025"/>
            </a:xfrm>
            <a:custGeom>
              <a:avLst/>
              <a:gdLst/>
              <a:ahLst/>
              <a:cxnLst/>
              <a:rect l="l" t="t" r="r" b="b"/>
              <a:pathLst>
                <a:path w="992" h="2481" extrusionOk="0">
                  <a:moveTo>
                    <a:pt x="343" y="1"/>
                  </a:moveTo>
                  <a:cubicBezTo>
                    <a:pt x="170" y="1"/>
                    <a:pt x="0" y="113"/>
                    <a:pt x="12" y="336"/>
                  </a:cubicBezTo>
                  <a:cubicBezTo>
                    <a:pt x="35" y="968"/>
                    <a:pt x="115" y="1610"/>
                    <a:pt x="264" y="2230"/>
                  </a:cubicBezTo>
                  <a:cubicBezTo>
                    <a:pt x="306" y="2405"/>
                    <a:pt x="438" y="2480"/>
                    <a:pt x="574" y="2480"/>
                  </a:cubicBezTo>
                  <a:cubicBezTo>
                    <a:pt x="778" y="2480"/>
                    <a:pt x="992" y="2312"/>
                    <a:pt x="930" y="2058"/>
                  </a:cubicBezTo>
                  <a:cubicBezTo>
                    <a:pt x="804" y="1484"/>
                    <a:pt x="723" y="910"/>
                    <a:pt x="700" y="336"/>
                  </a:cubicBezTo>
                  <a:cubicBezTo>
                    <a:pt x="695" y="113"/>
                    <a:pt x="517" y="1"/>
                    <a:pt x="3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2" name="Google Shape;1037;p37"/>
            <p:cNvSpPr/>
            <p:nvPr/>
          </p:nvSpPr>
          <p:spPr>
            <a:xfrm>
              <a:off x="2310350" y="2112000"/>
              <a:ext cx="35200" cy="56075"/>
            </a:xfrm>
            <a:custGeom>
              <a:avLst/>
              <a:gdLst/>
              <a:ahLst/>
              <a:cxnLst/>
              <a:rect l="l" t="t" r="r" b="b"/>
              <a:pathLst>
                <a:path w="1408" h="2243" extrusionOk="0">
                  <a:moveTo>
                    <a:pt x="465" y="1"/>
                  </a:moveTo>
                  <a:cubicBezTo>
                    <a:pt x="242" y="1"/>
                    <a:pt x="0" y="252"/>
                    <a:pt x="126" y="535"/>
                  </a:cubicBezTo>
                  <a:cubicBezTo>
                    <a:pt x="333" y="1006"/>
                    <a:pt x="505" y="1499"/>
                    <a:pt x="654" y="1993"/>
                  </a:cubicBezTo>
                  <a:cubicBezTo>
                    <a:pt x="709" y="2167"/>
                    <a:pt x="848" y="2242"/>
                    <a:pt x="987" y="2242"/>
                  </a:cubicBezTo>
                  <a:cubicBezTo>
                    <a:pt x="1197" y="2242"/>
                    <a:pt x="1407" y="2071"/>
                    <a:pt x="1331" y="1809"/>
                  </a:cubicBezTo>
                  <a:cubicBezTo>
                    <a:pt x="1159" y="1258"/>
                    <a:pt x="953" y="707"/>
                    <a:pt x="723" y="180"/>
                  </a:cubicBezTo>
                  <a:cubicBezTo>
                    <a:pt x="665" y="53"/>
                    <a:pt x="567" y="1"/>
                    <a:pt x="4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3" name="Google Shape;1038;p37"/>
            <p:cNvSpPr/>
            <p:nvPr/>
          </p:nvSpPr>
          <p:spPr>
            <a:xfrm>
              <a:off x="2160550" y="2086050"/>
              <a:ext cx="76650" cy="48250"/>
            </a:xfrm>
            <a:custGeom>
              <a:avLst/>
              <a:gdLst/>
              <a:ahLst/>
              <a:cxnLst/>
              <a:rect l="l" t="t" r="r" b="b"/>
              <a:pathLst>
                <a:path w="3066" h="1930" extrusionOk="0">
                  <a:moveTo>
                    <a:pt x="1" y="1"/>
                  </a:moveTo>
                  <a:lnTo>
                    <a:pt x="1" y="1"/>
                  </a:lnTo>
                  <a:cubicBezTo>
                    <a:pt x="127" y="586"/>
                    <a:pt x="288" y="1172"/>
                    <a:pt x="494" y="1734"/>
                  </a:cubicBezTo>
                  <a:cubicBezTo>
                    <a:pt x="953" y="1872"/>
                    <a:pt x="1424" y="1929"/>
                    <a:pt x="1895" y="1929"/>
                  </a:cubicBezTo>
                  <a:lnTo>
                    <a:pt x="3065" y="1929"/>
                  </a:lnTo>
                  <a:cubicBezTo>
                    <a:pt x="2882" y="1401"/>
                    <a:pt x="2744" y="873"/>
                    <a:pt x="2629" y="322"/>
                  </a:cubicBezTo>
                  <a:cubicBezTo>
                    <a:pt x="1745" y="288"/>
                    <a:pt x="862" y="173"/>
                    <a:pt x="1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4" name="Google Shape;1039;p37"/>
            <p:cNvSpPr/>
            <p:nvPr/>
          </p:nvSpPr>
          <p:spPr>
            <a:xfrm>
              <a:off x="2145075" y="1876900"/>
              <a:ext cx="88675" cy="217225"/>
            </a:xfrm>
            <a:custGeom>
              <a:avLst/>
              <a:gdLst/>
              <a:ahLst/>
              <a:cxnLst/>
              <a:rect l="l" t="t" r="r" b="b"/>
              <a:pathLst>
                <a:path w="3547" h="8689" extrusionOk="0">
                  <a:moveTo>
                    <a:pt x="2514" y="0"/>
                  </a:moveTo>
                  <a:cubicBezTo>
                    <a:pt x="2009" y="0"/>
                    <a:pt x="1492" y="80"/>
                    <a:pt x="999" y="230"/>
                  </a:cubicBezTo>
                  <a:cubicBezTo>
                    <a:pt x="126" y="2858"/>
                    <a:pt x="0" y="5670"/>
                    <a:pt x="608" y="8367"/>
                  </a:cubicBezTo>
                  <a:cubicBezTo>
                    <a:pt x="1481" y="8539"/>
                    <a:pt x="2364" y="8654"/>
                    <a:pt x="3248" y="8688"/>
                  </a:cubicBezTo>
                  <a:cubicBezTo>
                    <a:pt x="2663" y="5888"/>
                    <a:pt x="2915" y="2835"/>
                    <a:pt x="3547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5" name="Google Shape;1040;p37"/>
            <p:cNvSpPr/>
            <p:nvPr/>
          </p:nvSpPr>
          <p:spPr>
            <a:xfrm>
              <a:off x="2095425" y="2067700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0" y="0"/>
                  </a:moveTo>
                  <a:lnTo>
                    <a:pt x="0" y="0"/>
                  </a:lnTo>
                  <a:cubicBezTo>
                    <a:pt x="666" y="1206"/>
                    <a:pt x="1779" y="2089"/>
                    <a:pt x="3099" y="2468"/>
                  </a:cubicBezTo>
                  <a:cubicBezTo>
                    <a:pt x="2893" y="1906"/>
                    <a:pt x="2732" y="1320"/>
                    <a:pt x="2594" y="735"/>
                  </a:cubicBezTo>
                  <a:cubicBezTo>
                    <a:pt x="1711" y="563"/>
                    <a:pt x="838" y="31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6" name="Google Shape;1041;p37"/>
            <p:cNvSpPr/>
            <p:nvPr/>
          </p:nvSpPr>
          <p:spPr>
            <a:xfrm>
              <a:off x="2079350" y="1882625"/>
              <a:ext cx="90700" cy="203750"/>
            </a:xfrm>
            <a:custGeom>
              <a:avLst/>
              <a:gdLst/>
              <a:ahLst/>
              <a:cxnLst/>
              <a:rect l="l" t="t" r="r" b="b"/>
              <a:pathLst>
                <a:path w="3628" h="8150" extrusionOk="0">
                  <a:moveTo>
                    <a:pt x="3628" y="1"/>
                  </a:moveTo>
                  <a:lnTo>
                    <a:pt x="3628" y="1"/>
                  </a:lnTo>
                  <a:cubicBezTo>
                    <a:pt x="1470" y="666"/>
                    <a:pt x="1" y="2663"/>
                    <a:pt x="1" y="4936"/>
                  </a:cubicBezTo>
                  <a:cubicBezTo>
                    <a:pt x="1" y="5797"/>
                    <a:pt x="219" y="6657"/>
                    <a:pt x="643" y="7415"/>
                  </a:cubicBezTo>
                  <a:cubicBezTo>
                    <a:pt x="1481" y="7725"/>
                    <a:pt x="2354" y="7977"/>
                    <a:pt x="3237" y="8149"/>
                  </a:cubicBezTo>
                  <a:cubicBezTo>
                    <a:pt x="2618" y="5452"/>
                    <a:pt x="2755" y="2629"/>
                    <a:pt x="36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7" name="Google Shape;1042;p37"/>
            <p:cNvSpPr/>
            <p:nvPr/>
          </p:nvSpPr>
          <p:spPr>
            <a:xfrm>
              <a:off x="2226275" y="2090075"/>
              <a:ext cx="86375" cy="44225"/>
            </a:xfrm>
            <a:custGeom>
              <a:avLst/>
              <a:gdLst/>
              <a:ahLst/>
              <a:cxnLst/>
              <a:rect l="l" t="t" r="r" b="b"/>
              <a:pathLst>
                <a:path w="3455" h="1769" extrusionOk="0">
                  <a:moveTo>
                    <a:pt x="3019" y="1"/>
                  </a:moveTo>
                  <a:cubicBezTo>
                    <a:pt x="2262" y="122"/>
                    <a:pt x="1500" y="178"/>
                    <a:pt x="735" y="178"/>
                  </a:cubicBezTo>
                  <a:cubicBezTo>
                    <a:pt x="490" y="178"/>
                    <a:pt x="245" y="172"/>
                    <a:pt x="0" y="161"/>
                  </a:cubicBezTo>
                  <a:lnTo>
                    <a:pt x="0" y="161"/>
                  </a:lnTo>
                  <a:cubicBezTo>
                    <a:pt x="103" y="712"/>
                    <a:pt x="253" y="1240"/>
                    <a:pt x="425" y="1768"/>
                  </a:cubicBezTo>
                  <a:lnTo>
                    <a:pt x="2651" y="1768"/>
                  </a:lnTo>
                  <a:cubicBezTo>
                    <a:pt x="2915" y="1768"/>
                    <a:pt x="3191" y="1757"/>
                    <a:pt x="3455" y="1711"/>
                  </a:cubicBezTo>
                  <a:cubicBezTo>
                    <a:pt x="3283" y="1148"/>
                    <a:pt x="3145" y="574"/>
                    <a:pt x="30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8" name="Google Shape;1043;p37"/>
            <p:cNvSpPr/>
            <p:nvPr/>
          </p:nvSpPr>
          <p:spPr>
            <a:xfrm>
              <a:off x="2211625" y="18769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5" y="0"/>
                  </a:moveTo>
                  <a:cubicBezTo>
                    <a:pt x="253" y="2835"/>
                    <a:pt x="1" y="5888"/>
                    <a:pt x="575" y="8688"/>
                  </a:cubicBezTo>
                  <a:cubicBezTo>
                    <a:pt x="822" y="8699"/>
                    <a:pt x="1070" y="8705"/>
                    <a:pt x="1316" y="8705"/>
                  </a:cubicBezTo>
                  <a:cubicBezTo>
                    <a:pt x="2086" y="8705"/>
                    <a:pt x="2851" y="8649"/>
                    <a:pt x="3616" y="8528"/>
                  </a:cubicBezTo>
                  <a:cubicBezTo>
                    <a:pt x="3019" y="5739"/>
                    <a:pt x="2973" y="2846"/>
                    <a:pt x="3754" y="34"/>
                  </a:cubicBezTo>
                  <a:cubicBezTo>
                    <a:pt x="3582" y="12"/>
                    <a:pt x="3410" y="0"/>
                    <a:pt x="32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9" name="Google Shape;1044;p37"/>
            <p:cNvSpPr/>
            <p:nvPr/>
          </p:nvSpPr>
          <p:spPr>
            <a:xfrm>
              <a:off x="2285950" y="1877750"/>
              <a:ext cx="135450" cy="212650"/>
            </a:xfrm>
            <a:custGeom>
              <a:avLst/>
              <a:gdLst/>
              <a:ahLst/>
              <a:cxnLst/>
              <a:rect l="l" t="t" r="r" b="b"/>
              <a:pathLst>
                <a:path w="5418" h="8506" extrusionOk="0">
                  <a:moveTo>
                    <a:pt x="781" y="0"/>
                  </a:moveTo>
                  <a:cubicBezTo>
                    <a:pt x="0" y="2824"/>
                    <a:pt x="46" y="5705"/>
                    <a:pt x="643" y="8505"/>
                  </a:cubicBezTo>
                  <a:cubicBezTo>
                    <a:pt x="2273" y="8253"/>
                    <a:pt x="3822" y="7702"/>
                    <a:pt x="5131" y="6806"/>
                  </a:cubicBezTo>
                  <a:cubicBezTo>
                    <a:pt x="5326" y="6267"/>
                    <a:pt x="5418" y="5693"/>
                    <a:pt x="5418" y="5131"/>
                  </a:cubicBezTo>
                  <a:cubicBezTo>
                    <a:pt x="5406" y="2480"/>
                    <a:pt x="3409" y="276"/>
                    <a:pt x="781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70" name="Google Shape;1045;p37"/>
            <p:cNvSpPr/>
            <p:nvPr/>
          </p:nvSpPr>
          <p:spPr>
            <a:xfrm>
              <a:off x="2302025" y="2047600"/>
              <a:ext cx="112200" cy="85250"/>
            </a:xfrm>
            <a:custGeom>
              <a:avLst/>
              <a:gdLst/>
              <a:ahLst/>
              <a:cxnLst/>
              <a:rect l="l" t="t" r="r" b="b"/>
              <a:pathLst>
                <a:path w="4488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79" y="896"/>
                    <a:pt x="1630" y="1447"/>
                    <a:pt x="0" y="1700"/>
                  </a:cubicBezTo>
                  <a:cubicBezTo>
                    <a:pt x="115" y="2273"/>
                    <a:pt x="264" y="2847"/>
                    <a:pt x="425" y="3410"/>
                  </a:cubicBezTo>
                  <a:cubicBezTo>
                    <a:pt x="2296" y="3100"/>
                    <a:pt x="3856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71" name="Google Shape;1046;p37"/>
            <p:cNvSpPr/>
            <p:nvPr/>
          </p:nvSpPr>
          <p:spPr>
            <a:xfrm>
              <a:off x="2347925" y="1973875"/>
              <a:ext cx="29000" cy="24875"/>
            </a:xfrm>
            <a:custGeom>
              <a:avLst/>
              <a:gdLst/>
              <a:ahLst/>
              <a:cxnLst/>
              <a:rect l="l" t="t" r="r" b="b"/>
              <a:pathLst>
                <a:path w="1160" h="995" extrusionOk="0">
                  <a:moveTo>
                    <a:pt x="666" y="0"/>
                  </a:moveTo>
                  <a:cubicBezTo>
                    <a:pt x="219" y="0"/>
                    <a:pt x="0" y="528"/>
                    <a:pt x="310" y="850"/>
                  </a:cubicBezTo>
                  <a:cubicBezTo>
                    <a:pt x="414" y="950"/>
                    <a:pt x="539" y="995"/>
                    <a:pt x="662" y="995"/>
                  </a:cubicBezTo>
                  <a:cubicBezTo>
                    <a:pt x="918" y="995"/>
                    <a:pt x="1160" y="797"/>
                    <a:pt x="1160" y="494"/>
                  </a:cubicBezTo>
                  <a:cubicBezTo>
                    <a:pt x="1160" y="218"/>
                    <a:pt x="942" y="0"/>
                    <a:pt x="6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72" name="Google Shape;1047;p37"/>
            <p:cNvSpPr/>
            <p:nvPr/>
          </p:nvSpPr>
          <p:spPr>
            <a:xfrm>
              <a:off x="2330425" y="2009450"/>
              <a:ext cx="58275" cy="58275"/>
            </a:xfrm>
            <a:custGeom>
              <a:avLst/>
              <a:gdLst/>
              <a:ahLst/>
              <a:cxnLst/>
              <a:rect l="l" t="t" r="r" b="b"/>
              <a:pathLst>
                <a:path w="2331" h="2331" extrusionOk="0">
                  <a:moveTo>
                    <a:pt x="1160" y="1"/>
                  </a:moveTo>
                  <a:cubicBezTo>
                    <a:pt x="517" y="1"/>
                    <a:pt x="0" y="517"/>
                    <a:pt x="0" y="1160"/>
                  </a:cubicBezTo>
                  <a:cubicBezTo>
                    <a:pt x="0" y="1814"/>
                    <a:pt x="517" y="2330"/>
                    <a:pt x="1160" y="2330"/>
                  </a:cubicBezTo>
                  <a:cubicBezTo>
                    <a:pt x="1802" y="2330"/>
                    <a:pt x="2330" y="1814"/>
                    <a:pt x="2330" y="1160"/>
                  </a:cubicBezTo>
                  <a:cubicBezTo>
                    <a:pt x="2330" y="517"/>
                    <a:pt x="1802" y="1"/>
                    <a:pt x="1160" y="1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73" name="Google Shape;1048;p37"/>
            <p:cNvSpPr/>
            <p:nvPr/>
          </p:nvSpPr>
          <p:spPr>
            <a:xfrm>
              <a:off x="2069325" y="1756175"/>
              <a:ext cx="194225" cy="156600"/>
            </a:xfrm>
            <a:custGeom>
              <a:avLst/>
              <a:gdLst/>
              <a:ahLst/>
              <a:cxnLst/>
              <a:rect l="l" t="t" r="r" b="b"/>
              <a:pathLst>
                <a:path w="7769" h="6264" extrusionOk="0">
                  <a:moveTo>
                    <a:pt x="3470" y="0"/>
                  </a:moveTo>
                  <a:cubicBezTo>
                    <a:pt x="3015" y="0"/>
                    <a:pt x="2563" y="164"/>
                    <a:pt x="2146" y="537"/>
                  </a:cubicBezTo>
                  <a:cubicBezTo>
                    <a:pt x="0" y="2442"/>
                    <a:pt x="2043" y="4450"/>
                    <a:pt x="3409" y="5357"/>
                  </a:cubicBezTo>
                  <a:cubicBezTo>
                    <a:pt x="4384" y="6000"/>
                    <a:pt x="6852" y="6264"/>
                    <a:pt x="6852" y="6264"/>
                  </a:cubicBezTo>
                  <a:cubicBezTo>
                    <a:pt x="7768" y="3544"/>
                    <a:pt x="5584" y="0"/>
                    <a:pt x="3470" y="0"/>
                  </a:cubicBezTo>
                  <a:close/>
                </a:path>
              </a:pathLst>
            </a:custGeom>
            <a:solidFill>
              <a:srgbClr val="FE67BE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74" name="Google Shape;1031;p37"/>
          <p:cNvGrpSpPr/>
          <p:nvPr/>
        </p:nvGrpSpPr>
        <p:grpSpPr>
          <a:xfrm flipH="1">
            <a:off x="3574977" y="2285526"/>
            <a:ext cx="1544346" cy="1688742"/>
            <a:chOff x="2013650" y="1733325"/>
            <a:chExt cx="407750" cy="445875"/>
          </a:xfrm>
        </p:grpSpPr>
        <p:sp>
          <p:nvSpPr>
            <p:cNvPr id="175" name="Google Shape;1032;p37"/>
            <p:cNvSpPr/>
            <p:nvPr/>
          </p:nvSpPr>
          <p:spPr>
            <a:xfrm>
              <a:off x="2013650" y="1998550"/>
              <a:ext cx="72900" cy="42200"/>
            </a:xfrm>
            <a:custGeom>
              <a:avLst/>
              <a:gdLst/>
              <a:ahLst/>
              <a:cxnLst/>
              <a:rect l="l" t="t" r="r" b="b"/>
              <a:pathLst>
                <a:path w="2916" h="1688" extrusionOk="0">
                  <a:moveTo>
                    <a:pt x="2916" y="0"/>
                  </a:moveTo>
                  <a:lnTo>
                    <a:pt x="0" y="838"/>
                  </a:lnTo>
                  <a:lnTo>
                    <a:pt x="2916" y="1688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rgbClr val="84004C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76" name="Google Shape;1033;p37"/>
            <p:cNvSpPr/>
            <p:nvPr/>
          </p:nvSpPr>
          <p:spPr>
            <a:xfrm>
              <a:off x="2124975" y="1733325"/>
              <a:ext cx="176625" cy="179450"/>
            </a:xfrm>
            <a:custGeom>
              <a:avLst/>
              <a:gdLst/>
              <a:ahLst/>
              <a:cxnLst/>
              <a:rect l="l" t="t" r="r" b="b"/>
              <a:pathLst>
                <a:path w="7065" h="7178" extrusionOk="0">
                  <a:moveTo>
                    <a:pt x="3453" y="0"/>
                  </a:moveTo>
                  <a:cubicBezTo>
                    <a:pt x="3206" y="0"/>
                    <a:pt x="2946" y="49"/>
                    <a:pt x="2675" y="154"/>
                  </a:cubicBezTo>
                  <a:cubicBezTo>
                    <a:pt x="1" y="1198"/>
                    <a:pt x="1206" y="3792"/>
                    <a:pt x="2170" y="5112"/>
                  </a:cubicBezTo>
                  <a:cubicBezTo>
                    <a:pt x="2858" y="6064"/>
                    <a:pt x="5085" y="7178"/>
                    <a:pt x="5085" y="7178"/>
                  </a:cubicBezTo>
                  <a:cubicBezTo>
                    <a:pt x="7065" y="4719"/>
                    <a:pt x="5885" y="0"/>
                    <a:pt x="3453" y="0"/>
                  </a:cubicBezTo>
                  <a:close/>
                </a:path>
              </a:pathLst>
            </a:custGeom>
            <a:solidFill>
              <a:srgbClr val="EC206C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77" name="Google Shape;1034;p37"/>
            <p:cNvSpPr/>
            <p:nvPr/>
          </p:nvSpPr>
          <p:spPr>
            <a:xfrm>
              <a:off x="2124450" y="2109350"/>
              <a:ext cx="34550" cy="62175"/>
            </a:xfrm>
            <a:custGeom>
              <a:avLst/>
              <a:gdLst/>
              <a:ahLst/>
              <a:cxnLst/>
              <a:rect l="l" t="t" r="r" b="b"/>
              <a:pathLst>
                <a:path w="1382" h="2487" extrusionOk="0">
                  <a:moveTo>
                    <a:pt x="961" y="1"/>
                  </a:moveTo>
                  <a:cubicBezTo>
                    <a:pt x="823" y="1"/>
                    <a:pt x="682" y="70"/>
                    <a:pt x="618" y="228"/>
                  </a:cubicBezTo>
                  <a:cubicBezTo>
                    <a:pt x="377" y="825"/>
                    <a:pt x="194" y="1433"/>
                    <a:pt x="56" y="2053"/>
                  </a:cubicBezTo>
                  <a:cubicBezTo>
                    <a:pt x="1" y="2315"/>
                    <a:pt x="219" y="2486"/>
                    <a:pt x="425" y="2486"/>
                  </a:cubicBezTo>
                  <a:cubicBezTo>
                    <a:pt x="561" y="2486"/>
                    <a:pt x="692" y="2411"/>
                    <a:pt x="733" y="2237"/>
                  </a:cubicBezTo>
                  <a:cubicBezTo>
                    <a:pt x="859" y="1617"/>
                    <a:pt x="1043" y="1009"/>
                    <a:pt x="1284" y="423"/>
                  </a:cubicBezTo>
                  <a:cubicBezTo>
                    <a:pt x="1382" y="166"/>
                    <a:pt x="1175" y="1"/>
                    <a:pt x="9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78" name="Google Shape;1035;p37"/>
            <p:cNvSpPr/>
            <p:nvPr/>
          </p:nvSpPr>
          <p:spPr>
            <a:xfrm>
              <a:off x="2186950" y="2116975"/>
              <a:ext cx="20550" cy="62225"/>
            </a:xfrm>
            <a:custGeom>
              <a:avLst/>
              <a:gdLst/>
              <a:ahLst/>
              <a:cxnLst/>
              <a:rect l="l" t="t" r="r" b="b"/>
              <a:pathLst>
                <a:path w="822" h="2489" extrusionOk="0">
                  <a:moveTo>
                    <a:pt x="478" y="1"/>
                  </a:moveTo>
                  <a:cubicBezTo>
                    <a:pt x="305" y="1"/>
                    <a:pt x="127" y="113"/>
                    <a:pt x="116" y="336"/>
                  </a:cubicBezTo>
                  <a:cubicBezTo>
                    <a:pt x="93" y="945"/>
                    <a:pt x="58" y="1553"/>
                    <a:pt x="12" y="2161"/>
                  </a:cubicBezTo>
                  <a:cubicBezTo>
                    <a:pt x="1" y="2379"/>
                    <a:pt x="167" y="2488"/>
                    <a:pt x="341" y="2488"/>
                  </a:cubicBezTo>
                  <a:cubicBezTo>
                    <a:pt x="514" y="2488"/>
                    <a:pt x="695" y="2379"/>
                    <a:pt x="712" y="2161"/>
                  </a:cubicBezTo>
                  <a:cubicBezTo>
                    <a:pt x="747" y="1553"/>
                    <a:pt x="781" y="945"/>
                    <a:pt x="816" y="336"/>
                  </a:cubicBezTo>
                  <a:cubicBezTo>
                    <a:pt x="821" y="113"/>
                    <a:pt x="652" y="1"/>
                    <a:pt x="4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79" name="Google Shape;1036;p37"/>
            <p:cNvSpPr/>
            <p:nvPr/>
          </p:nvSpPr>
          <p:spPr>
            <a:xfrm>
              <a:off x="2261850" y="2116975"/>
              <a:ext cx="24800" cy="62025"/>
            </a:xfrm>
            <a:custGeom>
              <a:avLst/>
              <a:gdLst/>
              <a:ahLst/>
              <a:cxnLst/>
              <a:rect l="l" t="t" r="r" b="b"/>
              <a:pathLst>
                <a:path w="992" h="2481" extrusionOk="0">
                  <a:moveTo>
                    <a:pt x="343" y="1"/>
                  </a:moveTo>
                  <a:cubicBezTo>
                    <a:pt x="170" y="1"/>
                    <a:pt x="0" y="113"/>
                    <a:pt x="12" y="336"/>
                  </a:cubicBezTo>
                  <a:cubicBezTo>
                    <a:pt x="35" y="968"/>
                    <a:pt x="115" y="1610"/>
                    <a:pt x="264" y="2230"/>
                  </a:cubicBezTo>
                  <a:cubicBezTo>
                    <a:pt x="306" y="2405"/>
                    <a:pt x="438" y="2480"/>
                    <a:pt x="574" y="2480"/>
                  </a:cubicBezTo>
                  <a:cubicBezTo>
                    <a:pt x="778" y="2480"/>
                    <a:pt x="992" y="2312"/>
                    <a:pt x="930" y="2058"/>
                  </a:cubicBezTo>
                  <a:cubicBezTo>
                    <a:pt x="804" y="1484"/>
                    <a:pt x="723" y="910"/>
                    <a:pt x="700" y="336"/>
                  </a:cubicBezTo>
                  <a:cubicBezTo>
                    <a:pt x="695" y="113"/>
                    <a:pt x="517" y="1"/>
                    <a:pt x="3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80" name="Google Shape;1037;p37"/>
            <p:cNvSpPr/>
            <p:nvPr/>
          </p:nvSpPr>
          <p:spPr>
            <a:xfrm>
              <a:off x="2310350" y="2112000"/>
              <a:ext cx="35200" cy="56075"/>
            </a:xfrm>
            <a:custGeom>
              <a:avLst/>
              <a:gdLst/>
              <a:ahLst/>
              <a:cxnLst/>
              <a:rect l="l" t="t" r="r" b="b"/>
              <a:pathLst>
                <a:path w="1408" h="2243" extrusionOk="0">
                  <a:moveTo>
                    <a:pt x="465" y="1"/>
                  </a:moveTo>
                  <a:cubicBezTo>
                    <a:pt x="242" y="1"/>
                    <a:pt x="0" y="252"/>
                    <a:pt x="126" y="535"/>
                  </a:cubicBezTo>
                  <a:cubicBezTo>
                    <a:pt x="333" y="1006"/>
                    <a:pt x="505" y="1499"/>
                    <a:pt x="654" y="1993"/>
                  </a:cubicBezTo>
                  <a:cubicBezTo>
                    <a:pt x="709" y="2167"/>
                    <a:pt x="848" y="2242"/>
                    <a:pt x="987" y="2242"/>
                  </a:cubicBezTo>
                  <a:cubicBezTo>
                    <a:pt x="1197" y="2242"/>
                    <a:pt x="1407" y="2071"/>
                    <a:pt x="1331" y="1809"/>
                  </a:cubicBezTo>
                  <a:cubicBezTo>
                    <a:pt x="1159" y="1258"/>
                    <a:pt x="953" y="707"/>
                    <a:pt x="723" y="180"/>
                  </a:cubicBezTo>
                  <a:cubicBezTo>
                    <a:pt x="665" y="53"/>
                    <a:pt x="567" y="1"/>
                    <a:pt x="4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81" name="Google Shape;1038;p37"/>
            <p:cNvSpPr/>
            <p:nvPr/>
          </p:nvSpPr>
          <p:spPr>
            <a:xfrm>
              <a:off x="2160550" y="2086050"/>
              <a:ext cx="76650" cy="48250"/>
            </a:xfrm>
            <a:custGeom>
              <a:avLst/>
              <a:gdLst/>
              <a:ahLst/>
              <a:cxnLst/>
              <a:rect l="l" t="t" r="r" b="b"/>
              <a:pathLst>
                <a:path w="3066" h="1930" extrusionOk="0">
                  <a:moveTo>
                    <a:pt x="1" y="1"/>
                  </a:moveTo>
                  <a:lnTo>
                    <a:pt x="1" y="1"/>
                  </a:lnTo>
                  <a:cubicBezTo>
                    <a:pt x="127" y="586"/>
                    <a:pt x="288" y="1172"/>
                    <a:pt x="494" y="1734"/>
                  </a:cubicBezTo>
                  <a:cubicBezTo>
                    <a:pt x="953" y="1872"/>
                    <a:pt x="1424" y="1929"/>
                    <a:pt x="1895" y="1929"/>
                  </a:cubicBezTo>
                  <a:lnTo>
                    <a:pt x="3065" y="1929"/>
                  </a:lnTo>
                  <a:cubicBezTo>
                    <a:pt x="2882" y="1401"/>
                    <a:pt x="2744" y="873"/>
                    <a:pt x="2629" y="322"/>
                  </a:cubicBezTo>
                  <a:cubicBezTo>
                    <a:pt x="1745" y="288"/>
                    <a:pt x="862" y="173"/>
                    <a:pt x="1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82" name="Google Shape;1039;p37"/>
            <p:cNvSpPr/>
            <p:nvPr/>
          </p:nvSpPr>
          <p:spPr>
            <a:xfrm>
              <a:off x="2145075" y="1876900"/>
              <a:ext cx="88675" cy="217225"/>
            </a:xfrm>
            <a:custGeom>
              <a:avLst/>
              <a:gdLst/>
              <a:ahLst/>
              <a:cxnLst/>
              <a:rect l="l" t="t" r="r" b="b"/>
              <a:pathLst>
                <a:path w="3547" h="8689" extrusionOk="0">
                  <a:moveTo>
                    <a:pt x="2514" y="0"/>
                  </a:moveTo>
                  <a:cubicBezTo>
                    <a:pt x="2009" y="0"/>
                    <a:pt x="1492" y="80"/>
                    <a:pt x="999" y="230"/>
                  </a:cubicBezTo>
                  <a:cubicBezTo>
                    <a:pt x="126" y="2858"/>
                    <a:pt x="0" y="5670"/>
                    <a:pt x="608" y="8367"/>
                  </a:cubicBezTo>
                  <a:cubicBezTo>
                    <a:pt x="1481" y="8539"/>
                    <a:pt x="2364" y="8654"/>
                    <a:pt x="3248" y="8688"/>
                  </a:cubicBezTo>
                  <a:cubicBezTo>
                    <a:pt x="2663" y="5888"/>
                    <a:pt x="2915" y="2835"/>
                    <a:pt x="3547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83" name="Google Shape;1040;p37"/>
            <p:cNvSpPr/>
            <p:nvPr/>
          </p:nvSpPr>
          <p:spPr>
            <a:xfrm>
              <a:off x="2095425" y="2067700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0" y="0"/>
                  </a:moveTo>
                  <a:lnTo>
                    <a:pt x="0" y="0"/>
                  </a:lnTo>
                  <a:cubicBezTo>
                    <a:pt x="666" y="1206"/>
                    <a:pt x="1779" y="2089"/>
                    <a:pt x="3099" y="2468"/>
                  </a:cubicBezTo>
                  <a:cubicBezTo>
                    <a:pt x="2893" y="1906"/>
                    <a:pt x="2732" y="1320"/>
                    <a:pt x="2594" y="735"/>
                  </a:cubicBezTo>
                  <a:cubicBezTo>
                    <a:pt x="1711" y="563"/>
                    <a:pt x="838" y="31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84" name="Google Shape;1041;p37"/>
            <p:cNvSpPr/>
            <p:nvPr/>
          </p:nvSpPr>
          <p:spPr>
            <a:xfrm>
              <a:off x="2079350" y="1882625"/>
              <a:ext cx="90700" cy="203750"/>
            </a:xfrm>
            <a:custGeom>
              <a:avLst/>
              <a:gdLst/>
              <a:ahLst/>
              <a:cxnLst/>
              <a:rect l="l" t="t" r="r" b="b"/>
              <a:pathLst>
                <a:path w="3628" h="8150" extrusionOk="0">
                  <a:moveTo>
                    <a:pt x="3628" y="1"/>
                  </a:moveTo>
                  <a:lnTo>
                    <a:pt x="3628" y="1"/>
                  </a:lnTo>
                  <a:cubicBezTo>
                    <a:pt x="1470" y="666"/>
                    <a:pt x="1" y="2663"/>
                    <a:pt x="1" y="4936"/>
                  </a:cubicBezTo>
                  <a:cubicBezTo>
                    <a:pt x="1" y="5797"/>
                    <a:pt x="219" y="6657"/>
                    <a:pt x="643" y="7415"/>
                  </a:cubicBezTo>
                  <a:cubicBezTo>
                    <a:pt x="1481" y="7725"/>
                    <a:pt x="2354" y="7977"/>
                    <a:pt x="3237" y="8149"/>
                  </a:cubicBezTo>
                  <a:cubicBezTo>
                    <a:pt x="2618" y="5452"/>
                    <a:pt x="2755" y="2629"/>
                    <a:pt x="36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85" name="Google Shape;1042;p37"/>
            <p:cNvSpPr/>
            <p:nvPr/>
          </p:nvSpPr>
          <p:spPr>
            <a:xfrm>
              <a:off x="2226275" y="2090075"/>
              <a:ext cx="86375" cy="44225"/>
            </a:xfrm>
            <a:custGeom>
              <a:avLst/>
              <a:gdLst/>
              <a:ahLst/>
              <a:cxnLst/>
              <a:rect l="l" t="t" r="r" b="b"/>
              <a:pathLst>
                <a:path w="3455" h="1769" extrusionOk="0">
                  <a:moveTo>
                    <a:pt x="3019" y="1"/>
                  </a:moveTo>
                  <a:cubicBezTo>
                    <a:pt x="2262" y="122"/>
                    <a:pt x="1500" y="178"/>
                    <a:pt x="735" y="178"/>
                  </a:cubicBezTo>
                  <a:cubicBezTo>
                    <a:pt x="490" y="178"/>
                    <a:pt x="245" y="172"/>
                    <a:pt x="0" y="161"/>
                  </a:cubicBezTo>
                  <a:lnTo>
                    <a:pt x="0" y="161"/>
                  </a:lnTo>
                  <a:cubicBezTo>
                    <a:pt x="103" y="712"/>
                    <a:pt x="253" y="1240"/>
                    <a:pt x="425" y="1768"/>
                  </a:cubicBezTo>
                  <a:lnTo>
                    <a:pt x="2651" y="1768"/>
                  </a:lnTo>
                  <a:cubicBezTo>
                    <a:pt x="2915" y="1768"/>
                    <a:pt x="3191" y="1757"/>
                    <a:pt x="3455" y="1711"/>
                  </a:cubicBezTo>
                  <a:cubicBezTo>
                    <a:pt x="3283" y="1148"/>
                    <a:pt x="3145" y="574"/>
                    <a:pt x="30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86" name="Google Shape;1043;p37"/>
            <p:cNvSpPr/>
            <p:nvPr/>
          </p:nvSpPr>
          <p:spPr>
            <a:xfrm>
              <a:off x="2211625" y="18769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5" y="0"/>
                  </a:moveTo>
                  <a:cubicBezTo>
                    <a:pt x="253" y="2835"/>
                    <a:pt x="1" y="5888"/>
                    <a:pt x="575" y="8688"/>
                  </a:cubicBezTo>
                  <a:cubicBezTo>
                    <a:pt x="822" y="8699"/>
                    <a:pt x="1070" y="8705"/>
                    <a:pt x="1316" y="8705"/>
                  </a:cubicBezTo>
                  <a:cubicBezTo>
                    <a:pt x="2086" y="8705"/>
                    <a:pt x="2851" y="8649"/>
                    <a:pt x="3616" y="8528"/>
                  </a:cubicBezTo>
                  <a:cubicBezTo>
                    <a:pt x="3019" y="5739"/>
                    <a:pt x="2973" y="2846"/>
                    <a:pt x="3754" y="34"/>
                  </a:cubicBezTo>
                  <a:cubicBezTo>
                    <a:pt x="3582" y="12"/>
                    <a:pt x="3410" y="0"/>
                    <a:pt x="32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87" name="Google Shape;1044;p37"/>
            <p:cNvSpPr/>
            <p:nvPr/>
          </p:nvSpPr>
          <p:spPr>
            <a:xfrm>
              <a:off x="2285950" y="1877750"/>
              <a:ext cx="135450" cy="212650"/>
            </a:xfrm>
            <a:custGeom>
              <a:avLst/>
              <a:gdLst/>
              <a:ahLst/>
              <a:cxnLst/>
              <a:rect l="l" t="t" r="r" b="b"/>
              <a:pathLst>
                <a:path w="5418" h="8506" extrusionOk="0">
                  <a:moveTo>
                    <a:pt x="781" y="0"/>
                  </a:moveTo>
                  <a:cubicBezTo>
                    <a:pt x="0" y="2824"/>
                    <a:pt x="46" y="5705"/>
                    <a:pt x="643" y="8505"/>
                  </a:cubicBezTo>
                  <a:cubicBezTo>
                    <a:pt x="2273" y="8253"/>
                    <a:pt x="3822" y="7702"/>
                    <a:pt x="5131" y="6806"/>
                  </a:cubicBezTo>
                  <a:cubicBezTo>
                    <a:pt x="5326" y="6267"/>
                    <a:pt x="5418" y="5693"/>
                    <a:pt x="5418" y="5131"/>
                  </a:cubicBezTo>
                  <a:cubicBezTo>
                    <a:pt x="5406" y="2480"/>
                    <a:pt x="3409" y="276"/>
                    <a:pt x="781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88" name="Google Shape;1045;p37"/>
            <p:cNvSpPr/>
            <p:nvPr/>
          </p:nvSpPr>
          <p:spPr>
            <a:xfrm>
              <a:off x="2302025" y="2047600"/>
              <a:ext cx="112200" cy="85250"/>
            </a:xfrm>
            <a:custGeom>
              <a:avLst/>
              <a:gdLst/>
              <a:ahLst/>
              <a:cxnLst/>
              <a:rect l="l" t="t" r="r" b="b"/>
              <a:pathLst>
                <a:path w="4488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79" y="896"/>
                    <a:pt x="1630" y="1447"/>
                    <a:pt x="0" y="1700"/>
                  </a:cubicBezTo>
                  <a:cubicBezTo>
                    <a:pt x="115" y="2273"/>
                    <a:pt x="264" y="2847"/>
                    <a:pt x="425" y="3410"/>
                  </a:cubicBezTo>
                  <a:cubicBezTo>
                    <a:pt x="2296" y="3100"/>
                    <a:pt x="3856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89" name="Google Shape;1046;p37"/>
            <p:cNvSpPr/>
            <p:nvPr/>
          </p:nvSpPr>
          <p:spPr>
            <a:xfrm>
              <a:off x="2347925" y="1973875"/>
              <a:ext cx="29000" cy="24875"/>
            </a:xfrm>
            <a:custGeom>
              <a:avLst/>
              <a:gdLst/>
              <a:ahLst/>
              <a:cxnLst/>
              <a:rect l="l" t="t" r="r" b="b"/>
              <a:pathLst>
                <a:path w="1160" h="995" extrusionOk="0">
                  <a:moveTo>
                    <a:pt x="666" y="0"/>
                  </a:moveTo>
                  <a:cubicBezTo>
                    <a:pt x="219" y="0"/>
                    <a:pt x="0" y="528"/>
                    <a:pt x="310" y="850"/>
                  </a:cubicBezTo>
                  <a:cubicBezTo>
                    <a:pt x="414" y="950"/>
                    <a:pt x="539" y="995"/>
                    <a:pt x="662" y="995"/>
                  </a:cubicBezTo>
                  <a:cubicBezTo>
                    <a:pt x="918" y="995"/>
                    <a:pt x="1160" y="797"/>
                    <a:pt x="1160" y="494"/>
                  </a:cubicBezTo>
                  <a:cubicBezTo>
                    <a:pt x="1160" y="218"/>
                    <a:pt x="942" y="0"/>
                    <a:pt x="6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0" name="Google Shape;1047;p37"/>
            <p:cNvSpPr/>
            <p:nvPr/>
          </p:nvSpPr>
          <p:spPr>
            <a:xfrm>
              <a:off x="2330425" y="2009450"/>
              <a:ext cx="58275" cy="58275"/>
            </a:xfrm>
            <a:custGeom>
              <a:avLst/>
              <a:gdLst/>
              <a:ahLst/>
              <a:cxnLst/>
              <a:rect l="l" t="t" r="r" b="b"/>
              <a:pathLst>
                <a:path w="2331" h="2331" extrusionOk="0">
                  <a:moveTo>
                    <a:pt x="1160" y="1"/>
                  </a:moveTo>
                  <a:cubicBezTo>
                    <a:pt x="517" y="1"/>
                    <a:pt x="0" y="517"/>
                    <a:pt x="0" y="1160"/>
                  </a:cubicBezTo>
                  <a:cubicBezTo>
                    <a:pt x="0" y="1814"/>
                    <a:pt x="517" y="2330"/>
                    <a:pt x="1160" y="2330"/>
                  </a:cubicBezTo>
                  <a:cubicBezTo>
                    <a:pt x="1802" y="2330"/>
                    <a:pt x="2330" y="1814"/>
                    <a:pt x="2330" y="1160"/>
                  </a:cubicBezTo>
                  <a:cubicBezTo>
                    <a:pt x="2330" y="517"/>
                    <a:pt x="1802" y="1"/>
                    <a:pt x="1160" y="1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1" name="Google Shape;1048;p37"/>
            <p:cNvSpPr/>
            <p:nvPr/>
          </p:nvSpPr>
          <p:spPr>
            <a:xfrm>
              <a:off x="2069325" y="1756175"/>
              <a:ext cx="194225" cy="156600"/>
            </a:xfrm>
            <a:custGeom>
              <a:avLst/>
              <a:gdLst/>
              <a:ahLst/>
              <a:cxnLst/>
              <a:rect l="l" t="t" r="r" b="b"/>
              <a:pathLst>
                <a:path w="7769" h="6264" extrusionOk="0">
                  <a:moveTo>
                    <a:pt x="3470" y="0"/>
                  </a:moveTo>
                  <a:cubicBezTo>
                    <a:pt x="3015" y="0"/>
                    <a:pt x="2563" y="164"/>
                    <a:pt x="2146" y="537"/>
                  </a:cubicBezTo>
                  <a:cubicBezTo>
                    <a:pt x="0" y="2442"/>
                    <a:pt x="2043" y="4450"/>
                    <a:pt x="3409" y="5357"/>
                  </a:cubicBezTo>
                  <a:cubicBezTo>
                    <a:pt x="4384" y="6000"/>
                    <a:pt x="6852" y="6264"/>
                    <a:pt x="6852" y="6264"/>
                  </a:cubicBezTo>
                  <a:cubicBezTo>
                    <a:pt x="7768" y="3544"/>
                    <a:pt x="5584" y="0"/>
                    <a:pt x="3470" y="0"/>
                  </a:cubicBezTo>
                  <a:close/>
                </a:path>
              </a:pathLst>
            </a:custGeom>
            <a:solidFill>
              <a:srgbClr val="FE67BE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92" name="Google Shape;1012;p37"/>
          <p:cNvGrpSpPr/>
          <p:nvPr/>
        </p:nvGrpSpPr>
        <p:grpSpPr>
          <a:xfrm>
            <a:off x="7824880" y="5002550"/>
            <a:ext cx="1361326" cy="1385868"/>
            <a:chOff x="5949775" y="2481625"/>
            <a:chExt cx="407775" cy="445825"/>
          </a:xfrm>
        </p:grpSpPr>
        <p:sp>
          <p:nvSpPr>
            <p:cNvPr id="193" name="Google Shape;1013;p37"/>
            <p:cNvSpPr/>
            <p:nvPr/>
          </p:nvSpPr>
          <p:spPr>
            <a:xfrm>
              <a:off x="5949775" y="2746875"/>
              <a:ext cx="72925" cy="42200"/>
            </a:xfrm>
            <a:custGeom>
              <a:avLst/>
              <a:gdLst/>
              <a:ahLst/>
              <a:cxnLst/>
              <a:rect l="l" t="t" r="r" b="b"/>
              <a:pathLst>
                <a:path w="2917" h="1688" extrusionOk="0">
                  <a:moveTo>
                    <a:pt x="2916" y="0"/>
                  </a:moveTo>
                  <a:lnTo>
                    <a:pt x="1" y="849"/>
                  </a:lnTo>
                  <a:lnTo>
                    <a:pt x="2916" y="1687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rgbClr val="84004C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4" name="Google Shape;1014;p37"/>
            <p:cNvSpPr/>
            <p:nvPr/>
          </p:nvSpPr>
          <p:spPr>
            <a:xfrm>
              <a:off x="6061400" y="2481625"/>
              <a:ext cx="176625" cy="179175"/>
            </a:xfrm>
            <a:custGeom>
              <a:avLst/>
              <a:gdLst/>
              <a:ahLst/>
              <a:cxnLst/>
              <a:rect l="l" t="t" r="r" b="b"/>
              <a:pathLst>
                <a:path w="7065" h="7167" extrusionOk="0">
                  <a:moveTo>
                    <a:pt x="3451" y="1"/>
                  </a:moveTo>
                  <a:cubicBezTo>
                    <a:pt x="3204" y="1"/>
                    <a:pt x="2945" y="49"/>
                    <a:pt x="2675" y="154"/>
                  </a:cubicBezTo>
                  <a:cubicBezTo>
                    <a:pt x="1" y="1187"/>
                    <a:pt x="1206" y="3781"/>
                    <a:pt x="2158" y="5112"/>
                  </a:cubicBezTo>
                  <a:cubicBezTo>
                    <a:pt x="2858" y="6065"/>
                    <a:pt x="5085" y="7167"/>
                    <a:pt x="5085" y="7167"/>
                  </a:cubicBezTo>
                  <a:cubicBezTo>
                    <a:pt x="7064" y="4719"/>
                    <a:pt x="5876" y="1"/>
                    <a:pt x="3451" y="1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5" name="Google Shape;1015;p37"/>
            <p:cNvSpPr/>
            <p:nvPr/>
          </p:nvSpPr>
          <p:spPr>
            <a:xfrm>
              <a:off x="6060875" y="2857825"/>
              <a:ext cx="34425" cy="62000"/>
            </a:xfrm>
            <a:custGeom>
              <a:avLst/>
              <a:gdLst/>
              <a:ahLst/>
              <a:cxnLst/>
              <a:rect l="l" t="t" r="r" b="b"/>
              <a:pathLst>
                <a:path w="1377" h="2480" extrusionOk="0">
                  <a:moveTo>
                    <a:pt x="954" y="0"/>
                  </a:moveTo>
                  <a:cubicBezTo>
                    <a:pt x="814" y="0"/>
                    <a:pt x="670" y="71"/>
                    <a:pt x="607" y="233"/>
                  </a:cubicBezTo>
                  <a:cubicBezTo>
                    <a:pt x="377" y="819"/>
                    <a:pt x="182" y="1427"/>
                    <a:pt x="56" y="2047"/>
                  </a:cubicBezTo>
                  <a:cubicBezTo>
                    <a:pt x="1" y="2309"/>
                    <a:pt x="219" y="2480"/>
                    <a:pt x="422" y="2480"/>
                  </a:cubicBezTo>
                  <a:cubicBezTo>
                    <a:pt x="557" y="2480"/>
                    <a:pt x="685" y="2404"/>
                    <a:pt x="722" y="2230"/>
                  </a:cubicBezTo>
                  <a:cubicBezTo>
                    <a:pt x="859" y="1611"/>
                    <a:pt x="1043" y="1002"/>
                    <a:pt x="1273" y="417"/>
                  </a:cubicBezTo>
                  <a:cubicBezTo>
                    <a:pt x="1377" y="166"/>
                    <a:pt x="1169" y="0"/>
                    <a:pt x="9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6" name="Google Shape;1016;p37"/>
            <p:cNvSpPr/>
            <p:nvPr/>
          </p:nvSpPr>
          <p:spPr>
            <a:xfrm>
              <a:off x="6123225" y="2865225"/>
              <a:ext cx="20400" cy="62225"/>
            </a:xfrm>
            <a:custGeom>
              <a:avLst/>
              <a:gdLst/>
              <a:ahLst/>
              <a:cxnLst/>
              <a:rect l="l" t="t" r="r" b="b"/>
              <a:pathLst>
                <a:path w="816" h="2489" extrusionOk="0">
                  <a:moveTo>
                    <a:pt x="473" y="0"/>
                  </a:moveTo>
                  <a:cubicBezTo>
                    <a:pt x="299" y="0"/>
                    <a:pt x="121" y="109"/>
                    <a:pt x="110" y="327"/>
                  </a:cubicBezTo>
                  <a:cubicBezTo>
                    <a:pt x="87" y="936"/>
                    <a:pt x="53" y="1544"/>
                    <a:pt x="18" y="2152"/>
                  </a:cubicBezTo>
                  <a:cubicBezTo>
                    <a:pt x="1" y="2376"/>
                    <a:pt x="164" y="2488"/>
                    <a:pt x="337" y="2488"/>
                  </a:cubicBezTo>
                  <a:cubicBezTo>
                    <a:pt x="509" y="2488"/>
                    <a:pt x="690" y="2376"/>
                    <a:pt x="707" y="2152"/>
                  </a:cubicBezTo>
                  <a:cubicBezTo>
                    <a:pt x="741" y="1544"/>
                    <a:pt x="776" y="936"/>
                    <a:pt x="810" y="327"/>
                  </a:cubicBezTo>
                  <a:cubicBezTo>
                    <a:pt x="816" y="109"/>
                    <a:pt x="646" y="0"/>
                    <a:pt x="4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7" name="Google Shape;1017;p37"/>
            <p:cNvSpPr/>
            <p:nvPr/>
          </p:nvSpPr>
          <p:spPr>
            <a:xfrm>
              <a:off x="6197975" y="2865225"/>
              <a:ext cx="24825" cy="62125"/>
            </a:xfrm>
            <a:custGeom>
              <a:avLst/>
              <a:gdLst/>
              <a:ahLst/>
              <a:cxnLst/>
              <a:rect l="l" t="t" r="r" b="b"/>
              <a:pathLst>
                <a:path w="993" h="2485" extrusionOk="0">
                  <a:moveTo>
                    <a:pt x="344" y="0"/>
                  </a:moveTo>
                  <a:cubicBezTo>
                    <a:pt x="170" y="0"/>
                    <a:pt x="1" y="109"/>
                    <a:pt x="12" y="327"/>
                  </a:cubicBezTo>
                  <a:cubicBezTo>
                    <a:pt x="35" y="970"/>
                    <a:pt x="127" y="1613"/>
                    <a:pt x="265" y="2244"/>
                  </a:cubicBezTo>
                  <a:cubicBezTo>
                    <a:pt x="305" y="2412"/>
                    <a:pt x="434" y="2485"/>
                    <a:pt x="568" y="2485"/>
                  </a:cubicBezTo>
                  <a:cubicBezTo>
                    <a:pt x="774" y="2485"/>
                    <a:pt x="993" y="2313"/>
                    <a:pt x="930" y="2049"/>
                  </a:cubicBezTo>
                  <a:cubicBezTo>
                    <a:pt x="804" y="1487"/>
                    <a:pt x="724" y="913"/>
                    <a:pt x="701" y="327"/>
                  </a:cubicBezTo>
                  <a:cubicBezTo>
                    <a:pt x="695" y="109"/>
                    <a:pt x="517" y="0"/>
                    <a:pt x="3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8" name="Google Shape;1018;p37"/>
            <p:cNvSpPr/>
            <p:nvPr/>
          </p:nvSpPr>
          <p:spPr>
            <a:xfrm>
              <a:off x="6246675" y="2860325"/>
              <a:ext cx="35175" cy="56050"/>
            </a:xfrm>
            <a:custGeom>
              <a:avLst/>
              <a:gdLst/>
              <a:ahLst/>
              <a:cxnLst/>
              <a:rect l="l" t="t" r="r" b="b"/>
              <a:pathLst>
                <a:path w="1407" h="2242" extrusionOk="0">
                  <a:moveTo>
                    <a:pt x="465" y="0"/>
                  </a:moveTo>
                  <a:cubicBezTo>
                    <a:pt x="244" y="0"/>
                    <a:pt x="1" y="252"/>
                    <a:pt x="119" y="535"/>
                  </a:cubicBezTo>
                  <a:cubicBezTo>
                    <a:pt x="325" y="1006"/>
                    <a:pt x="509" y="1499"/>
                    <a:pt x="658" y="1993"/>
                  </a:cubicBezTo>
                  <a:cubicBezTo>
                    <a:pt x="708" y="2167"/>
                    <a:pt x="847" y="2242"/>
                    <a:pt x="986" y="2242"/>
                  </a:cubicBezTo>
                  <a:cubicBezTo>
                    <a:pt x="1195" y="2242"/>
                    <a:pt x="1407" y="2071"/>
                    <a:pt x="1324" y="1809"/>
                  </a:cubicBezTo>
                  <a:cubicBezTo>
                    <a:pt x="1152" y="1258"/>
                    <a:pt x="956" y="707"/>
                    <a:pt x="715" y="179"/>
                  </a:cubicBezTo>
                  <a:cubicBezTo>
                    <a:pt x="661" y="53"/>
                    <a:pt x="565" y="0"/>
                    <a:pt x="4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9" name="Google Shape;1019;p37"/>
            <p:cNvSpPr/>
            <p:nvPr/>
          </p:nvSpPr>
          <p:spPr>
            <a:xfrm>
              <a:off x="6096700" y="2834375"/>
              <a:ext cx="76625" cy="48225"/>
            </a:xfrm>
            <a:custGeom>
              <a:avLst/>
              <a:gdLst/>
              <a:ahLst/>
              <a:cxnLst/>
              <a:rect l="l" t="t" r="r" b="b"/>
              <a:pathLst>
                <a:path w="3065" h="1929" extrusionOk="0">
                  <a:moveTo>
                    <a:pt x="0" y="1"/>
                  </a:moveTo>
                  <a:lnTo>
                    <a:pt x="0" y="1"/>
                  </a:lnTo>
                  <a:cubicBezTo>
                    <a:pt x="126" y="586"/>
                    <a:pt x="299" y="1171"/>
                    <a:pt x="494" y="1734"/>
                  </a:cubicBezTo>
                  <a:cubicBezTo>
                    <a:pt x="953" y="1871"/>
                    <a:pt x="1423" y="1929"/>
                    <a:pt x="1894" y="1929"/>
                  </a:cubicBezTo>
                  <a:lnTo>
                    <a:pt x="3065" y="1929"/>
                  </a:lnTo>
                  <a:cubicBezTo>
                    <a:pt x="2881" y="1401"/>
                    <a:pt x="2743" y="873"/>
                    <a:pt x="2629" y="322"/>
                  </a:cubicBezTo>
                  <a:cubicBezTo>
                    <a:pt x="1745" y="288"/>
                    <a:pt x="873" y="173"/>
                    <a:pt x="0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0" name="Google Shape;1020;p37"/>
            <p:cNvSpPr/>
            <p:nvPr/>
          </p:nvSpPr>
          <p:spPr>
            <a:xfrm>
              <a:off x="6081200" y="2625200"/>
              <a:ext cx="88975" cy="217225"/>
            </a:xfrm>
            <a:custGeom>
              <a:avLst/>
              <a:gdLst/>
              <a:ahLst/>
              <a:cxnLst/>
              <a:rect l="l" t="t" r="r" b="b"/>
              <a:pathLst>
                <a:path w="3559" h="8689" extrusionOk="0">
                  <a:moveTo>
                    <a:pt x="2514" y="1"/>
                  </a:moveTo>
                  <a:cubicBezTo>
                    <a:pt x="2009" y="1"/>
                    <a:pt x="1493" y="81"/>
                    <a:pt x="1010" y="230"/>
                  </a:cubicBezTo>
                  <a:cubicBezTo>
                    <a:pt x="138" y="2859"/>
                    <a:pt x="0" y="5670"/>
                    <a:pt x="609" y="8368"/>
                  </a:cubicBezTo>
                  <a:cubicBezTo>
                    <a:pt x="1481" y="8540"/>
                    <a:pt x="2365" y="8655"/>
                    <a:pt x="3249" y="8689"/>
                  </a:cubicBezTo>
                  <a:cubicBezTo>
                    <a:pt x="2663" y="5889"/>
                    <a:pt x="2916" y="2847"/>
                    <a:pt x="3558" y="1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1" name="Google Shape;1021;p37"/>
            <p:cNvSpPr/>
            <p:nvPr/>
          </p:nvSpPr>
          <p:spPr>
            <a:xfrm>
              <a:off x="6031550" y="2816025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1" y="0"/>
                  </a:moveTo>
                  <a:cubicBezTo>
                    <a:pt x="667" y="1205"/>
                    <a:pt x="1780" y="2089"/>
                    <a:pt x="3100" y="2468"/>
                  </a:cubicBezTo>
                  <a:cubicBezTo>
                    <a:pt x="2893" y="1905"/>
                    <a:pt x="2732" y="1320"/>
                    <a:pt x="2595" y="735"/>
                  </a:cubicBezTo>
                  <a:cubicBezTo>
                    <a:pt x="1711" y="562"/>
                    <a:pt x="850" y="31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2" name="Google Shape;1022;p37"/>
            <p:cNvSpPr/>
            <p:nvPr/>
          </p:nvSpPr>
          <p:spPr>
            <a:xfrm>
              <a:off x="6015500" y="2630950"/>
              <a:ext cx="90975" cy="203450"/>
            </a:xfrm>
            <a:custGeom>
              <a:avLst/>
              <a:gdLst/>
              <a:ahLst/>
              <a:cxnLst/>
              <a:rect l="l" t="t" r="r" b="b"/>
              <a:pathLst>
                <a:path w="3639" h="8138" extrusionOk="0">
                  <a:moveTo>
                    <a:pt x="3638" y="0"/>
                  </a:moveTo>
                  <a:lnTo>
                    <a:pt x="3638" y="0"/>
                  </a:lnTo>
                  <a:cubicBezTo>
                    <a:pt x="1481" y="677"/>
                    <a:pt x="0" y="2663"/>
                    <a:pt x="0" y="4924"/>
                  </a:cubicBezTo>
                  <a:cubicBezTo>
                    <a:pt x="0" y="5796"/>
                    <a:pt x="218" y="6646"/>
                    <a:pt x="643" y="7403"/>
                  </a:cubicBezTo>
                  <a:cubicBezTo>
                    <a:pt x="1492" y="7713"/>
                    <a:pt x="2353" y="7965"/>
                    <a:pt x="3237" y="8138"/>
                  </a:cubicBezTo>
                  <a:cubicBezTo>
                    <a:pt x="2628" y="5440"/>
                    <a:pt x="2766" y="2629"/>
                    <a:pt x="36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3" name="Google Shape;1023;p37"/>
            <p:cNvSpPr/>
            <p:nvPr/>
          </p:nvSpPr>
          <p:spPr>
            <a:xfrm>
              <a:off x="6162400" y="2838400"/>
              <a:ext cx="86400" cy="44200"/>
            </a:xfrm>
            <a:custGeom>
              <a:avLst/>
              <a:gdLst/>
              <a:ahLst/>
              <a:cxnLst/>
              <a:rect l="l" t="t" r="r" b="b"/>
              <a:pathLst>
                <a:path w="3456" h="1768" extrusionOk="0">
                  <a:moveTo>
                    <a:pt x="3019" y="0"/>
                  </a:moveTo>
                  <a:cubicBezTo>
                    <a:pt x="2263" y="122"/>
                    <a:pt x="1500" y="178"/>
                    <a:pt x="736" y="178"/>
                  </a:cubicBezTo>
                  <a:cubicBezTo>
                    <a:pt x="491" y="178"/>
                    <a:pt x="246" y="172"/>
                    <a:pt x="1" y="161"/>
                  </a:cubicBezTo>
                  <a:lnTo>
                    <a:pt x="1" y="161"/>
                  </a:lnTo>
                  <a:cubicBezTo>
                    <a:pt x="104" y="712"/>
                    <a:pt x="253" y="1240"/>
                    <a:pt x="425" y="1768"/>
                  </a:cubicBezTo>
                  <a:lnTo>
                    <a:pt x="2652" y="1768"/>
                  </a:lnTo>
                  <a:cubicBezTo>
                    <a:pt x="2916" y="1768"/>
                    <a:pt x="3191" y="1756"/>
                    <a:pt x="3455" y="1710"/>
                  </a:cubicBezTo>
                  <a:cubicBezTo>
                    <a:pt x="3283" y="1148"/>
                    <a:pt x="3145" y="574"/>
                    <a:pt x="30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4" name="Google Shape;1024;p37"/>
            <p:cNvSpPr/>
            <p:nvPr/>
          </p:nvSpPr>
          <p:spPr>
            <a:xfrm>
              <a:off x="6147775" y="26252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4" y="1"/>
                  </a:moveTo>
                  <a:cubicBezTo>
                    <a:pt x="253" y="2836"/>
                    <a:pt x="0" y="5889"/>
                    <a:pt x="574" y="8689"/>
                  </a:cubicBezTo>
                  <a:cubicBezTo>
                    <a:pt x="822" y="8700"/>
                    <a:pt x="1069" y="8706"/>
                    <a:pt x="1316" y="8706"/>
                  </a:cubicBezTo>
                  <a:cubicBezTo>
                    <a:pt x="2086" y="8706"/>
                    <a:pt x="2851" y="8650"/>
                    <a:pt x="3616" y="8528"/>
                  </a:cubicBezTo>
                  <a:cubicBezTo>
                    <a:pt x="3019" y="5739"/>
                    <a:pt x="2973" y="2847"/>
                    <a:pt x="3753" y="35"/>
                  </a:cubicBezTo>
                  <a:cubicBezTo>
                    <a:pt x="3581" y="12"/>
                    <a:pt x="3409" y="1"/>
                    <a:pt x="323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5" name="Google Shape;1025;p37"/>
            <p:cNvSpPr/>
            <p:nvPr/>
          </p:nvSpPr>
          <p:spPr>
            <a:xfrm>
              <a:off x="6222075" y="2626075"/>
              <a:ext cx="135475" cy="212350"/>
            </a:xfrm>
            <a:custGeom>
              <a:avLst/>
              <a:gdLst/>
              <a:ahLst/>
              <a:cxnLst/>
              <a:rect l="l" t="t" r="r" b="b"/>
              <a:pathLst>
                <a:path w="5419" h="8494" extrusionOk="0">
                  <a:moveTo>
                    <a:pt x="793" y="0"/>
                  </a:moveTo>
                  <a:cubicBezTo>
                    <a:pt x="1" y="2812"/>
                    <a:pt x="47" y="5704"/>
                    <a:pt x="644" y="8493"/>
                  </a:cubicBezTo>
                  <a:cubicBezTo>
                    <a:pt x="2285" y="8241"/>
                    <a:pt x="3834" y="7690"/>
                    <a:pt x="5131" y="6795"/>
                  </a:cubicBezTo>
                  <a:cubicBezTo>
                    <a:pt x="5326" y="6255"/>
                    <a:pt x="5418" y="5693"/>
                    <a:pt x="5418" y="5119"/>
                  </a:cubicBezTo>
                  <a:cubicBezTo>
                    <a:pt x="5407" y="2479"/>
                    <a:pt x="3410" y="264"/>
                    <a:pt x="793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6" name="Google Shape;1026;p37"/>
            <p:cNvSpPr/>
            <p:nvPr/>
          </p:nvSpPr>
          <p:spPr>
            <a:xfrm>
              <a:off x="6238150" y="2795925"/>
              <a:ext cx="112225" cy="85250"/>
            </a:xfrm>
            <a:custGeom>
              <a:avLst/>
              <a:gdLst/>
              <a:ahLst/>
              <a:cxnLst/>
              <a:rect l="l" t="t" r="r" b="b"/>
              <a:pathLst>
                <a:path w="4489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80" y="896"/>
                    <a:pt x="1630" y="1447"/>
                    <a:pt x="1" y="1699"/>
                  </a:cubicBezTo>
                  <a:cubicBezTo>
                    <a:pt x="115" y="2273"/>
                    <a:pt x="265" y="2847"/>
                    <a:pt x="425" y="3409"/>
                  </a:cubicBezTo>
                  <a:cubicBezTo>
                    <a:pt x="2307" y="3099"/>
                    <a:pt x="3857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7" name="Google Shape;1027;p37"/>
            <p:cNvSpPr/>
            <p:nvPr/>
          </p:nvSpPr>
          <p:spPr>
            <a:xfrm>
              <a:off x="6284050" y="2722175"/>
              <a:ext cx="29300" cy="24900"/>
            </a:xfrm>
            <a:custGeom>
              <a:avLst/>
              <a:gdLst/>
              <a:ahLst/>
              <a:cxnLst/>
              <a:rect l="l" t="t" r="r" b="b"/>
              <a:pathLst>
                <a:path w="1172" h="996" extrusionOk="0">
                  <a:moveTo>
                    <a:pt x="667" y="1"/>
                  </a:moveTo>
                  <a:cubicBezTo>
                    <a:pt x="230" y="1"/>
                    <a:pt x="1" y="529"/>
                    <a:pt x="322" y="850"/>
                  </a:cubicBezTo>
                  <a:cubicBezTo>
                    <a:pt x="422" y="950"/>
                    <a:pt x="546" y="995"/>
                    <a:pt x="668" y="995"/>
                  </a:cubicBezTo>
                  <a:cubicBezTo>
                    <a:pt x="924" y="995"/>
                    <a:pt x="1172" y="798"/>
                    <a:pt x="1172" y="495"/>
                  </a:cubicBezTo>
                  <a:cubicBezTo>
                    <a:pt x="1172" y="219"/>
                    <a:pt x="942" y="1"/>
                    <a:pt x="6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8" name="Google Shape;1028;p37"/>
            <p:cNvSpPr/>
            <p:nvPr/>
          </p:nvSpPr>
          <p:spPr>
            <a:xfrm>
              <a:off x="6256525" y="2757775"/>
              <a:ext cx="68300" cy="58400"/>
            </a:xfrm>
            <a:custGeom>
              <a:avLst/>
              <a:gdLst/>
              <a:ahLst/>
              <a:cxnLst/>
              <a:rect l="l" t="t" r="r" b="b"/>
              <a:pathLst>
                <a:path w="2732" h="2336" extrusionOk="0">
                  <a:moveTo>
                    <a:pt x="1561" y="0"/>
                  </a:moveTo>
                  <a:cubicBezTo>
                    <a:pt x="528" y="0"/>
                    <a:pt x="0" y="1251"/>
                    <a:pt x="735" y="1986"/>
                  </a:cubicBezTo>
                  <a:cubicBezTo>
                    <a:pt x="976" y="2227"/>
                    <a:pt x="1271" y="2335"/>
                    <a:pt x="1559" y="2335"/>
                  </a:cubicBezTo>
                  <a:cubicBezTo>
                    <a:pt x="2160" y="2335"/>
                    <a:pt x="2732" y="1865"/>
                    <a:pt x="2732" y="1159"/>
                  </a:cubicBezTo>
                  <a:cubicBezTo>
                    <a:pt x="2732" y="517"/>
                    <a:pt x="2215" y="0"/>
                    <a:pt x="1561" y="0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9" name="Google Shape;1029;p37"/>
            <p:cNvSpPr/>
            <p:nvPr/>
          </p:nvSpPr>
          <p:spPr>
            <a:xfrm>
              <a:off x="6005725" y="2504325"/>
              <a:ext cx="194025" cy="156475"/>
            </a:xfrm>
            <a:custGeom>
              <a:avLst/>
              <a:gdLst/>
              <a:ahLst/>
              <a:cxnLst/>
              <a:rect l="l" t="t" r="r" b="b"/>
              <a:pathLst>
                <a:path w="7761" h="6259" extrusionOk="0">
                  <a:moveTo>
                    <a:pt x="3454" y="0"/>
                  </a:moveTo>
                  <a:cubicBezTo>
                    <a:pt x="3001" y="0"/>
                    <a:pt x="2551" y="163"/>
                    <a:pt x="2136" y="532"/>
                  </a:cubicBezTo>
                  <a:cubicBezTo>
                    <a:pt x="1" y="2437"/>
                    <a:pt x="2032" y="4445"/>
                    <a:pt x="3398" y="5352"/>
                  </a:cubicBezTo>
                  <a:cubicBezTo>
                    <a:pt x="4374" y="6006"/>
                    <a:pt x="6853" y="6259"/>
                    <a:pt x="6853" y="6259"/>
                  </a:cubicBezTo>
                  <a:cubicBezTo>
                    <a:pt x="7760" y="3546"/>
                    <a:pt x="5570" y="0"/>
                    <a:pt x="3454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0" name="Google Shape;1030;p37"/>
            <p:cNvSpPr/>
            <p:nvPr/>
          </p:nvSpPr>
          <p:spPr>
            <a:xfrm>
              <a:off x="6197975" y="2535675"/>
              <a:ext cx="132875" cy="111925"/>
            </a:xfrm>
            <a:custGeom>
              <a:avLst/>
              <a:gdLst/>
              <a:ahLst/>
              <a:cxnLst/>
              <a:rect l="l" t="t" r="r" b="b"/>
              <a:pathLst>
                <a:path w="5315" h="4477" extrusionOk="0">
                  <a:moveTo>
                    <a:pt x="2847" y="1"/>
                  </a:moveTo>
                  <a:cubicBezTo>
                    <a:pt x="2847" y="1"/>
                    <a:pt x="1573" y="1619"/>
                    <a:pt x="1573" y="1619"/>
                  </a:cubicBezTo>
                  <a:cubicBezTo>
                    <a:pt x="1562" y="1619"/>
                    <a:pt x="1" y="253"/>
                    <a:pt x="1" y="253"/>
                  </a:cubicBezTo>
                  <a:lnTo>
                    <a:pt x="1" y="253"/>
                  </a:lnTo>
                  <a:lnTo>
                    <a:pt x="620" y="4006"/>
                  </a:lnTo>
                  <a:lnTo>
                    <a:pt x="4121" y="4477"/>
                  </a:lnTo>
                  <a:lnTo>
                    <a:pt x="5315" y="1424"/>
                  </a:lnTo>
                  <a:lnTo>
                    <a:pt x="3467" y="1917"/>
                  </a:lnTo>
                  <a:lnTo>
                    <a:pt x="284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11" name="Google Shape;1012;p37"/>
          <p:cNvGrpSpPr/>
          <p:nvPr/>
        </p:nvGrpSpPr>
        <p:grpSpPr>
          <a:xfrm>
            <a:off x="7800742" y="2774527"/>
            <a:ext cx="754184" cy="767780"/>
            <a:chOff x="5949775" y="2481625"/>
            <a:chExt cx="407775" cy="445825"/>
          </a:xfrm>
        </p:grpSpPr>
        <p:sp>
          <p:nvSpPr>
            <p:cNvPr id="212" name="Google Shape;1013;p37"/>
            <p:cNvSpPr/>
            <p:nvPr/>
          </p:nvSpPr>
          <p:spPr>
            <a:xfrm>
              <a:off x="5949775" y="2746875"/>
              <a:ext cx="72925" cy="42200"/>
            </a:xfrm>
            <a:custGeom>
              <a:avLst/>
              <a:gdLst/>
              <a:ahLst/>
              <a:cxnLst/>
              <a:rect l="l" t="t" r="r" b="b"/>
              <a:pathLst>
                <a:path w="2917" h="1688" extrusionOk="0">
                  <a:moveTo>
                    <a:pt x="2916" y="0"/>
                  </a:moveTo>
                  <a:lnTo>
                    <a:pt x="1" y="849"/>
                  </a:lnTo>
                  <a:lnTo>
                    <a:pt x="2916" y="1687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rgbClr val="84004C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3" name="Google Shape;1014;p37"/>
            <p:cNvSpPr/>
            <p:nvPr/>
          </p:nvSpPr>
          <p:spPr>
            <a:xfrm>
              <a:off x="6061400" y="2481625"/>
              <a:ext cx="176625" cy="179175"/>
            </a:xfrm>
            <a:custGeom>
              <a:avLst/>
              <a:gdLst/>
              <a:ahLst/>
              <a:cxnLst/>
              <a:rect l="l" t="t" r="r" b="b"/>
              <a:pathLst>
                <a:path w="7065" h="7167" extrusionOk="0">
                  <a:moveTo>
                    <a:pt x="3451" y="1"/>
                  </a:moveTo>
                  <a:cubicBezTo>
                    <a:pt x="3204" y="1"/>
                    <a:pt x="2945" y="49"/>
                    <a:pt x="2675" y="154"/>
                  </a:cubicBezTo>
                  <a:cubicBezTo>
                    <a:pt x="1" y="1187"/>
                    <a:pt x="1206" y="3781"/>
                    <a:pt x="2158" y="5112"/>
                  </a:cubicBezTo>
                  <a:cubicBezTo>
                    <a:pt x="2858" y="6065"/>
                    <a:pt x="5085" y="7167"/>
                    <a:pt x="5085" y="7167"/>
                  </a:cubicBezTo>
                  <a:cubicBezTo>
                    <a:pt x="7064" y="4719"/>
                    <a:pt x="5876" y="1"/>
                    <a:pt x="3451" y="1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4" name="Google Shape;1015;p37"/>
            <p:cNvSpPr/>
            <p:nvPr/>
          </p:nvSpPr>
          <p:spPr>
            <a:xfrm>
              <a:off x="6060875" y="2857825"/>
              <a:ext cx="34425" cy="62000"/>
            </a:xfrm>
            <a:custGeom>
              <a:avLst/>
              <a:gdLst/>
              <a:ahLst/>
              <a:cxnLst/>
              <a:rect l="l" t="t" r="r" b="b"/>
              <a:pathLst>
                <a:path w="1377" h="2480" extrusionOk="0">
                  <a:moveTo>
                    <a:pt x="954" y="0"/>
                  </a:moveTo>
                  <a:cubicBezTo>
                    <a:pt x="814" y="0"/>
                    <a:pt x="670" y="71"/>
                    <a:pt x="607" y="233"/>
                  </a:cubicBezTo>
                  <a:cubicBezTo>
                    <a:pt x="377" y="819"/>
                    <a:pt x="182" y="1427"/>
                    <a:pt x="56" y="2047"/>
                  </a:cubicBezTo>
                  <a:cubicBezTo>
                    <a:pt x="1" y="2309"/>
                    <a:pt x="219" y="2480"/>
                    <a:pt x="422" y="2480"/>
                  </a:cubicBezTo>
                  <a:cubicBezTo>
                    <a:pt x="557" y="2480"/>
                    <a:pt x="685" y="2404"/>
                    <a:pt x="722" y="2230"/>
                  </a:cubicBezTo>
                  <a:cubicBezTo>
                    <a:pt x="859" y="1611"/>
                    <a:pt x="1043" y="1002"/>
                    <a:pt x="1273" y="417"/>
                  </a:cubicBezTo>
                  <a:cubicBezTo>
                    <a:pt x="1377" y="166"/>
                    <a:pt x="1169" y="0"/>
                    <a:pt x="9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5" name="Google Shape;1016;p37"/>
            <p:cNvSpPr/>
            <p:nvPr/>
          </p:nvSpPr>
          <p:spPr>
            <a:xfrm>
              <a:off x="6123225" y="2865225"/>
              <a:ext cx="20400" cy="62225"/>
            </a:xfrm>
            <a:custGeom>
              <a:avLst/>
              <a:gdLst/>
              <a:ahLst/>
              <a:cxnLst/>
              <a:rect l="l" t="t" r="r" b="b"/>
              <a:pathLst>
                <a:path w="816" h="2489" extrusionOk="0">
                  <a:moveTo>
                    <a:pt x="473" y="0"/>
                  </a:moveTo>
                  <a:cubicBezTo>
                    <a:pt x="299" y="0"/>
                    <a:pt x="121" y="109"/>
                    <a:pt x="110" y="327"/>
                  </a:cubicBezTo>
                  <a:cubicBezTo>
                    <a:pt x="87" y="936"/>
                    <a:pt x="53" y="1544"/>
                    <a:pt x="18" y="2152"/>
                  </a:cubicBezTo>
                  <a:cubicBezTo>
                    <a:pt x="1" y="2376"/>
                    <a:pt x="164" y="2488"/>
                    <a:pt x="337" y="2488"/>
                  </a:cubicBezTo>
                  <a:cubicBezTo>
                    <a:pt x="509" y="2488"/>
                    <a:pt x="690" y="2376"/>
                    <a:pt x="707" y="2152"/>
                  </a:cubicBezTo>
                  <a:cubicBezTo>
                    <a:pt x="741" y="1544"/>
                    <a:pt x="776" y="936"/>
                    <a:pt x="810" y="327"/>
                  </a:cubicBezTo>
                  <a:cubicBezTo>
                    <a:pt x="816" y="109"/>
                    <a:pt x="646" y="0"/>
                    <a:pt x="4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6" name="Google Shape;1017;p37"/>
            <p:cNvSpPr/>
            <p:nvPr/>
          </p:nvSpPr>
          <p:spPr>
            <a:xfrm>
              <a:off x="6197975" y="2865225"/>
              <a:ext cx="24825" cy="62125"/>
            </a:xfrm>
            <a:custGeom>
              <a:avLst/>
              <a:gdLst/>
              <a:ahLst/>
              <a:cxnLst/>
              <a:rect l="l" t="t" r="r" b="b"/>
              <a:pathLst>
                <a:path w="993" h="2485" extrusionOk="0">
                  <a:moveTo>
                    <a:pt x="344" y="0"/>
                  </a:moveTo>
                  <a:cubicBezTo>
                    <a:pt x="170" y="0"/>
                    <a:pt x="1" y="109"/>
                    <a:pt x="12" y="327"/>
                  </a:cubicBezTo>
                  <a:cubicBezTo>
                    <a:pt x="35" y="970"/>
                    <a:pt x="127" y="1613"/>
                    <a:pt x="265" y="2244"/>
                  </a:cubicBezTo>
                  <a:cubicBezTo>
                    <a:pt x="305" y="2412"/>
                    <a:pt x="434" y="2485"/>
                    <a:pt x="568" y="2485"/>
                  </a:cubicBezTo>
                  <a:cubicBezTo>
                    <a:pt x="774" y="2485"/>
                    <a:pt x="993" y="2313"/>
                    <a:pt x="930" y="2049"/>
                  </a:cubicBezTo>
                  <a:cubicBezTo>
                    <a:pt x="804" y="1487"/>
                    <a:pt x="724" y="913"/>
                    <a:pt x="701" y="327"/>
                  </a:cubicBezTo>
                  <a:cubicBezTo>
                    <a:pt x="695" y="109"/>
                    <a:pt x="517" y="0"/>
                    <a:pt x="3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7" name="Google Shape;1018;p37"/>
            <p:cNvSpPr/>
            <p:nvPr/>
          </p:nvSpPr>
          <p:spPr>
            <a:xfrm>
              <a:off x="6246675" y="2860325"/>
              <a:ext cx="35175" cy="56050"/>
            </a:xfrm>
            <a:custGeom>
              <a:avLst/>
              <a:gdLst/>
              <a:ahLst/>
              <a:cxnLst/>
              <a:rect l="l" t="t" r="r" b="b"/>
              <a:pathLst>
                <a:path w="1407" h="2242" extrusionOk="0">
                  <a:moveTo>
                    <a:pt x="465" y="0"/>
                  </a:moveTo>
                  <a:cubicBezTo>
                    <a:pt x="244" y="0"/>
                    <a:pt x="1" y="252"/>
                    <a:pt x="119" y="535"/>
                  </a:cubicBezTo>
                  <a:cubicBezTo>
                    <a:pt x="325" y="1006"/>
                    <a:pt x="509" y="1499"/>
                    <a:pt x="658" y="1993"/>
                  </a:cubicBezTo>
                  <a:cubicBezTo>
                    <a:pt x="708" y="2167"/>
                    <a:pt x="847" y="2242"/>
                    <a:pt x="986" y="2242"/>
                  </a:cubicBezTo>
                  <a:cubicBezTo>
                    <a:pt x="1195" y="2242"/>
                    <a:pt x="1407" y="2071"/>
                    <a:pt x="1324" y="1809"/>
                  </a:cubicBezTo>
                  <a:cubicBezTo>
                    <a:pt x="1152" y="1258"/>
                    <a:pt x="956" y="707"/>
                    <a:pt x="715" y="179"/>
                  </a:cubicBezTo>
                  <a:cubicBezTo>
                    <a:pt x="661" y="53"/>
                    <a:pt x="565" y="0"/>
                    <a:pt x="4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8" name="Google Shape;1019;p37"/>
            <p:cNvSpPr/>
            <p:nvPr/>
          </p:nvSpPr>
          <p:spPr>
            <a:xfrm>
              <a:off x="6096700" y="2834375"/>
              <a:ext cx="76625" cy="48225"/>
            </a:xfrm>
            <a:custGeom>
              <a:avLst/>
              <a:gdLst/>
              <a:ahLst/>
              <a:cxnLst/>
              <a:rect l="l" t="t" r="r" b="b"/>
              <a:pathLst>
                <a:path w="3065" h="1929" extrusionOk="0">
                  <a:moveTo>
                    <a:pt x="0" y="1"/>
                  </a:moveTo>
                  <a:lnTo>
                    <a:pt x="0" y="1"/>
                  </a:lnTo>
                  <a:cubicBezTo>
                    <a:pt x="126" y="586"/>
                    <a:pt x="299" y="1171"/>
                    <a:pt x="494" y="1734"/>
                  </a:cubicBezTo>
                  <a:cubicBezTo>
                    <a:pt x="953" y="1871"/>
                    <a:pt x="1423" y="1929"/>
                    <a:pt x="1894" y="1929"/>
                  </a:cubicBezTo>
                  <a:lnTo>
                    <a:pt x="3065" y="1929"/>
                  </a:lnTo>
                  <a:cubicBezTo>
                    <a:pt x="2881" y="1401"/>
                    <a:pt x="2743" y="873"/>
                    <a:pt x="2629" y="322"/>
                  </a:cubicBezTo>
                  <a:cubicBezTo>
                    <a:pt x="1745" y="288"/>
                    <a:pt x="873" y="173"/>
                    <a:pt x="0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9" name="Google Shape;1020;p37"/>
            <p:cNvSpPr/>
            <p:nvPr/>
          </p:nvSpPr>
          <p:spPr>
            <a:xfrm>
              <a:off x="6081200" y="2625200"/>
              <a:ext cx="88975" cy="217225"/>
            </a:xfrm>
            <a:custGeom>
              <a:avLst/>
              <a:gdLst/>
              <a:ahLst/>
              <a:cxnLst/>
              <a:rect l="l" t="t" r="r" b="b"/>
              <a:pathLst>
                <a:path w="3559" h="8689" extrusionOk="0">
                  <a:moveTo>
                    <a:pt x="2514" y="1"/>
                  </a:moveTo>
                  <a:cubicBezTo>
                    <a:pt x="2009" y="1"/>
                    <a:pt x="1493" y="81"/>
                    <a:pt x="1010" y="230"/>
                  </a:cubicBezTo>
                  <a:cubicBezTo>
                    <a:pt x="138" y="2859"/>
                    <a:pt x="0" y="5670"/>
                    <a:pt x="609" y="8368"/>
                  </a:cubicBezTo>
                  <a:cubicBezTo>
                    <a:pt x="1481" y="8540"/>
                    <a:pt x="2365" y="8655"/>
                    <a:pt x="3249" y="8689"/>
                  </a:cubicBezTo>
                  <a:cubicBezTo>
                    <a:pt x="2663" y="5889"/>
                    <a:pt x="2916" y="2847"/>
                    <a:pt x="3558" y="1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0" name="Google Shape;1021;p37"/>
            <p:cNvSpPr/>
            <p:nvPr/>
          </p:nvSpPr>
          <p:spPr>
            <a:xfrm>
              <a:off x="6031550" y="2816025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1" y="0"/>
                  </a:moveTo>
                  <a:cubicBezTo>
                    <a:pt x="667" y="1205"/>
                    <a:pt x="1780" y="2089"/>
                    <a:pt x="3100" y="2468"/>
                  </a:cubicBezTo>
                  <a:cubicBezTo>
                    <a:pt x="2893" y="1905"/>
                    <a:pt x="2732" y="1320"/>
                    <a:pt x="2595" y="735"/>
                  </a:cubicBezTo>
                  <a:cubicBezTo>
                    <a:pt x="1711" y="562"/>
                    <a:pt x="850" y="31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1" name="Google Shape;1022;p37"/>
            <p:cNvSpPr/>
            <p:nvPr/>
          </p:nvSpPr>
          <p:spPr>
            <a:xfrm>
              <a:off x="6015500" y="2630950"/>
              <a:ext cx="90975" cy="203450"/>
            </a:xfrm>
            <a:custGeom>
              <a:avLst/>
              <a:gdLst/>
              <a:ahLst/>
              <a:cxnLst/>
              <a:rect l="l" t="t" r="r" b="b"/>
              <a:pathLst>
                <a:path w="3639" h="8138" extrusionOk="0">
                  <a:moveTo>
                    <a:pt x="3638" y="0"/>
                  </a:moveTo>
                  <a:lnTo>
                    <a:pt x="3638" y="0"/>
                  </a:lnTo>
                  <a:cubicBezTo>
                    <a:pt x="1481" y="677"/>
                    <a:pt x="0" y="2663"/>
                    <a:pt x="0" y="4924"/>
                  </a:cubicBezTo>
                  <a:cubicBezTo>
                    <a:pt x="0" y="5796"/>
                    <a:pt x="218" y="6646"/>
                    <a:pt x="643" y="7403"/>
                  </a:cubicBezTo>
                  <a:cubicBezTo>
                    <a:pt x="1492" y="7713"/>
                    <a:pt x="2353" y="7965"/>
                    <a:pt x="3237" y="8138"/>
                  </a:cubicBezTo>
                  <a:cubicBezTo>
                    <a:pt x="2628" y="5440"/>
                    <a:pt x="2766" y="2629"/>
                    <a:pt x="36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2" name="Google Shape;1023;p37"/>
            <p:cNvSpPr/>
            <p:nvPr/>
          </p:nvSpPr>
          <p:spPr>
            <a:xfrm>
              <a:off x="6162400" y="2838400"/>
              <a:ext cx="86400" cy="44200"/>
            </a:xfrm>
            <a:custGeom>
              <a:avLst/>
              <a:gdLst/>
              <a:ahLst/>
              <a:cxnLst/>
              <a:rect l="l" t="t" r="r" b="b"/>
              <a:pathLst>
                <a:path w="3456" h="1768" extrusionOk="0">
                  <a:moveTo>
                    <a:pt x="3019" y="0"/>
                  </a:moveTo>
                  <a:cubicBezTo>
                    <a:pt x="2263" y="122"/>
                    <a:pt x="1500" y="178"/>
                    <a:pt x="736" y="178"/>
                  </a:cubicBezTo>
                  <a:cubicBezTo>
                    <a:pt x="491" y="178"/>
                    <a:pt x="246" y="172"/>
                    <a:pt x="1" y="161"/>
                  </a:cubicBezTo>
                  <a:lnTo>
                    <a:pt x="1" y="161"/>
                  </a:lnTo>
                  <a:cubicBezTo>
                    <a:pt x="104" y="712"/>
                    <a:pt x="253" y="1240"/>
                    <a:pt x="425" y="1768"/>
                  </a:cubicBezTo>
                  <a:lnTo>
                    <a:pt x="2652" y="1768"/>
                  </a:lnTo>
                  <a:cubicBezTo>
                    <a:pt x="2916" y="1768"/>
                    <a:pt x="3191" y="1756"/>
                    <a:pt x="3455" y="1710"/>
                  </a:cubicBezTo>
                  <a:cubicBezTo>
                    <a:pt x="3283" y="1148"/>
                    <a:pt x="3145" y="574"/>
                    <a:pt x="30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3" name="Google Shape;1024;p37"/>
            <p:cNvSpPr/>
            <p:nvPr/>
          </p:nvSpPr>
          <p:spPr>
            <a:xfrm>
              <a:off x="6147775" y="26252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4" y="1"/>
                  </a:moveTo>
                  <a:cubicBezTo>
                    <a:pt x="253" y="2836"/>
                    <a:pt x="0" y="5889"/>
                    <a:pt x="574" y="8689"/>
                  </a:cubicBezTo>
                  <a:cubicBezTo>
                    <a:pt x="822" y="8700"/>
                    <a:pt x="1069" y="8706"/>
                    <a:pt x="1316" y="8706"/>
                  </a:cubicBezTo>
                  <a:cubicBezTo>
                    <a:pt x="2086" y="8706"/>
                    <a:pt x="2851" y="8650"/>
                    <a:pt x="3616" y="8528"/>
                  </a:cubicBezTo>
                  <a:cubicBezTo>
                    <a:pt x="3019" y="5739"/>
                    <a:pt x="2973" y="2847"/>
                    <a:pt x="3753" y="35"/>
                  </a:cubicBezTo>
                  <a:cubicBezTo>
                    <a:pt x="3581" y="12"/>
                    <a:pt x="3409" y="1"/>
                    <a:pt x="323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4" name="Google Shape;1025;p37"/>
            <p:cNvSpPr/>
            <p:nvPr/>
          </p:nvSpPr>
          <p:spPr>
            <a:xfrm>
              <a:off x="6222075" y="2626075"/>
              <a:ext cx="135475" cy="212350"/>
            </a:xfrm>
            <a:custGeom>
              <a:avLst/>
              <a:gdLst/>
              <a:ahLst/>
              <a:cxnLst/>
              <a:rect l="l" t="t" r="r" b="b"/>
              <a:pathLst>
                <a:path w="5419" h="8494" extrusionOk="0">
                  <a:moveTo>
                    <a:pt x="793" y="0"/>
                  </a:moveTo>
                  <a:cubicBezTo>
                    <a:pt x="1" y="2812"/>
                    <a:pt x="47" y="5704"/>
                    <a:pt x="644" y="8493"/>
                  </a:cubicBezTo>
                  <a:cubicBezTo>
                    <a:pt x="2285" y="8241"/>
                    <a:pt x="3834" y="7690"/>
                    <a:pt x="5131" y="6795"/>
                  </a:cubicBezTo>
                  <a:cubicBezTo>
                    <a:pt x="5326" y="6255"/>
                    <a:pt x="5418" y="5693"/>
                    <a:pt x="5418" y="5119"/>
                  </a:cubicBezTo>
                  <a:cubicBezTo>
                    <a:pt x="5407" y="2479"/>
                    <a:pt x="3410" y="264"/>
                    <a:pt x="793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5" name="Google Shape;1026;p37"/>
            <p:cNvSpPr/>
            <p:nvPr/>
          </p:nvSpPr>
          <p:spPr>
            <a:xfrm>
              <a:off x="6238150" y="2795925"/>
              <a:ext cx="112225" cy="85250"/>
            </a:xfrm>
            <a:custGeom>
              <a:avLst/>
              <a:gdLst/>
              <a:ahLst/>
              <a:cxnLst/>
              <a:rect l="l" t="t" r="r" b="b"/>
              <a:pathLst>
                <a:path w="4489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80" y="896"/>
                    <a:pt x="1630" y="1447"/>
                    <a:pt x="1" y="1699"/>
                  </a:cubicBezTo>
                  <a:cubicBezTo>
                    <a:pt x="115" y="2273"/>
                    <a:pt x="265" y="2847"/>
                    <a:pt x="425" y="3409"/>
                  </a:cubicBezTo>
                  <a:cubicBezTo>
                    <a:pt x="2307" y="3099"/>
                    <a:pt x="3857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6" name="Google Shape;1027;p37"/>
            <p:cNvSpPr/>
            <p:nvPr/>
          </p:nvSpPr>
          <p:spPr>
            <a:xfrm>
              <a:off x="6284050" y="2722175"/>
              <a:ext cx="29300" cy="24900"/>
            </a:xfrm>
            <a:custGeom>
              <a:avLst/>
              <a:gdLst/>
              <a:ahLst/>
              <a:cxnLst/>
              <a:rect l="l" t="t" r="r" b="b"/>
              <a:pathLst>
                <a:path w="1172" h="996" extrusionOk="0">
                  <a:moveTo>
                    <a:pt x="667" y="1"/>
                  </a:moveTo>
                  <a:cubicBezTo>
                    <a:pt x="230" y="1"/>
                    <a:pt x="1" y="529"/>
                    <a:pt x="322" y="850"/>
                  </a:cubicBezTo>
                  <a:cubicBezTo>
                    <a:pt x="422" y="950"/>
                    <a:pt x="546" y="995"/>
                    <a:pt x="668" y="995"/>
                  </a:cubicBezTo>
                  <a:cubicBezTo>
                    <a:pt x="924" y="995"/>
                    <a:pt x="1172" y="798"/>
                    <a:pt x="1172" y="495"/>
                  </a:cubicBezTo>
                  <a:cubicBezTo>
                    <a:pt x="1172" y="219"/>
                    <a:pt x="942" y="1"/>
                    <a:pt x="6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7" name="Google Shape;1028;p37"/>
            <p:cNvSpPr/>
            <p:nvPr/>
          </p:nvSpPr>
          <p:spPr>
            <a:xfrm>
              <a:off x="6256525" y="2757775"/>
              <a:ext cx="68300" cy="58400"/>
            </a:xfrm>
            <a:custGeom>
              <a:avLst/>
              <a:gdLst/>
              <a:ahLst/>
              <a:cxnLst/>
              <a:rect l="l" t="t" r="r" b="b"/>
              <a:pathLst>
                <a:path w="2732" h="2336" extrusionOk="0">
                  <a:moveTo>
                    <a:pt x="1561" y="0"/>
                  </a:moveTo>
                  <a:cubicBezTo>
                    <a:pt x="528" y="0"/>
                    <a:pt x="0" y="1251"/>
                    <a:pt x="735" y="1986"/>
                  </a:cubicBezTo>
                  <a:cubicBezTo>
                    <a:pt x="976" y="2227"/>
                    <a:pt x="1271" y="2335"/>
                    <a:pt x="1559" y="2335"/>
                  </a:cubicBezTo>
                  <a:cubicBezTo>
                    <a:pt x="2160" y="2335"/>
                    <a:pt x="2732" y="1865"/>
                    <a:pt x="2732" y="1159"/>
                  </a:cubicBezTo>
                  <a:cubicBezTo>
                    <a:pt x="2732" y="517"/>
                    <a:pt x="2215" y="0"/>
                    <a:pt x="1561" y="0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8" name="Google Shape;1029;p37"/>
            <p:cNvSpPr/>
            <p:nvPr/>
          </p:nvSpPr>
          <p:spPr>
            <a:xfrm>
              <a:off x="6005725" y="2504325"/>
              <a:ext cx="194025" cy="156475"/>
            </a:xfrm>
            <a:custGeom>
              <a:avLst/>
              <a:gdLst/>
              <a:ahLst/>
              <a:cxnLst/>
              <a:rect l="l" t="t" r="r" b="b"/>
              <a:pathLst>
                <a:path w="7761" h="6259" extrusionOk="0">
                  <a:moveTo>
                    <a:pt x="3454" y="0"/>
                  </a:moveTo>
                  <a:cubicBezTo>
                    <a:pt x="3001" y="0"/>
                    <a:pt x="2551" y="163"/>
                    <a:pt x="2136" y="532"/>
                  </a:cubicBezTo>
                  <a:cubicBezTo>
                    <a:pt x="1" y="2437"/>
                    <a:pt x="2032" y="4445"/>
                    <a:pt x="3398" y="5352"/>
                  </a:cubicBezTo>
                  <a:cubicBezTo>
                    <a:pt x="4374" y="6006"/>
                    <a:pt x="6853" y="6259"/>
                    <a:pt x="6853" y="6259"/>
                  </a:cubicBezTo>
                  <a:cubicBezTo>
                    <a:pt x="7760" y="3546"/>
                    <a:pt x="5570" y="0"/>
                    <a:pt x="3454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9" name="Google Shape;1030;p37"/>
            <p:cNvSpPr/>
            <p:nvPr/>
          </p:nvSpPr>
          <p:spPr>
            <a:xfrm>
              <a:off x="6197975" y="2535675"/>
              <a:ext cx="132875" cy="111925"/>
            </a:xfrm>
            <a:custGeom>
              <a:avLst/>
              <a:gdLst/>
              <a:ahLst/>
              <a:cxnLst/>
              <a:rect l="l" t="t" r="r" b="b"/>
              <a:pathLst>
                <a:path w="5315" h="4477" extrusionOk="0">
                  <a:moveTo>
                    <a:pt x="2847" y="1"/>
                  </a:moveTo>
                  <a:cubicBezTo>
                    <a:pt x="2847" y="1"/>
                    <a:pt x="1573" y="1619"/>
                    <a:pt x="1573" y="1619"/>
                  </a:cubicBezTo>
                  <a:cubicBezTo>
                    <a:pt x="1562" y="1619"/>
                    <a:pt x="1" y="253"/>
                    <a:pt x="1" y="253"/>
                  </a:cubicBezTo>
                  <a:lnTo>
                    <a:pt x="1" y="253"/>
                  </a:lnTo>
                  <a:lnTo>
                    <a:pt x="620" y="4006"/>
                  </a:lnTo>
                  <a:lnTo>
                    <a:pt x="4121" y="4477"/>
                  </a:lnTo>
                  <a:lnTo>
                    <a:pt x="5315" y="1424"/>
                  </a:lnTo>
                  <a:lnTo>
                    <a:pt x="3467" y="1917"/>
                  </a:lnTo>
                  <a:lnTo>
                    <a:pt x="284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634060" y="493207"/>
            <a:ext cx="8059630" cy="1303332"/>
            <a:chOff x="614791" y="53448"/>
            <a:chExt cx="8500391" cy="1374608"/>
          </a:xfrm>
        </p:grpSpPr>
        <p:sp>
          <p:nvSpPr>
            <p:cNvPr id="40" name="Rounded Rectangle 39"/>
            <p:cNvSpPr/>
            <p:nvPr/>
          </p:nvSpPr>
          <p:spPr>
            <a:xfrm>
              <a:off x="614791" y="53448"/>
              <a:ext cx="8500391" cy="1374608"/>
            </a:xfrm>
            <a:prstGeom prst="roundRect">
              <a:avLst/>
            </a:prstGeom>
            <a:solidFill>
              <a:schemeClr val="bg1">
                <a:alpha val="54902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86694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0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9" name="Rectangle 248"/>
            <p:cNvSpPr/>
            <p:nvPr/>
          </p:nvSpPr>
          <p:spPr>
            <a:xfrm>
              <a:off x="986389" y="79032"/>
              <a:ext cx="7652177" cy="1200192"/>
            </a:xfrm>
            <a:prstGeom prst="rect">
              <a:avLst/>
            </a:prstGeom>
            <a:noFill/>
          </p:spPr>
          <p:txBody>
            <a:bodyPr wrap="square" lIns="86699" tIns="43349" rIns="86699" bIns="43349">
              <a:spAutoFit/>
            </a:bodyPr>
            <a:lstStyle/>
            <a:p>
              <a:pPr marL="0" marR="0" lvl="0" indent="0" algn="ctr" defTabSz="86694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413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Cảm</a:t>
              </a:r>
              <a:r>
                <a:rPr kumimoji="0" lang="en-US" sz="3413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 </a:t>
              </a:r>
              <a:r>
                <a:rPr kumimoji="0" lang="en-US" sz="3413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ơn</a:t>
              </a:r>
              <a:r>
                <a:rPr kumimoji="0" lang="en-US" sz="3413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 </a:t>
              </a:r>
              <a:r>
                <a:rPr kumimoji="0" lang="en-US" sz="3413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các</a:t>
              </a:r>
              <a:r>
                <a:rPr kumimoji="0" lang="en-US" sz="3413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 </a:t>
              </a:r>
              <a:r>
                <a:rPr kumimoji="0" lang="en-US" sz="3413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bạn</a:t>
              </a:r>
              <a:r>
                <a:rPr kumimoji="0" lang="en-US" sz="3413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 </a:t>
              </a:r>
              <a:r>
                <a:rPr kumimoji="0" lang="en-US" sz="3413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giúp</a:t>
              </a:r>
              <a:r>
                <a:rPr kumimoji="0" lang="en-US" sz="3413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 </a:t>
              </a:r>
              <a:r>
                <a:rPr kumimoji="0" lang="en-US" sz="3413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chúng</a:t>
              </a:r>
              <a:r>
                <a:rPr kumimoji="0" lang="en-US" sz="3413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 </a:t>
              </a:r>
              <a:r>
                <a:rPr kumimoji="0" lang="en-US" sz="3413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mình</a:t>
              </a:r>
              <a:r>
                <a:rPr kumimoji="0" lang="en-US" sz="3413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 </a:t>
              </a:r>
              <a:r>
                <a:rPr kumimoji="0" lang="en-US" sz="3413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nhé</a:t>
              </a:r>
              <a:r>
                <a:rPr kumimoji="0" lang="en-US" sz="3413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! </a:t>
              </a:r>
              <a:r>
                <a:rPr kumimoji="0" lang="en-US" sz="3413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Mật</a:t>
              </a:r>
              <a:r>
                <a:rPr kumimoji="0" lang="en-US" sz="3413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 </a:t>
              </a:r>
              <a:r>
                <a:rPr kumimoji="0" lang="en-US" sz="3413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đã</a:t>
              </a:r>
              <a:r>
                <a:rPr kumimoji="0" lang="en-US" sz="3413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 </a:t>
              </a:r>
              <a:r>
                <a:rPr kumimoji="0" lang="en-US" sz="3413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đủ</a:t>
              </a:r>
              <a:r>
                <a:rPr kumimoji="0" lang="en-US" sz="3413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 </a:t>
              </a:r>
              <a:r>
                <a:rPr kumimoji="0" lang="en-US" sz="3413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cho</a:t>
              </a:r>
              <a:r>
                <a:rPr kumimoji="0" lang="en-US" sz="3413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 </a:t>
              </a:r>
              <a:r>
                <a:rPr kumimoji="0" lang="en-US" sz="3413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ngày</a:t>
              </a:r>
              <a:r>
                <a:rPr kumimoji="0" lang="en-US" sz="3413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 </a:t>
              </a:r>
              <a:r>
                <a:rPr kumimoji="0" lang="en-US" sz="3413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hôm</a:t>
              </a:r>
              <a:r>
                <a:rPr kumimoji="0" lang="en-US" sz="3413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 nay </a:t>
              </a:r>
              <a:r>
                <a:rPr kumimoji="0" lang="en-US" sz="3413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rồi</a:t>
              </a:r>
              <a:r>
                <a:rPr kumimoji="0" lang="en-US" sz="3413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 </a:t>
              </a:r>
              <a:r>
                <a:rPr kumimoji="0" lang="en-US" sz="3413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này</a:t>
              </a:r>
              <a:r>
                <a:rPr kumimoji="0" lang="en-US" sz="3413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!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20443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4"/>
            <a:ext cx="12191999" cy="6857836"/>
          </a:xfrm>
          <a:prstGeom prst="rect">
            <a:avLst/>
          </a:prstGeom>
        </p:spPr>
      </p:pic>
      <p:pic>
        <p:nvPicPr>
          <p:cNvPr id="8194" name="Picture 2" descr="C:\Users\Administrator\Desktop\可爱卡通手绘边框-0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1604" y="426358"/>
            <a:ext cx="7488832" cy="6496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Administrator\Desktop\可爱卡通手绘边框-0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76369" y="323193"/>
            <a:ext cx="2051310" cy="2002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6" y="526980"/>
            <a:ext cx="4304950" cy="2037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4472" y="2666081"/>
            <a:ext cx="1081394" cy="511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" r="333"/>
          <a:stretch/>
        </p:blipFill>
        <p:spPr bwMode="auto">
          <a:xfrm>
            <a:off x="140494" y="5081736"/>
            <a:ext cx="11911013" cy="1772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248" y="258790"/>
            <a:ext cx="788414" cy="719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448" y="2252272"/>
            <a:ext cx="840716" cy="767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05" y="708984"/>
            <a:ext cx="751549" cy="68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372" y="509168"/>
            <a:ext cx="1345394" cy="122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图片 2">
            <a:extLst>
              <a:ext uri="{FF2B5EF4-FFF2-40B4-BE49-F238E27FC236}">
                <a16:creationId xmlns:a16="http://schemas.microsoft.com/office/drawing/2014/main" id="{4C95A71C-B637-4C19-918C-4F8D348578A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551" y="3700036"/>
            <a:ext cx="3092435" cy="3154283"/>
          </a:xfrm>
          <a:prstGeom prst="rect">
            <a:avLst/>
          </a:prstGeom>
          <a:effectLst>
            <a:glow rad="419100">
              <a:schemeClr val="accent3">
                <a:lumMod val="60000"/>
                <a:lumOff val="40000"/>
                <a:alpha val="73000"/>
              </a:schemeClr>
            </a:glow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965B9AD-CC15-4C5F-88DA-8FDC2F9FBCA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903574" y="2252272"/>
            <a:ext cx="5602710" cy="3328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35230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1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4"/>
            <a:ext cx="12191999" cy="685783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96" y="-99392"/>
            <a:ext cx="6858000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95" y="2799526"/>
            <a:ext cx="11911013" cy="4058475"/>
          </a:xfrm>
          <a:prstGeom prst="rect">
            <a:avLst/>
          </a:prstGeom>
        </p:spPr>
      </p:pic>
      <p:pic>
        <p:nvPicPr>
          <p:cNvPr id="9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248" y="258790"/>
            <a:ext cx="788414" cy="719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448" y="2252272"/>
            <a:ext cx="840716" cy="767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05" y="708984"/>
            <a:ext cx="751549" cy="68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362" y="3155026"/>
            <a:ext cx="1345394" cy="122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C:\Users\Administrator\Desktop\58pic_5388033792e0c [转换]-02.png">
            <a:extLst>
              <a:ext uri="{FF2B5EF4-FFF2-40B4-BE49-F238E27FC236}">
                <a16:creationId xmlns:a16="http://schemas.microsoft.com/office/drawing/2014/main" id="{689EE6DE-E085-49CA-B860-599459EBD8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685" y="25519"/>
            <a:ext cx="8288048" cy="19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矩形 19">
            <a:extLst>
              <a:ext uri="{FF2B5EF4-FFF2-40B4-BE49-F238E27FC236}">
                <a16:creationId xmlns:a16="http://schemas.microsoft.com/office/drawing/2014/main" id="{98FF6DE8-9932-4D67-ACE3-7BF07751200E}"/>
              </a:ext>
            </a:extLst>
          </p:cNvPr>
          <p:cNvSpPr/>
          <p:nvPr/>
        </p:nvSpPr>
        <p:spPr>
          <a:xfrm>
            <a:off x="3619333" y="753726"/>
            <a:ext cx="5535219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4000" b="1" dirty="0" err="1">
                <a:solidFill>
                  <a:srgbClr val="C0504D">
                    <a:lumMod val="75000"/>
                  </a:srgbClr>
                </a:solidFill>
                <a:effectLst>
                  <a:glow rad="1651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cifico" panose="00000500000000000000" pitchFamily="2" charset="0"/>
                <a:ea typeface="微软雅黑" panose="020B0503020204020204" pitchFamily="34" charset="-122"/>
              </a:rPr>
              <a:t>Viết</a:t>
            </a:r>
            <a:r>
              <a:rPr lang="en-US" altLang="zh-CN" sz="4000" b="1" dirty="0">
                <a:solidFill>
                  <a:srgbClr val="C0504D">
                    <a:lumMod val="75000"/>
                  </a:srgbClr>
                </a:solidFill>
                <a:effectLst>
                  <a:glow rad="1651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cifico" panose="00000500000000000000" pitchFamily="2" charset="0"/>
                <a:ea typeface="微软雅黑" panose="020B0503020204020204" pitchFamily="34" charset="-122"/>
              </a:rPr>
              <a:t> </a:t>
            </a:r>
            <a:r>
              <a:rPr lang="en-US" altLang="zh-CN" sz="4000" b="1" dirty="0" err="1">
                <a:solidFill>
                  <a:srgbClr val="C0504D">
                    <a:lumMod val="75000"/>
                  </a:srgbClr>
                </a:solidFill>
                <a:effectLst>
                  <a:glow rad="1651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cifico" panose="00000500000000000000" pitchFamily="2" charset="0"/>
                <a:ea typeface="微软雅黑" panose="020B0503020204020204" pitchFamily="34" charset="-122"/>
              </a:rPr>
              <a:t>vào</a:t>
            </a:r>
            <a:r>
              <a:rPr lang="en-US" altLang="zh-CN" sz="4000" b="1" dirty="0">
                <a:solidFill>
                  <a:srgbClr val="C0504D">
                    <a:lumMod val="75000"/>
                  </a:srgbClr>
                </a:solidFill>
                <a:effectLst>
                  <a:glow rad="1651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cifico" panose="00000500000000000000" pitchFamily="2" charset="0"/>
                <a:ea typeface="微软雅黑" panose="020B0503020204020204" pitchFamily="34" charset="-122"/>
              </a:rPr>
              <a:t> </a:t>
            </a:r>
            <a:r>
              <a:rPr lang="en-US" altLang="zh-CN" sz="4000" b="1" dirty="0" err="1">
                <a:solidFill>
                  <a:srgbClr val="C0504D">
                    <a:lumMod val="75000"/>
                  </a:srgbClr>
                </a:solidFill>
                <a:effectLst>
                  <a:glow rad="1651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cifico" panose="00000500000000000000" pitchFamily="2" charset="0"/>
                <a:ea typeface="微软雅黑" panose="020B0503020204020204" pitchFamily="34" charset="-122"/>
              </a:rPr>
              <a:t>phiếu</a:t>
            </a:r>
            <a:r>
              <a:rPr lang="en-US" altLang="zh-CN" sz="4000" b="1" dirty="0">
                <a:solidFill>
                  <a:srgbClr val="C0504D">
                    <a:lumMod val="75000"/>
                  </a:srgbClr>
                </a:solidFill>
                <a:effectLst>
                  <a:glow rad="1651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cifico" panose="00000500000000000000" pitchFamily="2" charset="0"/>
                <a:ea typeface="微软雅黑" panose="020B0503020204020204" pitchFamily="34" charset="-122"/>
              </a:rPr>
              <a:t> </a:t>
            </a:r>
            <a:r>
              <a:rPr lang="en-US" altLang="zh-CN" sz="4000" b="1" dirty="0" err="1">
                <a:solidFill>
                  <a:srgbClr val="C0504D">
                    <a:lumMod val="75000"/>
                  </a:srgbClr>
                </a:solidFill>
                <a:effectLst>
                  <a:glow rad="1651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cifico" panose="00000500000000000000" pitchFamily="2" charset="0"/>
                <a:ea typeface="微软雅黑" panose="020B0503020204020204" pitchFamily="34" charset="-122"/>
              </a:rPr>
              <a:t>đọc</a:t>
            </a:r>
            <a:r>
              <a:rPr lang="en-US" altLang="zh-CN" sz="4000" b="1" dirty="0">
                <a:solidFill>
                  <a:srgbClr val="C0504D">
                    <a:lumMod val="75000"/>
                  </a:srgbClr>
                </a:solidFill>
                <a:effectLst>
                  <a:glow rad="1651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cifico" panose="00000500000000000000" pitchFamily="2" charset="0"/>
                <a:ea typeface="微软雅黑" panose="020B0503020204020204" pitchFamily="34" charset="-122"/>
              </a:rPr>
              <a:t> </a:t>
            </a:r>
            <a:r>
              <a:rPr lang="en-US" altLang="zh-CN" sz="4000" b="1" dirty="0" err="1">
                <a:solidFill>
                  <a:srgbClr val="C0504D">
                    <a:lumMod val="75000"/>
                  </a:srgbClr>
                </a:solidFill>
                <a:effectLst>
                  <a:glow rad="1651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cifico" panose="00000500000000000000" pitchFamily="2" charset="0"/>
                <a:ea typeface="微软雅黑" panose="020B0503020204020204" pitchFamily="34" charset="-122"/>
              </a:rPr>
              <a:t>sách</a:t>
            </a:r>
            <a:endParaRPr lang="zh-CN" altLang="en-US" sz="4000" b="1" dirty="0">
              <a:solidFill>
                <a:srgbClr val="C0504D">
                  <a:lumMod val="75000"/>
                </a:srgbClr>
              </a:solidFill>
              <a:effectLst>
                <a:glow rad="165100">
                  <a:prstClr val="white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cifico" panose="00000500000000000000" pitchFamily="2" charset="0"/>
              <a:ea typeface="微软雅黑" panose="020B0503020204020204" pitchFamily="34" charset="-122"/>
            </a:endParaRPr>
          </a:p>
        </p:txBody>
      </p:sp>
      <p:pic>
        <p:nvPicPr>
          <p:cNvPr id="15" name="Picture 3">
            <a:extLst>
              <a:ext uri="{FF2B5EF4-FFF2-40B4-BE49-F238E27FC236}">
                <a16:creationId xmlns:a16="http://schemas.microsoft.com/office/drawing/2014/main" id="{B8F00D5E-DD7B-41DE-B0CA-2E62D08B644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5378568" y="1896566"/>
            <a:ext cx="1829010" cy="4974169"/>
          </a:xfrm>
          <a:prstGeom prst="rect">
            <a:avLst/>
          </a:prstGeom>
        </p:spPr>
      </p:pic>
      <p:pic>
        <p:nvPicPr>
          <p:cNvPr id="16" name="Picture 9">
            <a:extLst>
              <a:ext uri="{FF2B5EF4-FFF2-40B4-BE49-F238E27FC236}">
                <a16:creationId xmlns:a16="http://schemas.microsoft.com/office/drawing/2014/main" id="{6AE00A93-4493-44D9-9932-EE067BE7B8C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1642247">
            <a:off x="3353052" y="3685553"/>
            <a:ext cx="2439114" cy="1752820"/>
          </a:xfrm>
          <a:prstGeom prst="rect">
            <a:avLst/>
          </a:prstGeom>
        </p:spPr>
      </p:pic>
      <p:pic>
        <p:nvPicPr>
          <p:cNvPr id="17" name="Picture 9">
            <a:extLst>
              <a:ext uri="{FF2B5EF4-FFF2-40B4-BE49-F238E27FC236}">
                <a16:creationId xmlns:a16="http://schemas.microsoft.com/office/drawing/2014/main" id="{D74A3A36-62B7-43B8-96EF-58532252BF2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19407905">
            <a:off x="6766217" y="2793172"/>
            <a:ext cx="2774252" cy="1752820"/>
          </a:xfrm>
          <a:prstGeom prst="rect">
            <a:avLst/>
          </a:prstGeom>
        </p:spPr>
      </p:pic>
      <p:pic>
        <p:nvPicPr>
          <p:cNvPr id="18" name="Picture 9">
            <a:extLst>
              <a:ext uri="{FF2B5EF4-FFF2-40B4-BE49-F238E27FC236}">
                <a16:creationId xmlns:a16="http://schemas.microsoft.com/office/drawing/2014/main" id="{D99A07F0-99DF-4D4A-9CAD-AAE236B9FDE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1306577">
            <a:off x="4036213" y="2453197"/>
            <a:ext cx="2439114" cy="1752820"/>
          </a:xfrm>
          <a:prstGeom prst="rect">
            <a:avLst/>
          </a:prstGeom>
        </p:spPr>
      </p:pic>
      <p:pic>
        <p:nvPicPr>
          <p:cNvPr id="19" name="Picture 9">
            <a:extLst>
              <a:ext uri="{FF2B5EF4-FFF2-40B4-BE49-F238E27FC236}">
                <a16:creationId xmlns:a16="http://schemas.microsoft.com/office/drawing/2014/main" id="{92E00466-C6D6-48CD-8573-776D517CB37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19243641">
            <a:off x="5923123" y="1748265"/>
            <a:ext cx="2439114" cy="1752820"/>
          </a:xfrm>
          <a:prstGeom prst="rect">
            <a:avLst/>
          </a:prstGeom>
        </p:spPr>
      </p:pic>
      <p:pic>
        <p:nvPicPr>
          <p:cNvPr id="22" name="Picture 9">
            <a:extLst>
              <a:ext uri="{FF2B5EF4-FFF2-40B4-BE49-F238E27FC236}">
                <a16:creationId xmlns:a16="http://schemas.microsoft.com/office/drawing/2014/main" id="{63A18307-EF4B-454A-AD03-731E693161D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19407905">
            <a:off x="7694954" y="3969132"/>
            <a:ext cx="2949565" cy="1752820"/>
          </a:xfrm>
          <a:prstGeom prst="rect">
            <a:avLst/>
          </a:prstGeom>
        </p:spPr>
      </p:pic>
      <p:pic>
        <p:nvPicPr>
          <p:cNvPr id="34" name="Picture 10">
            <a:extLst>
              <a:ext uri="{FF2B5EF4-FFF2-40B4-BE49-F238E27FC236}">
                <a16:creationId xmlns:a16="http://schemas.microsoft.com/office/drawing/2014/main" id="{C21A83F3-45CD-40C3-9CB2-DEB1629EE4A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4931861" y="5210019"/>
            <a:ext cx="3240612" cy="1393031"/>
          </a:xfrm>
          <a:prstGeom prst="rect">
            <a:avLst/>
          </a:prstGeom>
          <a:effectLst>
            <a:glow rad="63500">
              <a:srgbClr val="4472C4">
                <a:lumMod val="20000"/>
                <a:lumOff val="80000"/>
              </a:srgbClr>
            </a:glow>
          </a:effectLst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AFAA5031-2FC9-44EC-8E68-8607420FC14C}"/>
              </a:ext>
            </a:extLst>
          </p:cNvPr>
          <p:cNvSpPr txBox="1"/>
          <p:nvPr/>
        </p:nvSpPr>
        <p:spPr>
          <a:xfrm>
            <a:off x="5205337" y="5608982"/>
            <a:ext cx="27177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prstClr val="white"/>
                </a:solidFill>
                <a:latin typeface="Calibri"/>
              </a:rPr>
              <a:t>Phiếu</a:t>
            </a:r>
            <a:r>
              <a:rPr lang="en-US" sz="28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Calibri"/>
              </a:rPr>
              <a:t>đọc</a:t>
            </a:r>
            <a:r>
              <a:rPr lang="en-US" sz="28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Calibri"/>
              </a:rPr>
              <a:t>sách</a:t>
            </a:r>
            <a:endParaRPr lang="en-US" sz="2800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D0EEC3C-8F1B-4DCB-9DDA-9AA37F0FC031}"/>
              </a:ext>
            </a:extLst>
          </p:cNvPr>
          <p:cNvSpPr txBox="1"/>
          <p:nvPr/>
        </p:nvSpPr>
        <p:spPr>
          <a:xfrm rot="1601697">
            <a:off x="3209439" y="4409489"/>
            <a:ext cx="251326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029" sz="2800" dirty="0" err="1">
                <a:solidFill>
                  <a:prstClr val="black"/>
                </a:solidFill>
                <a:latin typeface="Calibri"/>
                <a:ea typeface="Times New Roman" panose="02020603050405020304" pitchFamily="18" charset="0"/>
              </a:rPr>
              <a:t>Các</a:t>
            </a:r>
            <a:r>
              <a:rPr lang="en-029" sz="2800" dirty="0">
                <a:solidFill>
                  <a:prstClr val="black"/>
                </a:solidFill>
                <a:latin typeface="Calibri"/>
                <a:ea typeface="Times New Roman" panose="02020603050405020304" pitchFamily="18" charset="0"/>
              </a:rPr>
              <a:t> </a:t>
            </a:r>
            <a:r>
              <a:rPr lang="en-029" sz="2800" dirty="0" err="1">
                <a:solidFill>
                  <a:prstClr val="black"/>
                </a:solidFill>
                <a:latin typeface="Calibri"/>
                <a:ea typeface="Times New Roman" panose="02020603050405020304" pitchFamily="18" charset="0"/>
              </a:rPr>
              <a:t>đồ</a:t>
            </a:r>
            <a:r>
              <a:rPr lang="en-029" sz="2800" dirty="0">
                <a:solidFill>
                  <a:prstClr val="black"/>
                </a:solidFill>
                <a:latin typeface="Calibri"/>
                <a:ea typeface="Times New Roman" panose="02020603050405020304" pitchFamily="18" charset="0"/>
              </a:rPr>
              <a:t> </a:t>
            </a:r>
            <a:r>
              <a:rPr lang="en-029" sz="2800" dirty="0" err="1">
                <a:solidFill>
                  <a:prstClr val="black"/>
                </a:solidFill>
                <a:latin typeface="Calibri"/>
                <a:ea typeface="Times New Roman" panose="02020603050405020304" pitchFamily="18" charset="0"/>
              </a:rPr>
              <a:t>vật</a:t>
            </a:r>
            <a:r>
              <a:rPr lang="en-029" sz="2800" dirty="0">
                <a:solidFill>
                  <a:prstClr val="black"/>
                </a:solidFill>
                <a:latin typeface="Calibri"/>
                <a:ea typeface="Times New Roman" panose="02020603050405020304" pitchFamily="18" charset="0"/>
              </a:rPr>
              <a:t> </a:t>
            </a:r>
            <a:r>
              <a:rPr lang="en-029" sz="2800" dirty="0" err="1">
                <a:solidFill>
                  <a:prstClr val="black"/>
                </a:solidFill>
                <a:latin typeface="Calibri"/>
                <a:ea typeface="Times New Roman" panose="02020603050405020304" pitchFamily="18" charset="0"/>
              </a:rPr>
              <a:t>được</a:t>
            </a:r>
            <a:r>
              <a:rPr lang="en-029" sz="2800" dirty="0">
                <a:solidFill>
                  <a:prstClr val="black"/>
                </a:solidFill>
                <a:latin typeface="Calibri"/>
                <a:ea typeface="Times New Roman" panose="02020603050405020304" pitchFamily="18" charset="0"/>
              </a:rPr>
              <a:t> </a:t>
            </a:r>
            <a:r>
              <a:rPr lang="en-029" sz="2800" dirty="0" err="1">
                <a:solidFill>
                  <a:prstClr val="black"/>
                </a:solidFill>
                <a:latin typeface="Calibri"/>
                <a:ea typeface="Times New Roman" panose="02020603050405020304" pitchFamily="18" charset="0"/>
              </a:rPr>
              <a:t>nói</a:t>
            </a:r>
            <a:r>
              <a:rPr lang="en-029" sz="2800" dirty="0">
                <a:solidFill>
                  <a:prstClr val="black"/>
                </a:solidFill>
                <a:latin typeface="Calibri"/>
                <a:ea typeface="Times New Roman" panose="02020603050405020304" pitchFamily="18" charset="0"/>
              </a:rPr>
              <a:t> </a:t>
            </a:r>
            <a:r>
              <a:rPr lang="en-029" sz="2800" dirty="0" err="1">
                <a:solidFill>
                  <a:prstClr val="black"/>
                </a:solidFill>
                <a:latin typeface="Calibri"/>
                <a:ea typeface="Times New Roman" panose="02020603050405020304" pitchFamily="18" charset="0"/>
              </a:rPr>
              <a:t>đến</a:t>
            </a:r>
            <a:endParaRPr lang="en-US" sz="4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7A595E8-5486-4D51-9069-9293FEDF9B0F}"/>
              </a:ext>
            </a:extLst>
          </p:cNvPr>
          <p:cNvSpPr txBox="1"/>
          <p:nvPr/>
        </p:nvSpPr>
        <p:spPr>
          <a:xfrm rot="19279080">
            <a:off x="6452317" y="2513187"/>
            <a:ext cx="164780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029" sz="2800" dirty="0" err="1">
                <a:solidFill>
                  <a:prstClr val="black"/>
                </a:solidFill>
                <a:latin typeface="Calibri"/>
                <a:ea typeface="Times New Roman" panose="02020603050405020304" pitchFamily="18" charset="0"/>
              </a:rPr>
              <a:t>Số</a:t>
            </a:r>
            <a:r>
              <a:rPr lang="en-029" sz="2800" dirty="0">
                <a:solidFill>
                  <a:prstClr val="black"/>
                </a:solidFill>
                <a:latin typeface="Calibri"/>
                <a:ea typeface="Times New Roman" panose="02020603050405020304" pitchFamily="18" charset="0"/>
              </a:rPr>
              <a:t> </a:t>
            </a:r>
            <a:r>
              <a:rPr lang="en-029" sz="2800" dirty="0" err="1">
                <a:solidFill>
                  <a:prstClr val="black"/>
                </a:solidFill>
                <a:latin typeface="Calibri"/>
                <a:ea typeface="Times New Roman" panose="02020603050405020304" pitchFamily="18" charset="0"/>
              </a:rPr>
              <a:t>câu</a:t>
            </a:r>
            <a:r>
              <a:rPr lang="en-029" sz="2800" dirty="0">
                <a:solidFill>
                  <a:prstClr val="black"/>
                </a:solidFill>
                <a:latin typeface="Calibri"/>
                <a:ea typeface="Times New Roman" panose="02020603050405020304" pitchFamily="18" charset="0"/>
              </a:rPr>
              <a:t> </a:t>
            </a:r>
            <a:r>
              <a:rPr lang="en-029" sz="2800" dirty="0" err="1">
                <a:solidFill>
                  <a:prstClr val="black"/>
                </a:solidFill>
                <a:latin typeface="Calibri"/>
                <a:ea typeface="Times New Roman" panose="02020603050405020304" pitchFamily="18" charset="0"/>
              </a:rPr>
              <a:t>đố</a:t>
            </a:r>
            <a:r>
              <a:rPr lang="en-029" sz="2800" dirty="0">
                <a:solidFill>
                  <a:prstClr val="black"/>
                </a:solidFill>
                <a:latin typeface="Calibri"/>
                <a:ea typeface="Times New Roman" panose="02020603050405020304" pitchFamily="18" charset="0"/>
              </a:rPr>
              <a:t> </a:t>
            </a:r>
            <a:r>
              <a:rPr lang="en-029" sz="2800" dirty="0" err="1">
                <a:solidFill>
                  <a:prstClr val="black"/>
                </a:solidFill>
                <a:latin typeface="Calibri"/>
                <a:ea typeface="Times New Roman" panose="02020603050405020304" pitchFamily="18" charset="0"/>
              </a:rPr>
              <a:t>đã</a:t>
            </a:r>
            <a:r>
              <a:rPr lang="en-029" sz="2800" dirty="0">
                <a:solidFill>
                  <a:prstClr val="black"/>
                </a:solidFill>
                <a:latin typeface="Calibri"/>
                <a:ea typeface="Times New Roman" panose="02020603050405020304" pitchFamily="18" charset="0"/>
              </a:rPr>
              <a:t> </a:t>
            </a:r>
            <a:r>
              <a:rPr lang="en-029" sz="2800" dirty="0" err="1">
                <a:solidFill>
                  <a:prstClr val="black"/>
                </a:solidFill>
                <a:latin typeface="Calibri"/>
                <a:ea typeface="Times New Roman" panose="02020603050405020304" pitchFamily="18" charset="0"/>
              </a:rPr>
              <a:t>đọc</a:t>
            </a:r>
            <a:endParaRPr lang="en-US" sz="2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8A0EE7A-782E-4F2C-B288-D88AA457F4A0}"/>
              </a:ext>
            </a:extLst>
          </p:cNvPr>
          <p:cNvSpPr txBox="1"/>
          <p:nvPr/>
        </p:nvSpPr>
        <p:spPr>
          <a:xfrm rot="19279080">
            <a:off x="6998080" y="3488205"/>
            <a:ext cx="274025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prstClr val="black"/>
                </a:solidFill>
                <a:latin typeface="Calibri"/>
              </a:rPr>
              <a:t>Câu</a:t>
            </a:r>
            <a:r>
              <a:rPr lang="en-US" sz="28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/>
              </a:rPr>
              <a:t>đố</a:t>
            </a:r>
            <a:r>
              <a:rPr lang="en-US" sz="28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/>
              </a:rPr>
              <a:t>em</a:t>
            </a:r>
            <a:r>
              <a:rPr lang="en-US" sz="28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/>
              </a:rPr>
              <a:t>thấy</a:t>
            </a:r>
            <a:r>
              <a:rPr lang="en-US" sz="28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/>
              </a:rPr>
              <a:t>dễ</a:t>
            </a:r>
            <a:r>
              <a:rPr lang="en-US" sz="28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/>
              </a:rPr>
              <a:t>đoán</a:t>
            </a:r>
            <a:r>
              <a:rPr lang="en-US" sz="28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/>
              </a:rPr>
              <a:t>nhất</a:t>
            </a:r>
            <a:endParaRPr lang="en-US" sz="2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9E86B3C-D072-45E9-8D5B-1090D4263550}"/>
              </a:ext>
            </a:extLst>
          </p:cNvPr>
          <p:cNvSpPr txBox="1"/>
          <p:nvPr/>
        </p:nvSpPr>
        <p:spPr>
          <a:xfrm rot="944946">
            <a:off x="4372412" y="3449271"/>
            <a:ext cx="199701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prstClr val="black"/>
                </a:solidFill>
                <a:latin typeface="Calibri"/>
              </a:rPr>
              <a:t>Ngày</a:t>
            </a:r>
            <a:r>
              <a:rPr lang="en-US" sz="28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/>
              </a:rPr>
              <a:t>đọc</a:t>
            </a:r>
            <a:endParaRPr lang="en-US" sz="2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98C6B74-FD0F-4891-9C47-83EF8E284997}"/>
              </a:ext>
            </a:extLst>
          </p:cNvPr>
          <p:cNvSpPr txBox="1"/>
          <p:nvPr/>
        </p:nvSpPr>
        <p:spPr>
          <a:xfrm rot="19798850">
            <a:off x="7926535" y="4759206"/>
            <a:ext cx="261961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solidFill>
                  <a:prstClr val="black"/>
                </a:solidFill>
              </a:rPr>
              <a:t>Câu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đố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em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thấy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khó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đoán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nhất</a:t>
            </a:r>
            <a:endParaRPr lang="en-US" sz="2800" dirty="0">
              <a:solidFill>
                <a:prstClr val="black"/>
              </a:solidFill>
            </a:endParaRPr>
          </a:p>
        </p:txBody>
      </p:sp>
      <p:pic>
        <p:nvPicPr>
          <p:cNvPr id="24" name="Picture 9">
            <a:extLst>
              <a:ext uri="{FF2B5EF4-FFF2-40B4-BE49-F238E27FC236}">
                <a16:creationId xmlns:a16="http://schemas.microsoft.com/office/drawing/2014/main" id="{867480C2-573D-4048-9291-0FDD501D419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19407905">
            <a:off x="9327733" y="4726887"/>
            <a:ext cx="2439114" cy="175282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4A671BEE-26DF-4B0F-A6CF-95F521C269B8}"/>
              </a:ext>
            </a:extLst>
          </p:cNvPr>
          <p:cNvSpPr txBox="1"/>
          <p:nvPr/>
        </p:nvSpPr>
        <p:spPr>
          <a:xfrm rot="19798850">
            <a:off x="9874041" y="5323034"/>
            <a:ext cx="190268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prstClr val="black"/>
                </a:solidFill>
                <a:latin typeface="Calibri"/>
              </a:rPr>
              <a:t>Mức</a:t>
            </a:r>
            <a:r>
              <a:rPr lang="en-US" sz="28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/>
              </a:rPr>
              <a:t>độ</a:t>
            </a:r>
            <a:r>
              <a:rPr lang="en-US" sz="28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/>
              </a:rPr>
              <a:t>yêu</a:t>
            </a:r>
            <a:r>
              <a:rPr lang="en-US" sz="28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/>
              </a:rPr>
              <a:t>thích</a:t>
            </a:r>
            <a:endParaRPr lang="en-US" sz="28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3044453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5" grpId="0"/>
      <p:bldP spid="36" grpId="0"/>
      <p:bldP spid="38" grpId="0"/>
      <p:bldP spid="39" grpId="0"/>
      <p:bldP spid="40" grpId="0"/>
      <p:bldP spid="41" grpId="0"/>
      <p:bldP spid="2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www.33ppt.com 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jeppt.com">
  <a:themeElements>
    <a:clrScheme name="自定义 18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0B34C"/>
      </a:accent1>
      <a:accent2>
        <a:srgbClr val="FACE53"/>
      </a:accent2>
      <a:accent3>
        <a:srgbClr val="50B34C"/>
      </a:accent3>
      <a:accent4>
        <a:srgbClr val="FACE53"/>
      </a:accent4>
      <a:accent5>
        <a:srgbClr val="50B34C"/>
      </a:accent5>
      <a:accent6>
        <a:srgbClr val="FACE53"/>
      </a:accent6>
      <a:hlink>
        <a:srgbClr val="50B34C"/>
      </a:hlink>
      <a:folHlink>
        <a:srgbClr val="FACE53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335</Words>
  <Application>Microsoft Office PowerPoint</Application>
  <PresentationFormat>Widescreen</PresentationFormat>
  <Paragraphs>76</Paragraphs>
  <Slides>16</Slides>
  <Notes>12</Notes>
  <HiddenSlides>0</HiddenSlides>
  <MMClips>6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Gloria Hallelujah</vt:lpstr>
      <vt:lpstr>Pacifico</vt:lpstr>
      <vt:lpstr>Arial</vt:lpstr>
      <vt:lpstr>Calibri</vt:lpstr>
      <vt:lpstr>Calibri Light</vt:lpstr>
      <vt:lpstr>Coiny</vt:lpstr>
      <vt:lpstr>www.33ppt.com ​​</vt:lpstr>
      <vt:lpstr>2_jeppt.com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Thao Tran</cp:lastModifiedBy>
  <cp:revision>9</cp:revision>
  <dcterms:created xsi:type="dcterms:W3CDTF">2022-06-28T09:23:27Z</dcterms:created>
  <dcterms:modified xsi:type="dcterms:W3CDTF">2022-07-22T08:10:35Z</dcterms:modified>
</cp:coreProperties>
</file>