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883" r:id="rId3"/>
    <p:sldId id="258" r:id="rId4"/>
    <p:sldId id="257" r:id="rId5"/>
    <p:sldId id="315" r:id="rId6"/>
    <p:sldId id="268" r:id="rId7"/>
    <p:sldId id="274" r:id="rId8"/>
    <p:sldId id="282" r:id="rId9"/>
    <p:sldId id="283" r:id="rId10"/>
    <p:sldId id="284" r:id="rId11"/>
    <p:sldId id="285" r:id="rId12"/>
    <p:sldId id="884" r:id="rId13"/>
    <p:sldId id="275" r:id="rId14"/>
    <p:sldId id="263" r:id="rId15"/>
    <p:sldId id="276" r:id="rId16"/>
    <p:sldId id="266" r:id="rId17"/>
    <p:sldId id="271" r:id="rId18"/>
    <p:sldId id="280" r:id="rId19"/>
    <p:sldId id="279" r:id="rId20"/>
    <p:sldId id="326" r:id="rId21"/>
    <p:sldId id="310" r:id="rId22"/>
    <p:sldId id="307" r:id="rId23"/>
    <p:sldId id="330" r:id="rId24"/>
    <p:sldId id="327" r:id="rId25"/>
    <p:sldId id="329" r:id="rId26"/>
    <p:sldId id="331" r:id="rId27"/>
    <p:sldId id="313" r:id="rId28"/>
    <p:sldId id="316" r:id="rId29"/>
    <p:sldId id="2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8F09"/>
    <a:srgbClr val="75471E"/>
    <a:srgbClr val="F2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944E69-BE5A-44FE-BBC0-6ADF994255B3}" v="162" dt="2022-11-02T23:49:10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9C944E69-BE5A-44FE-BBC0-6ADF994255B3}"/>
    <pc:docChg chg="undo custSel addSld delSld modSld">
      <pc:chgData name="Phuong Luong Y" userId="dda31959b45852e4" providerId="LiveId" clId="{9C944E69-BE5A-44FE-BBC0-6ADF994255B3}" dt="2022-11-02T23:49:17.774" v="756" actId="1076"/>
      <pc:docMkLst>
        <pc:docMk/>
      </pc:docMkLst>
      <pc:sldChg chg="modSp mod">
        <pc:chgData name="Phuong Luong Y" userId="dda31959b45852e4" providerId="LiveId" clId="{9C944E69-BE5A-44FE-BBC0-6ADF994255B3}" dt="2022-11-02T23:45:31.084" v="706" actId="1076"/>
        <pc:sldMkLst>
          <pc:docMk/>
          <pc:sldMk cId="1125412360" sldId="257"/>
        </pc:sldMkLst>
        <pc:picChg chg="mod">
          <ac:chgData name="Phuong Luong Y" userId="dda31959b45852e4" providerId="LiveId" clId="{9C944E69-BE5A-44FE-BBC0-6ADF994255B3}" dt="2022-11-02T23:45:31.084" v="706" actId="1076"/>
          <ac:picMkLst>
            <pc:docMk/>
            <pc:sldMk cId="1125412360" sldId="257"/>
            <ac:picMk id="4" creationId="{548C154A-D38D-48AC-96B6-24EEBA1A01B7}"/>
          </ac:picMkLst>
        </pc:picChg>
      </pc:sldChg>
      <pc:sldChg chg="modSp add mod">
        <pc:chgData name="Phuong Luong Y" userId="dda31959b45852e4" providerId="LiveId" clId="{9C944E69-BE5A-44FE-BBC0-6ADF994255B3}" dt="2022-11-02T23:46:18.498" v="715" actId="403"/>
        <pc:sldMkLst>
          <pc:docMk/>
          <pc:sldMk cId="3451729761" sldId="258"/>
        </pc:sldMkLst>
        <pc:spChg chg="mod">
          <ac:chgData name="Phuong Luong Y" userId="dda31959b45852e4" providerId="LiveId" clId="{9C944E69-BE5A-44FE-BBC0-6ADF994255B3}" dt="2022-11-02T23:46:14.976" v="711" actId="1076"/>
          <ac:spMkLst>
            <pc:docMk/>
            <pc:sldMk cId="3451729761" sldId="258"/>
            <ac:spMk id="114" creationId="{00000000-0000-0000-0000-000000000000}"/>
          </ac:spMkLst>
        </pc:spChg>
        <pc:spChg chg="mod">
          <ac:chgData name="Phuong Luong Y" userId="dda31959b45852e4" providerId="LiveId" clId="{9C944E69-BE5A-44FE-BBC0-6ADF994255B3}" dt="2022-11-02T23:46:18.498" v="715" actId="403"/>
          <ac:spMkLst>
            <pc:docMk/>
            <pc:sldMk cId="3451729761" sldId="258"/>
            <ac:spMk id="115" creationId="{00000000-0000-0000-0000-000000000000}"/>
          </ac:spMkLst>
        </pc:spChg>
        <pc:grpChg chg="mod">
          <ac:chgData name="Phuong Luong Y" userId="dda31959b45852e4" providerId="LiveId" clId="{9C944E69-BE5A-44FE-BBC0-6ADF994255B3}" dt="2022-11-02T23:46:13.292" v="710" actId="14100"/>
          <ac:grpSpMkLst>
            <pc:docMk/>
            <pc:sldMk cId="3451729761" sldId="258"/>
            <ac:grpSpMk id="8" creationId="{00000000-0000-0000-0000-000000000000}"/>
          </ac:grpSpMkLst>
        </pc:grpChg>
      </pc:sldChg>
      <pc:sldChg chg="modSp mod">
        <pc:chgData name="Phuong Luong Y" userId="dda31959b45852e4" providerId="LiveId" clId="{9C944E69-BE5A-44FE-BBC0-6ADF994255B3}" dt="2022-11-02T23:22:57.776" v="2" actId="20577"/>
        <pc:sldMkLst>
          <pc:docMk/>
          <pc:sldMk cId="3882807987" sldId="279"/>
        </pc:sldMkLst>
        <pc:spChg chg="mod">
          <ac:chgData name="Phuong Luong Y" userId="dda31959b45852e4" providerId="LiveId" clId="{9C944E69-BE5A-44FE-BBC0-6ADF994255B3}" dt="2022-11-02T23:22:57.776" v="2" actId="20577"/>
          <ac:spMkLst>
            <pc:docMk/>
            <pc:sldMk cId="3882807987" sldId="279"/>
            <ac:spMk id="3" creationId="{D19D6AA8-B3D4-42BF-B979-18A2678CAE09}"/>
          </ac:spMkLst>
        </pc:spChg>
      </pc:sldChg>
      <pc:sldChg chg="modSp mod">
        <pc:chgData name="Phuong Luong Y" userId="dda31959b45852e4" providerId="LiveId" clId="{9C944E69-BE5A-44FE-BBC0-6ADF994255B3}" dt="2022-11-02T23:47:05.585" v="717" actId="14100"/>
        <pc:sldMkLst>
          <pc:docMk/>
          <pc:sldMk cId="4140983450" sldId="284"/>
        </pc:sldMkLst>
        <pc:spChg chg="mod">
          <ac:chgData name="Phuong Luong Y" userId="dda31959b45852e4" providerId="LiveId" clId="{9C944E69-BE5A-44FE-BBC0-6ADF994255B3}" dt="2022-11-02T23:47:05.585" v="717" actId="14100"/>
          <ac:spMkLst>
            <pc:docMk/>
            <pc:sldMk cId="4140983450" sldId="284"/>
            <ac:spMk id="6" creationId="{F06DE3C8-FF03-4DCF-9AA7-208E630B6D32}"/>
          </ac:spMkLst>
        </pc:spChg>
        <pc:spChg chg="mod">
          <ac:chgData name="Phuong Luong Y" userId="dda31959b45852e4" providerId="LiveId" clId="{9C944E69-BE5A-44FE-BBC0-6ADF994255B3}" dt="2022-11-02T23:47:05.585" v="717" actId="14100"/>
          <ac:spMkLst>
            <pc:docMk/>
            <pc:sldMk cId="4140983450" sldId="284"/>
            <ac:spMk id="7" creationId="{D4FF0062-7034-47F5-9034-CF54B0DBD5F6}"/>
          </ac:spMkLst>
        </pc:sp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1" creationId="{D73EA74D-2AE7-4BF5-8760-CDC23B7A8B65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2" creationId="{C0073AED-1998-4DC0-8482-DB95BF120D1A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3" creationId="{9366B4DE-9B26-4F4E-BF8F-BDD522E51A0A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4" creationId="{D3E2DBBE-0DB0-41D3-B399-AAD2C9E28474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5" creationId="{B697A7DA-D7FB-4C09-8CC1-E99772A860E9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6" creationId="{59E6DDDE-AF83-4169-B59E-7FA57302AA09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7" creationId="{1C3F5C76-CA19-4183-A921-439E490DA4B1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8" creationId="{5C2B5F33-EA62-4F32-BDD5-66C67E5EAAD3}"/>
          </ac:picMkLst>
        </pc:picChg>
      </pc:sldChg>
      <pc:sldChg chg="add">
        <pc:chgData name="Phuong Luong Y" userId="dda31959b45852e4" providerId="LiveId" clId="{9C944E69-BE5A-44FE-BBC0-6ADF994255B3}" dt="2022-11-02T23:36:22.803" v="450"/>
        <pc:sldMkLst>
          <pc:docMk/>
          <pc:sldMk cId="0" sldId="307"/>
        </pc:sldMkLst>
      </pc:sldChg>
      <pc:sldChg chg="add">
        <pc:chgData name="Phuong Luong Y" userId="dda31959b45852e4" providerId="LiveId" clId="{9C944E69-BE5A-44FE-BBC0-6ADF994255B3}" dt="2022-11-02T23:36:22.803" v="450"/>
        <pc:sldMkLst>
          <pc:docMk/>
          <pc:sldMk cId="0" sldId="310"/>
        </pc:sldMkLst>
      </pc:sldChg>
      <pc:sldChg chg="add">
        <pc:chgData name="Phuong Luong Y" userId="dda31959b45852e4" providerId="LiveId" clId="{9C944E69-BE5A-44FE-BBC0-6ADF994255B3}" dt="2022-11-02T23:36:22.803" v="450"/>
        <pc:sldMkLst>
          <pc:docMk/>
          <pc:sldMk cId="0" sldId="313"/>
        </pc:sldMkLst>
      </pc:sldChg>
      <pc:sldChg chg="del">
        <pc:chgData name="Phuong Luong Y" userId="dda31959b45852e4" providerId="LiveId" clId="{9C944E69-BE5A-44FE-BBC0-6ADF994255B3}" dt="2022-11-02T23:45:15.710" v="704" actId="47"/>
        <pc:sldMkLst>
          <pc:docMk/>
          <pc:sldMk cId="3330634294" sldId="314"/>
        </pc:sldMkLst>
      </pc:sldChg>
      <pc:sldChg chg="addSp delSp modSp new mod">
        <pc:chgData name="Phuong Luong Y" userId="dda31959b45852e4" providerId="LiveId" clId="{9C944E69-BE5A-44FE-BBC0-6ADF994255B3}" dt="2022-11-02T23:34:44.328" v="448" actId="207"/>
        <pc:sldMkLst>
          <pc:docMk/>
          <pc:sldMk cId="306818324" sldId="315"/>
        </pc:sldMkLst>
        <pc:spChg chg="add del">
          <ac:chgData name="Phuong Luong Y" userId="dda31959b45852e4" providerId="LiveId" clId="{9C944E69-BE5A-44FE-BBC0-6ADF994255B3}" dt="2022-11-02T23:24:17.355" v="15" actId="478"/>
          <ac:spMkLst>
            <pc:docMk/>
            <pc:sldMk cId="306818324" sldId="315"/>
            <ac:spMk id="3" creationId="{B605F666-581C-7C63-DB0E-D9A3E1D256D0}"/>
          </ac:spMkLst>
        </pc:spChg>
        <pc:spChg chg="add del mod">
          <ac:chgData name="Phuong Luong Y" userId="dda31959b45852e4" providerId="LiveId" clId="{9C944E69-BE5A-44FE-BBC0-6ADF994255B3}" dt="2022-11-02T23:26:09.040" v="80" actId="478"/>
          <ac:spMkLst>
            <pc:docMk/>
            <pc:sldMk cId="306818324" sldId="315"/>
            <ac:spMk id="6" creationId="{63C7BB98-2000-3861-40B4-5AE93A608202}"/>
          </ac:spMkLst>
        </pc:spChg>
        <pc:spChg chg="add del mod">
          <ac:chgData name="Phuong Luong Y" userId="dda31959b45852e4" providerId="LiveId" clId="{9C944E69-BE5A-44FE-BBC0-6ADF994255B3}" dt="2022-11-02T23:26:55.249" v="129" actId="478"/>
          <ac:spMkLst>
            <pc:docMk/>
            <pc:sldMk cId="306818324" sldId="315"/>
            <ac:spMk id="7" creationId="{DAF3883A-D3F9-4D05-D8A6-F28C290BF01F}"/>
          </ac:spMkLst>
        </pc:spChg>
        <pc:spChg chg="add mod">
          <ac:chgData name="Phuong Luong Y" userId="dda31959b45852e4" providerId="LiveId" clId="{9C944E69-BE5A-44FE-BBC0-6ADF994255B3}" dt="2022-11-02T23:34:44.328" v="448" actId="207"/>
          <ac:spMkLst>
            <pc:docMk/>
            <pc:sldMk cId="306818324" sldId="315"/>
            <ac:spMk id="8" creationId="{D5E4ABDC-A845-F4AB-CD57-0019F77E9A04}"/>
          </ac:spMkLst>
        </pc:spChg>
        <pc:spChg chg="add mod">
          <ac:chgData name="Phuong Luong Y" userId="dda31959b45852e4" providerId="LiveId" clId="{9C944E69-BE5A-44FE-BBC0-6ADF994255B3}" dt="2022-11-02T23:34:32.926" v="447" actId="207"/>
          <ac:spMkLst>
            <pc:docMk/>
            <pc:sldMk cId="306818324" sldId="315"/>
            <ac:spMk id="9" creationId="{80C1C2C1-C829-B157-88E8-521783B53A31}"/>
          </ac:spMkLst>
        </pc:spChg>
        <pc:picChg chg="add mod modCrop">
          <ac:chgData name="Phuong Luong Y" userId="dda31959b45852e4" providerId="LiveId" clId="{9C944E69-BE5A-44FE-BBC0-6ADF994255B3}" dt="2022-11-02T23:27:03.427" v="131" actId="1076"/>
          <ac:picMkLst>
            <pc:docMk/>
            <pc:sldMk cId="306818324" sldId="315"/>
            <ac:picMk id="5" creationId="{867346EC-92D4-2E23-EC1F-5CD5AAD30E68}"/>
          </ac:picMkLst>
        </pc:picChg>
      </pc:sldChg>
      <pc:sldChg chg="add">
        <pc:chgData name="Phuong Luong Y" userId="dda31959b45852e4" providerId="LiveId" clId="{9C944E69-BE5A-44FE-BBC0-6ADF994255B3}" dt="2022-11-02T23:34:59.777" v="449"/>
        <pc:sldMkLst>
          <pc:docMk/>
          <pc:sldMk cId="265908035" sldId="316"/>
        </pc:sldMkLst>
      </pc:sldChg>
      <pc:sldChg chg="new del">
        <pc:chgData name="Phuong Luong Y" userId="dda31959b45852e4" providerId="LiveId" clId="{9C944E69-BE5A-44FE-BBC0-6ADF994255B3}" dt="2022-11-02T23:23:47.931" v="6" actId="47"/>
        <pc:sldMkLst>
          <pc:docMk/>
          <pc:sldMk cId="3663881258" sldId="316"/>
        </pc:sldMkLst>
      </pc:sldChg>
      <pc:sldChg chg="add">
        <pc:chgData name="Phuong Luong Y" userId="dda31959b45852e4" providerId="LiveId" clId="{9C944E69-BE5A-44FE-BBC0-6ADF994255B3}" dt="2022-11-02T23:36:22.803" v="450"/>
        <pc:sldMkLst>
          <pc:docMk/>
          <pc:sldMk cId="0" sldId="326"/>
        </pc:sldMkLst>
      </pc:sldChg>
      <pc:sldChg chg="add">
        <pc:chgData name="Phuong Luong Y" userId="dda31959b45852e4" providerId="LiveId" clId="{9C944E69-BE5A-44FE-BBC0-6ADF994255B3}" dt="2022-11-02T23:36:22.803" v="450"/>
        <pc:sldMkLst>
          <pc:docMk/>
          <pc:sldMk cId="0" sldId="327"/>
        </pc:sldMkLst>
      </pc:sldChg>
      <pc:sldChg chg="add setBg">
        <pc:chgData name="Phuong Luong Y" userId="dda31959b45852e4" providerId="LiveId" clId="{9C944E69-BE5A-44FE-BBC0-6ADF994255B3}" dt="2022-11-02T23:36:22.803" v="450"/>
        <pc:sldMkLst>
          <pc:docMk/>
          <pc:sldMk cId="0" sldId="329"/>
        </pc:sldMkLst>
      </pc:sldChg>
      <pc:sldChg chg="addSp delSp modSp add mod modAnim">
        <pc:chgData name="Phuong Luong Y" userId="dda31959b45852e4" providerId="LiveId" clId="{9C944E69-BE5A-44FE-BBC0-6ADF994255B3}" dt="2022-11-02T23:39:29.792" v="549" actId="20577"/>
        <pc:sldMkLst>
          <pc:docMk/>
          <pc:sldMk cId="3779278218" sldId="330"/>
        </pc:sldMkLst>
        <pc:spChg chg="mod">
          <ac:chgData name="Phuong Luong Y" userId="dda31959b45852e4" providerId="LiveId" clId="{9C944E69-BE5A-44FE-BBC0-6ADF994255B3}" dt="2022-11-02T23:37:02.652" v="503" actId="1076"/>
          <ac:spMkLst>
            <pc:docMk/>
            <pc:sldMk cId="3779278218" sldId="330"/>
            <ac:spMk id="2" creationId="{00000000-0000-0000-0000-000000000000}"/>
          </ac:spMkLst>
        </pc:spChg>
        <pc:spChg chg="mod">
          <ac:chgData name="Phuong Luong Y" userId="dda31959b45852e4" providerId="LiveId" clId="{9C944E69-BE5A-44FE-BBC0-6ADF994255B3}" dt="2022-11-02T23:38:37.423" v="523" actId="478"/>
          <ac:spMkLst>
            <pc:docMk/>
            <pc:sldMk cId="3779278218" sldId="330"/>
            <ac:spMk id="30" creationId="{00000000-0000-0000-0000-000000000000}"/>
          </ac:spMkLst>
        </pc:spChg>
        <pc:spChg chg="add del mod">
          <ac:chgData name="Phuong Luong Y" userId="dda31959b45852e4" providerId="LiveId" clId="{9C944E69-BE5A-44FE-BBC0-6ADF994255B3}" dt="2022-11-02T23:38:37.423" v="523" actId="478"/>
          <ac:spMkLst>
            <pc:docMk/>
            <pc:sldMk cId="3779278218" sldId="330"/>
            <ac:spMk id="31" creationId="{00000000-0000-0000-0000-000000000000}"/>
          </ac:spMkLst>
        </pc:spChg>
        <pc:spChg chg="add del mod">
          <ac:chgData name="Phuong Luong Y" userId="dda31959b45852e4" providerId="LiveId" clId="{9C944E69-BE5A-44FE-BBC0-6ADF994255B3}" dt="2022-11-02T23:37:39.377" v="511" actId="478"/>
          <ac:spMkLst>
            <pc:docMk/>
            <pc:sldMk cId="3779278218" sldId="330"/>
            <ac:spMk id="36" creationId="{AE7928F2-4562-4439-4088-9FF7E8AED554}"/>
          </ac:spMkLst>
        </pc:spChg>
        <pc:spChg chg="add mod">
          <ac:chgData name="Phuong Luong Y" userId="dda31959b45852e4" providerId="LiveId" clId="{9C944E69-BE5A-44FE-BBC0-6ADF994255B3}" dt="2022-11-02T23:39:05.233" v="535" actId="1076"/>
          <ac:spMkLst>
            <pc:docMk/>
            <pc:sldMk cId="3779278218" sldId="330"/>
            <ac:spMk id="37" creationId="{C1264C4E-A98B-85E6-B9E7-94DB03300AA6}"/>
          </ac:spMkLst>
        </pc:spChg>
        <pc:spChg chg="add mod">
          <ac:chgData name="Phuong Luong Y" userId="dda31959b45852e4" providerId="LiveId" clId="{9C944E69-BE5A-44FE-BBC0-6ADF994255B3}" dt="2022-11-02T23:39:18.049" v="545" actId="1076"/>
          <ac:spMkLst>
            <pc:docMk/>
            <pc:sldMk cId="3779278218" sldId="330"/>
            <ac:spMk id="38" creationId="{010147F0-8318-1D71-1C24-303C2ABDA860}"/>
          </ac:spMkLst>
        </pc:spChg>
        <pc:spChg chg="add mod">
          <ac:chgData name="Phuong Luong Y" userId="dda31959b45852e4" providerId="LiveId" clId="{9C944E69-BE5A-44FE-BBC0-6ADF994255B3}" dt="2022-11-02T23:39:29.792" v="549" actId="20577"/>
          <ac:spMkLst>
            <pc:docMk/>
            <pc:sldMk cId="3779278218" sldId="330"/>
            <ac:spMk id="50" creationId="{C04B5913-F7BB-D500-F688-AF6AB18F39D1}"/>
          </ac:spMkLst>
        </pc:spChg>
        <pc:grpChg chg="add del">
          <ac:chgData name="Phuong Luong Y" userId="dda31959b45852e4" providerId="LiveId" clId="{9C944E69-BE5A-44FE-BBC0-6ADF994255B3}" dt="2022-11-02T23:38:37.423" v="523" actId="478"/>
          <ac:grpSpMkLst>
            <pc:docMk/>
            <pc:sldMk cId="3779278218" sldId="330"/>
            <ac:grpSpMk id="28" creationId="{00000000-0000-0000-0000-000000000000}"/>
          </ac:grpSpMkLst>
        </pc:grpChg>
        <pc:grpChg chg="del">
          <ac:chgData name="Phuong Luong Y" userId="dda31959b45852e4" providerId="LiveId" clId="{9C944E69-BE5A-44FE-BBC0-6ADF994255B3}" dt="2022-11-02T23:37:13.520" v="504" actId="478"/>
          <ac:grpSpMkLst>
            <pc:docMk/>
            <pc:sldMk cId="3779278218" sldId="330"/>
            <ac:grpSpMk id="32" creationId="{00000000-0000-0000-0000-000000000000}"/>
          </ac:grpSpMkLst>
        </pc:grpChg>
        <pc:grpChg chg="del">
          <ac:chgData name="Phuong Luong Y" userId="dda31959b45852e4" providerId="LiveId" clId="{9C944E69-BE5A-44FE-BBC0-6ADF994255B3}" dt="2022-11-02T23:38:33.984" v="521" actId="478"/>
          <ac:grpSpMkLst>
            <pc:docMk/>
            <pc:sldMk cId="3779278218" sldId="330"/>
            <ac:grpSpMk id="43" creationId="{00000000-0000-0000-0000-000000000000}"/>
          </ac:grpSpMkLst>
        </pc:grpChg>
        <pc:grpChg chg="del">
          <ac:chgData name="Phuong Luong Y" userId="dda31959b45852e4" providerId="LiveId" clId="{9C944E69-BE5A-44FE-BBC0-6ADF994255B3}" dt="2022-11-02T23:38:39.325" v="524" actId="478"/>
          <ac:grpSpMkLst>
            <pc:docMk/>
            <pc:sldMk cId="3779278218" sldId="330"/>
            <ac:grpSpMk id="57" creationId="{00000000-0000-0000-0000-000000000000}"/>
          </ac:grpSpMkLst>
        </pc:grpChg>
      </pc:sldChg>
      <pc:sldChg chg="addSp delSp modSp add mod modAnim">
        <pc:chgData name="Phuong Luong Y" userId="dda31959b45852e4" providerId="LiveId" clId="{9C944E69-BE5A-44FE-BBC0-6ADF994255B3}" dt="2022-11-02T23:42:16.682" v="674" actId="20577"/>
        <pc:sldMkLst>
          <pc:docMk/>
          <pc:sldMk cId="3231375537" sldId="331"/>
        </pc:sldMkLst>
        <pc:spChg chg="mod">
          <ac:chgData name="Phuong Luong Y" userId="dda31959b45852e4" providerId="LiveId" clId="{9C944E69-BE5A-44FE-BBC0-6ADF994255B3}" dt="2022-11-02T23:41:06.920" v="642" actId="1076"/>
          <ac:spMkLst>
            <pc:docMk/>
            <pc:sldMk cId="3231375537" sldId="331"/>
            <ac:spMk id="2" creationId="{00000000-0000-0000-0000-000000000000}"/>
          </ac:spMkLst>
        </pc:spChg>
        <pc:spChg chg="add mod">
          <ac:chgData name="Phuong Luong Y" userId="dda31959b45852e4" providerId="LiveId" clId="{9C944E69-BE5A-44FE-BBC0-6ADF994255B3}" dt="2022-11-02T23:41:31.542" v="652" actId="20577"/>
          <ac:spMkLst>
            <pc:docMk/>
            <pc:sldMk cId="3231375537" sldId="331"/>
            <ac:spMk id="4" creationId="{3A738D0D-579E-1F3C-AD58-6C46C80ED3C2}"/>
          </ac:spMkLst>
        </pc:spChg>
        <pc:spChg chg="add mod">
          <ac:chgData name="Phuong Luong Y" userId="dda31959b45852e4" providerId="LiveId" clId="{9C944E69-BE5A-44FE-BBC0-6ADF994255B3}" dt="2022-11-02T23:41:59.394" v="664" actId="1076"/>
          <ac:spMkLst>
            <pc:docMk/>
            <pc:sldMk cId="3231375537" sldId="331"/>
            <ac:spMk id="32" creationId="{411A21CD-E4E0-0226-213E-3435A66FA220}"/>
          </ac:spMkLst>
        </pc:spChg>
        <pc:spChg chg="add mod">
          <ac:chgData name="Phuong Luong Y" userId="dda31959b45852e4" providerId="LiveId" clId="{9C944E69-BE5A-44FE-BBC0-6ADF994255B3}" dt="2022-11-02T23:42:16.682" v="674" actId="20577"/>
          <ac:spMkLst>
            <pc:docMk/>
            <pc:sldMk cId="3231375537" sldId="331"/>
            <ac:spMk id="36" creationId="{53A92675-D818-7A23-C945-D93708C369EF}"/>
          </ac:spMkLst>
        </pc:spChg>
        <pc:grpChg chg="del">
          <ac:chgData name="Phuong Luong Y" userId="dda31959b45852e4" providerId="LiveId" clId="{9C944E69-BE5A-44FE-BBC0-6ADF994255B3}" dt="2022-11-02T23:41:16.534" v="643" actId="478"/>
          <ac:grpSpMkLst>
            <pc:docMk/>
            <pc:sldMk cId="3231375537" sldId="331"/>
            <ac:grpSpMk id="55" creationId="{00000000-0000-0000-0000-000000000000}"/>
          </ac:grpSpMkLst>
        </pc:grpChg>
        <pc:grpChg chg="del">
          <ac:chgData name="Phuong Luong Y" userId="dda31959b45852e4" providerId="LiveId" clId="{9C944E69-BE5A-44FE-BBC0-6ADF994255B3}" dt="2022-11-02T23:42:01.688" v="665" actId="478"/>
          <ac:grpSpMkLst>
            <pc:docMk/>
            <pc:sldMk cId="3231375537" sldId="331"/>
            <ac:grpSpMk id="56" creationId="{00000000-0000-0000-0000-000000000000}"/>
          </ac:grpSpMkLst>
        </pc:grpChg>
        <pc:grpChg chg="del">
          <ac:chgData name="Phuong Luong Y" userId="dda31959b45852e4" providerId="LiveId" clId="{9C944E69-BE5A-44FE-BBC0-6ADF994255B3}" dt="2022-11-02T23:41:34.832" v="653" actId="478"/>
          <ac:grpSpMkLst>
            <pc:docMk/>
            <pc:sldMk cId="3231375537" sldId="331"/>
            <ac:grpSpMk id="64" creationId="{00000000-0000-0000-0000-000000000000}"/>
          </ac:grpSpMkLst>
        </pc:grpChg>
      </pc:sldChg>
      <pc:sldChg chg="modSp add mod setBg">
        <pc:chgData name="Phuong Luong Y" userId="dda31959b45852e4" providerId="LiveId" clId="{9C944E69-BE5A-44FE-BBC0-6ADF994255B3}" dt="2022-11-02T23:45:12.775" v="703" actId="1076"/>
        <pc:sldMkLst>
          <pc:docMk/>
          <pc:sldMk cId="1141340360" sldId="883"/>
        </pc:sldMkLst>
        <pc:spChg chg="mod">
          <ac:chgData name="Phuong Luong Y" userId="dda31959b45852e4" providerId="LiveId" clId="{9C944E69-BE5A-44FE-BBC0-6ADF994255B3}" dt="2022-11-02T23:45:12.775" v="703" actId="1076"/>
          <ac:spMkLst>
            <pc:docMk/>
            <pc:sldMk cId="1141340360" sldId="883"/>
            <ac:spMk id="7" creationId="{E0B046D2-B133-E9E3-B7E3-3F6E337952EE}"/>
          </ac:spMkLst>
        </pc:spChg>
      </pc:sldChg>
      <pc:sldChg chg="new del">
        <pc:chgData name="Phuong Luong Y" userId="dda31959b45852e4" providerId="LiveId" clId="{9C944E69-BE5A-44FE-BBC0-6ADF994255B3}" dt="2022-11-02T23:47:19.673" v="719" actId="47"/>
        <pc:sldMkLst>
          <pc:docMk/>
          <pc:sldMk cId="503647018" sldId="884"/>
        </pc:sldMkLst>
      </pc:sldChg>
      <pc:sldChg chg="addSp delSp modSp add mod delAnim modAnim">
        <pc:chgData name="Phuong Luong Y" userId="dda31959b45852e4" providerId="LiveId" clId="{9C944E69-BE5A-44FE-BBC0-6ADF994255B3}" dt="2022-11-02T23:49:17.774" v="756" actId="1076"/>
        <pc:sldMkLst>
          <pc:docMk/>
          <pc:sldMk cId="3558585907" sldId="884"/>
        </pc:sldMkLst>
        <pc:spChg chg="add mod">
          <ac:chgData name="Phuong Luong Y" userId="dda31959b45852e4" providerId="LiveId" clId="{9C944E69-BE5A-44FE-BBC0-6ADF994255B3}" dt="2022-11-02T23:48:27.117" v="741" actId="1076"/>
          <ac:spMkLst>
            <pc:docMk/>
            <pc:sldMk cId="3558585907" sldId="884"/>
            <ac:spMk id="3" creationId="{1A83CAC4-29ED-723C-731C-439E737A3D5D}"/>
          </ac:spMkLst>
        </pc:spChg>
        <pc:spChg chg="mod">
          <ac:chgData name="Phuong Luong Y" userId="dda31959b45852e4" providerId="LiveId" clId="{9C944E69-BE5A-44FE-BBC0-6ADF994255B3}" dt="2022-11-02T23:48:41.013" v="743" actId="255"/>
          <ac:spMkLst>
            <pc:docMk/>
            <pc:sldMk cId="3558585907" sldId="884"/>
            <ac:spMk id="4" creationId="{91F307AA-73F3-E971-E17E-807CF601E041}"/>
          </ac:spMkLst>
        </pc:spChg>
        <pc:spChg chg="mod">
          <ac:chgData name="Phuong Luong Y" userId="dda31959b45852e4" providerId="LiveId" clId="{9C944E69-BE5A-44FE-BBC0-6ADF994255B3}" dt="2022-11-02T23:48:45.937" v="744" actId="1076"/>
          <ac:spMkLst>
            <pc:docMk/>
            <pc:sldMk cId="3558585907" sldId="884"/>
            <ac:spMk id="6" creationId="{F06DE3C8-FF03-4DCF-9AA7-208E630B6D32}"/>
          </ac:spMkLst>
        </pc:spChg>
        <pc:spChg chg="mod">
          <ac:chgData name="Phuong Luong Y" userId="dda31959b45852e4" providerId="LiveId" clId="{9C944E69-BE5A-44FE-BBC0-6ADF994255B3}" dt="2022-11-02T23:48:49.412" v="745" actId="1076"/>
          <ac:spMkLst>
            <pc:docMk/>
            <pc:sldMk cId="3558585907" sldId="884"/>
            <ac:spMk id="7" creationId="{D4FF0062-7034-47F5-9034-CF54B0DBD5F6}"/>
          </ac:spMkLst>
        </pc:spChg>
        <pc:spChg chg="add mod">
          <ac:chgData name="Phuong Luong Y" userId="dda31959b45852e4" providerId="LiveId" clId="{9C944E69-BE5A-44FE-BBC0-6ADF994255B3}" dt="2022-11-02T23:48:32.316" v="742" actId="1076"/>
          <ac:spMkLst>
            <pc:docMk/>
            <pc:sldMk cId="3558585907" sldId="884"/>
            <ac:spMk id="8" creationId="{E76815D4-CE06-487F-CF57-8B22E0D49E7B}"/>
          </ac:spMkLst>
        </pc:spChg>
        <pc:picChg chg="del mod">
          <ac:chgData name="Phuong Luong Y" userId="dda31959b45852e4" providerId="LiveId" clId="{9C944E69-BE5A-44FE-BBC0-6ADF994255B3}" dt="2022-11-02T23:47:30.603" v="722" actId="478"/>
          <ac:picMkLst>
            <pc:docMk/>
            <pc:sldMk cId="3558585907" sldId="884"/>
            <ac:picMk id="2" creationId="{444C7843-BCF7-4C80-BEBE-684ACE45DDB8}"/>
          </ac:picMkLst>
        </pc:picChg>
        <pc:picChg chg="del">
          <ac:chgData name="Phuong Luong Y" userId="dda31959b45852e4" providerId="LiveId" clId="{9C944E69-BE5A-44FE-BBC0-6ADF994255B3}" dt="2022-11-02T23:47:38.458" v="724" actId="478"/>
          <ac:picMkLst>
            <pc:docMk/>
            <pc:sldMk cId="3558585907" sldId="884"/>
            <ac:picMk id="20" creationId="{E3735E33-5D0E-469F-A771-CB4C1899D761}"/>
          </ac:picMkLst>
        </pc:picChg>
        <pc:picChg chg="del">
          <ac:chgData name="Phuong Luong Y" userId="dda31959b45852e4" providerId="LiveId" clId="{9C944E69-BE5A-44FE-BBC0-6ADF994255B3}" dt="2022-11-02T23:47:39.132" v="725" actId="478"/>
          <ac:picMkLst>
            <pc:docMk/>
            <pc:sldMk cId="3558585907" sldId="884"/>
            <ac:picMk id="21" creationId="{D2344A8E-AD44-4780-8B8A-3F2B7C0F5DE6}"/>
          </ac:picMkLst>
        </pc:picChg>
        <pc:picChg chg="del">
          <ac:chgData name="Phuong Luong Y" userId="dda31959b45852e4" providerId="LiveId" clId="{9C944E69-BE5A-44FE-BBC0-6ADF994255B3}" dt="2022-11-02T23:47:39.706" v="726" actId="478"/>
          <ac:picMkLst>
            <pc:docMk/>
            <pc:sldMk cId="3558585907" sldId="884"/>
            <ac:picMk id="22" creationId="{F0420063-191C-470C-B4A7-2F7ABB9F9DA2}"/>
          </ac:picMkLst>
        </pc:picChg>
        <pc:picChg chg="del">
          <ac:chgData name="Phuong Luong Y" userId="dda31959b45852e4" providerId="LiveId" clId="{9C944E69-BE5A-44FE-BBC0-6ADF994255B3}" dt="2022-11-02T23:47:40.677" v="727" actId="478"/>
          <ac:picMkLst>
            <pc:docMk/>
            <pc:sldMk cId="3558585907" sldId="884"/>
            <ac:picMk id="23" creationId="{9939F788-AFA8-43CA-8A2D-160FBBA1C627}"/>
          </ac:picMkLst>
        </pc:picChg>
        <pc:picChg chg="del">
          <ac:chgData name="Phuong Luong Y" userId="dda31959b45852e4" providerId="LiveId" clId="{9C944E69-BE5A-44FE-BBC0-6ADF994255B3}" dt="2022-11-02T23:47:41.130" v="728" actId="478"/>
          <ac:picMkLst>
            <pc:docMk/>
            <pc:sldMk cId="3558585907" sldId="884"/>
            <ac:picMk id="24" creationId="{5892F370-0E34-4553-8CB1-176A57622885}"/>
          </ac:picMkLst>
        </pc:picChg>
        <pc:picChg chg="del">
          <ac:chgData name="Phuong Luong Y" userId="dda31959b45852e4" providerId="LiveId" clId="{9C944E69-BE5A-44FE-BBC0-6ADF994255B3}" dt="2022-11-02T23:47:41.599" v="729" actId="478"/>
          <ac:picMkLst>
            <pc:docMk/>
            <pc:sldMk cId="3558585907" sldId="884"/>
            <ac:picMk id="25" creationId="{AEDCB9D2-C701-45A6-8C80-2D44A299F65B}"/>
          </ac:picMkLst>
        </pc:picChg>
        <pc:picChg chg="del">
          <ac:chgData name="Phuong Luong Y" userId="dda31959b45852e4" providerId="LiveId" clId="{9C944E69-BE5A-44FE-BBC0-6ADF994255B3}" dt="2022-11-02T23:47:42.116" v="730" actId="478"/>
          <ac:picMkLst>
            <pc:docMk/>
            <pc:sldMk cId="3558585907" sldId="884"/>
            <ac:picMk id="26" creationId="{FCF96783-F14F-4170-9B97-62FE85F23442}"/>
          </ac:picMkLst>
        </pc:picChg>
        <pc:cxnChg chg="add mod">
          <ac:chgData name="Phuong Luong Y" userId="dda31959b45852e4" providerId="LiveId" clId="{9C944E69-BE5A-44FE-BBC0-6ADF994255B3}" dt="2022-11-02T23:49:04.210" v="752" actId="1038"/>
          <ac:cxnSpMkLst>
            <pc:docMk/>
            <pc:sldMk cId="3558585907" sldId="884"/>
            <ac:cxnSpMk id="11" creationId="{4C3751B6-D509-FF65-8AB9-5E7FE53AA91C}"/>
          </ac:cxnSpMkLst>
        </pc:cxnChg>
        <pc:cxnChg chg="add mod">
          <ac:chgData name="Phuong Luong Y" userId="dda31959b45852e4" providerId="LiveId" clId="{9C944E69-BE5A-44FE-BBC0-6ADF994255B3}" dt="2022-11-02T23:49:09.966" v="754" actId="1076"/>
          <ac:cxnSpMkLst>
            <pc:docMk/>
            <pc:sldMk cId="3558585907" sldId="884"/>
            <ac:cxnSpMk id="12" creationId="{D9D3C6E0-5245-B409-AE62-D4FA396661D5}"/>
          </ac:cxnSpMkLst>
        </pc:cxnChg>
        <pc:cxnChg chg="add mod">
          <ac:chgData name="Phuong Luong Y" userId="dda31959b45852e4" providerId="LiveId" clId="{9C944E69-BE5A-44FE-BBC0-6ADF994255B3}" dt="2022-11-02T23:49:17.774" v="756" actId="1076"/>
          <ac:cxnSpMkLst>
            <pc:docMk/>
            <pc:sldMk cId="3558585907" sldId="884"/>
            <ac:cxnSpMk id="13" creationId="{CCDDB327-4B86-F02C-BD8B-DDB1D77F1A54}"/>
          </ac:cxnSpMkLst>
        </pc:cxnChg>
      </pc:sldChg>
    </pc:docChg>
  </pc:docChgLst>
  <pc:docChgLst>
    <pc:chgData name="Phuong Luong Y" userId="dda31959b45852e4" providerId="LiveId" clId="{57713895-1C35-43C7-860B-CA647CF80FCD}"/>
    <pc:docChg chg="modSld">
      <pc:chgData name="Phuong Luong Y" userId="dda31959b45852e4" providerId="LiveId" clId="{57713895-1C35-43C7-860B-CA647CF80FCD}" dt="2022-11-01T08:05:55.655" v="31" actId="14100"/>
      <pc:docMkLst>
        <pc:docMk/>
      </pc:docMkLst>
      <pc:sldChg chg="modSp mod">
        <pc:chgData name="Phuong Luong Y" userId="dda31959b45852e4" providerId="LiveId" clId="{57713895-1C35-43C7-860B-CA647CF80FCD}" dt="2022-11-01T08:05:55.655" v="31" actId="14100"/>
        <pc:sldMkLst>
          <pc:docMk/>
          <pc:sldMk cId="263424489" sldId="283"/>
        </pc:sldMkLst>
        <pc:spChg chg="mod">
          <ac:chgData name="Phuong Luong Y" userId="dda31959b45852e4" providerId="LiveId" clId="{57713895-1C35-43C7-860B-CA647CF80FCD}" dt="2022-11-01T08:05:55.655" v="31" actId="14100"/>
          <ac:spMkLst>
            <pc:docMk/>
            <pc:sldMk cId="263424489" sldId="283"/>
            <ac:spMk id="11" creationId="{E96DBDFD-CC1F-4D71-813C-48E5F4E684F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98889-DBB8-47B3-9839-732001B0E0E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F4D1E-AB03-40A0-B1AC-76349406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9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F4D1E-AB03-40A0-B1AC-7634940687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4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013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99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D29C9-1E9F-42E5-9138-472EC30194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37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2A211-CF16-4874-96AF-529FE054D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33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8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5D15-AFC2-C8C8-3934-AF0E2CA6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5E931-3B4E-0763-246C-8071E5B3C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F1970-7B51-ED99-C5A6-5CBD4F7E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AF9C-477C-50F6-98C4-B9E799C1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72F16-7CA1-E673-F806-5C84078B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3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5907B-32D7-0DF6-6D17-301060BD6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4097E-1FF7-E2C9-61D8-D0689EF26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35EA-0D8B-15B4-AB3D-CF3CFAC0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44C12-5F4E-0973-A00C-81150A16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B3B89-DE69-1C59-49CB-BE917B7A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59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253CE8-FCC1-44F1-6615-2060D038E1BE}"/>
              </a:ext>
            </a:extLst>
          </p:cNvPr>
          <p:cNvSpPr/>
          <p:nvPr userDrawn="1"/>
        </p:nvSpPr>
        <p:spPr>
          <a:xfrm>
            <a:off x="975946" y="269422"/>
            <a:ext cx="10377854" cy="546316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598E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8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9349-09D5-1E57-0B90-D9AD2E985944}"/>
              </a:ext>
            </a:extLst>
          </p:cNvPr>
          <p:cNvSpPr/>
          <p:nvPr userDrawn="1"/>
        </p:nvSpPr>
        <p:spPr>
          <a:xfrm>
            <a:off x="553811" y="38176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C0BB48-1A88-147C-345B-9975517A76EE}"/>
              </a:ext>
            </a:extLst>
          </p:cNvPr>
          <p:cNvSpPr/>
          <p:nvPr userDrawn="1"/>
        </p:nvSpPr>
        <p:spPr>
          <a:xfrm>
            <a:off x="582999" y="46236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92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44A0B-DC6E-99D2-58F5-D4A458939BCB}"/>
              </a:ext>
            </a:extLst>
          </p:cNvPr>
          <p:cNvSpPr/>
          <p:nvPr userDrawn="1"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99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3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9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70E3-7D63-B800-320B-BA3CB723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CAABE-708D-57AE-2518-DDF5A477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DF98D-81BE-B283-3905-5262BBD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11CD4-795B-D8A5-7655-BA1989B1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9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018E0-8F50-251B-E27D-3DB49092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871DB-9FC4-B9B5-C025-D5E4B4ED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C1097-4D29-84B1-504B-0A863CE2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FDF6-5BB2-98FE-7FE0-EFC5E668C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C2F34-73DF-3993-C37C-B80E782BE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28131-73E2-C2AA-C4F6-5AA90FB0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03E64-C85E-8F4D-2E26-44587DEE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25490-2CF4-9A67-E8AD-BF65AD9F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04140-1428-F9BE-389E-1E830C6A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752E-4AFA-5A5B-BDE8-A8B53BE9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B5FDA-E889-48E8-65E1-4BADACAC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3D4A1-67A5-C6D5-15B4-7E8D36E9C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5385D-ADBB-1C1F-FF99-3DDB9EDA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9CC4C-0AA5-8F5F-C411-A11AD722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CDF5-86AC-477C-C6C4-FEEB9772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4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6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52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emf"/><Relationship Id="rId11" Type="http://schemas.openxmlformats.org/officeDocument/2006/relationships/audio" Target="../media/audio2.wav"/><Relationship Id="rId5" Type="http://schemas.openxmlformats.org/officeDocument/2006/relationships/image" Target="../media/image44.emf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94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emf"/><Relationship Id="rId11" Type="http://schemas.openxmlformats.org/officeDocument/2006/relationships/image" Target="../media/image49.png"/><Relationship Id="rId5" Type="http://schemas.openxmlformats.org/officeDocument/2006/relationships/image" Target="../media/image44.emf"/><Relationship Id="rId15" Type="http://schemas.openxmlformats.org/officeDocument/2006/relationships/audio" Target="../media/audio2.wav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emf"/><Relationship Id="rId11" Type="http://schemas.openxmlformats.org/officeDocument/2006/relationships/image" Target="../media/image48.png"/><Relationship Id="rId5" Type="http://schemas.openxmlformats.org/officeDocument/2006/relationships/image" Target="../media/image44.emf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emf"/><Relationship Id="rId1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5" Type="http://schemas.openxmlformats.org/officeDocument/2006/relationships/image" Target="../media/image53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29DBBD4-785F-48A6-A98D-E6AAD30F8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376CB5-9E63-477D-B605-EA9910281040}"/>
              </a:ext>
            </a:extLst>
          </p:cNvPr>
          <p:cNvSpPr/>
          <p:nvPr/>
        </p:nvSpPr>
        <p:spPr>
          <a:xfrm>
            <a:off x="12689150" y="1118586"/>
            <a:ext cx="106532" cy="115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4E79B842-3D37-4E2D-B637-BD291CA2B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5"/>
          <a:stretch/>
        </p:blipFill>
        <p:spPr>
          <a:xfrm>
            <a:off x="10417284" y="0"/>
            <a:ext cx="2131397" cy="208587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9A70B67-6D21-9C3D-A388-2F97FC1837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10" cy="984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B046D2-B133-E9E3-B7E3-3F6E337952EE}"/>
              </a:ext>
            </a:extLst>
          </p:cNvPr>
          <p:cNvSpPr txBox="1"/>
          <p:nvPr/>
        </p:nvSpPr>
        <p:spPr>
          <a:xfrm>
            <a:off x="-1323073" y="1736295"/>
            <a:ext cx="14838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NHIỆT LIỆT CHÀO MỪNG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CÁC THẦY, CÔ GIÁO VỀ DỰ GIỜ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B2CD8-E122-DEB9-1FBE-E14838C1CB40}"/>
              </a:ext>
            </a:extLst>
          </p:cNvPr>
          <p:cNvSpPr txBox="1"/>
          <p:nvPr/>
        </p:nvSpPr>
        <p:spPr>
          <a:xfrm>
            <a:off x="4680385" y="3645119"/>
            <a:ext cx="2831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#9Slide03 SFU Futura_05" panose="00000800000000000000" pitchFamily="2" charset="0"/>
              </a:rPr>
              <a:t>Lớp</a:t>
            </a:r>
            <a:r>
              <a:rPr lang="en-US" sz="6000" b="1" dirty="0">
                <a:solidFill>
                  <a:srgbClr val="0070C0"/>
                </a:solidFill>
                <a:latin typeface="#9Slide03 SFU Futura_05" panose="00000800000000000000" pitchFamily="2" charset="0"/>
              </a:rPr>
              <a:t> 3A1</a:t>
            </a: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57C92507-BEA7-4FDB-81F1-B68383357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06" y="4832447"/>
            <a:ext cx="3709588" cy="202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E3C8-FF03-4DCF-9AA7-208E630B6D32}"/>
              </a:ext>
            </a:extLst>
          </p:cNvPr>
          <p:cNvSpPr txBox="1"/>
          <p:nvPr/>
        </p:nvSpPr>
        <p:spPr>
          <a:xfrm>
            <a:off x="2714625" y="1682364"/>
            <a:ext cx="3526720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9 x 3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3 x 9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27 : 9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27 : 3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F0062-7034-47F5-9034-CF54B0DBD5F6}"/>
              </a:ext>
            </a:extLst>
          </p:cNvPr>
          <p:cNvSpPr txBox="1"/>
          <p:nvPr/>
        </p:nvSpPr>
        <p:spPr>
          <a:xfrm>
            <a:off x="7519621" y="1689080"/>
            <a:ext cx="3769063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8 x 5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5 x 8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40 : 8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40 : 5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4C7843-BCF7-4C80-BEBE-684ACE45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11" y="1089696"/>
            <a:ext cx="1585097" cy="17375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735E33-5D0E-469F-A771-CB4C1899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11" y="2335979"/>
            <a:ext cx="1585097" cy="17375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344A8E-AD44-4780-8B8A-3F2B7C0F5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694" y="3562199"/>
            <a:ext cx="1585097" cy="17375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420063-191C-470C-B4A7-2F7ABB9F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778" y="4784028"/>
            <a:ext cx="1585097" cy="17375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39F788-AFA8-43CA-8A2D-160FBBA1C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553" y="1042071"/>
            <a:ext cx="1585097" cy="17375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92F370-0E34-4553-8CB1-176A57622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486" y="2297879"/>
            <a:ext cx="1585097" cy="17375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DCB9D2-C701-45A6-8C80-2D44A299F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044" y="3543149"/>
            <a:ext cx="1585097" cy="17375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F96783-F14F-4170-9B97-62FE85F2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178" y="4793553"/>
            <a:ext cx="1585097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7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E3C8-FF03-4DCF-9AA7-208E630B6D32}"/>
              </a:ext>
            </a:extLst>
          </p:cNvPr>
          <p:cNvSpPr txBox="1"/>
          <p:nvPr/>
        </p:nvSpPr>
        <p:spPr>
          <a:xfrm>
            <a:off x="5756990" y="1600033"/>
            <a:ext cx="3526720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9 x 3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3 x 9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27 : 9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27 : 3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F0062-7034-47F5-9034-CF54B0DBD5F6}"/>
              </a:ext>
            </a:extLst>
          </p:cNvPr>
          <p:cNvSpPr txBox="1"/>
          <p:nvPr/>
        </p:nvSpPr>
        <p:spPr>
          <a:xfrm>
            <a:off x="8591012" y="1600033"/>
            <a:ext cx="3769063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8 x 5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5 x 8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40 : 8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40 : 5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83CAC4-29ED-723C-731C-439E737A3D5D}"/>
              </a:ext>
            </a:extLst>
          </p:cNvPr>
          <p:cNvSpPr txBox="1"/>
          <p:nvPr/>
        </p:nvSpPr>
        <p:spPr>
          <a:xfrm>
            <a:off x="107103" y="1600034"/>
            <a:ext cx="3527728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2 x 6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6 x 2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2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6 =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815D4-CE06-487F-CF57-8B22E0D49E7B}"/>
              </a:ext>
            </a:extLst>
          </p:cNvPr>
          <p:cNvSpPr txBox="1"/>
          <p:nvPr/>
        </p:nvSpPr>
        <p:spPr>
          <a:xfrm>
            <a:off x="3449691" y="1600034"/>
            <a:ext cx="3769063" cy="504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 x 4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 x 7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7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4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3751B6-D509-FF65-8AB9-5E7FE53AA91C}"/>
              </a:ext>
            </a:extLst>
          </p:cNvPr>
          <p:cNvCxnSpPr/>
          <p:nvPr/>
        </p:nvCxnSpPr>
        <p:spPr>
          <a:xfrm>
            <a:off x="3413963" y="1600033"/>
            <a:ext cx="0" cy="428260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D3C6E0-5245-B409-AE62-D4FA396661D5}"/>
              </a:ext>
            </a:extLst>
          </p:cNvPr>
          <p:cNvCxnSpPr/>
          <p:nvPr/>
        </p:nvCxnSpPr>
        <p:spPr>
          <a:xfrm>
            <a:off x="6096000" y="1600033"/>
            <a:ext cx="0" cy="428260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DDB327-4B86-F02C-BD8B-DDB1D77F1A54}"/>
              </a:ext>
            </a:extLst>
          </p:cNvPr>
          <p:cNvCxnSpPr/>
          <p:nvPr/>
        </p:nvCxnSpPr>
        <p:spPr>
          <a:xfrm>
            <a:off x="8910523" y="1600033"/>
            <a:ext cx="0" cy="428260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58590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CAF784-1027-8338-93AC-516AA5305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308" y="649148"/>
            <a:ext cx="9935334" cy="152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7C666C-B53F-537F-067D-837B10CC5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6504793" y="1988306"/>
            <a:ext cx="2219117" cy="331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B79DD-D8FA-AECE-033B-E2C85C025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6" t="3772" r="4158" b="80787"/>
          <a:stretch/>
        </p:blipFill>
        <p:spPr>
          <a:xfrm rot="20213568">
            <a:off x="8787193" y="2482538"/>
            <a:ext cx="2060273" cy="2593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A34604-C749-F910-F0A1-CE9402C17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7" b="85432"/>
          <a:stretch/>
        </p:blipFill>
        <p:spPr>
          <a:xfrm>
            <a:off x="4255945" y="2561588"/>
            <a:ext cx="1819399" cy="28379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4EED2C-063D-9A4B-28AE-C22B8C2D3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5" t="40901" r="96" b="45946"/>
          <a:stretch/>
        </p:blipFill>
        <p:spPr>
          <a:xfrm>
            <a:off x="8783510" y="1315240"/>
            <a:ext cx="2636247" cy="418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F6D10E-A702-71B2-F69E-28E264E5F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t="78605" r="64820" b="4236"/>
          <a:stretch/>
        </p:blipFill>
        <p:spPr>
          <a:xfrm>
            <a:off x="5516076" y="917224"/>
            <a:ext cx="3895228" cy="48253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4DB2987-470B-B654-51D3-5B6E5E8D9B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47928" r="83513" b="35856"/>
          <a:stretch/>
        </p:blipFill>
        <p:spPr>
          <a:xfrm>
            <a:off x="3849972" y="1615434"/>
            <a:ext cx="2679258" cy="39269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CCB938-EF4E-3E49-CF95-405A99790A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669514" y="2486996"/>
            <a:ext cx="2932838" cy="36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2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1AB2AF-C6DD-C40A-F7C9-B66AC337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875" y="2693774"/>
            <a:ext cx="7785540" cy="3218682"/>
          </a:xfrm>
          <a:prstGeom prst="rect">
            <a:avLst/>
          </a:prstGeom>
        </p:spPr>
      </p:pic>
      <p:pic>
        <p:nvPicPr>
          <p:cNvPr id="3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7A5BF775-4857-435E-842C-BCF986DD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5434" y="3868615"/>
            <a:ext cx="3236449" cy="28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7873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3D0FCC-5205-B024-08E1-173D8C6DC387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A2DDF-841C-B8AC-4EA1-67E9CE64F938}"/>
              </a:ext>
            </a:extLst>
          </p:cNvPr>
          <p:cNvSpPr txBox="1"/>
          <p:nvPr/>
        </p:nvSpPr>
        <p:spPr>
          <a:xfrm>
            <a:off x="4732261" y="1410341"/>
            <a:ext cx="63884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phun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cứu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A77B89-626F-F865-44B6-B8D6FC9749B9}"/>
              </a:ext>
            </a:extLst>
          </p:cNvPr>
          <p:cNvGrpSpPr/>
          <p:nvPr/>
        </p:nvGrpSpPr>
        <p:grpSpPr>
          <a:xfrm>
            <a:off x="676269" y="0"/>
            <a:ext cx="4744166" cy="6114049"/>
            <a:chOff x="676269" y="0"/>
            <a:chExt cx="4744166" cy="61140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2B750E-03EE-2761-D206-9A6D06D99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6" r="73834" b="59161"/>
            <a:stretch/>
          </p:blipFill>
          <p:spPr>
            <a:xfrm>
              <a:off x="676269" y="0"/>
              <a:ext cx="4269759" cy="51283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762A04-CD6A-F966-10A3-90B07A512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71939" r="62663" b="14538"/>
            <a:stretch/>
          </p:blipFill>
          <p:spPr>
            <a:xfrm>
              <a:off x="2357617" y="2308168"/>
              <a:ext cx="3062818" cy="3805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5336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9108103-2C4F-02E0-EDAC-9DABF908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864712" y="360765"/>
            <a:ext cx="1267409" cy="1574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DBA73-5FF7-4667-90A5-49C5448B198D}"/>
              </a:ext>
            </a:extLst>
          </p:cNvPr>
          <p:cNvSpPr txBox="1"/>
          <p:nvPr/>
        </p:nvSpPr>
        <p:spPr>
          <a:xfrm>
            <a:off x="2028825" y="514350"/>
            <a:ext cx="8782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ea typeface="Times New Roman" panose="02020603050405020304" pitchFamily="18" charset="0"/>
              </a:rPr>
              <a:t>Chọn thẻ tương ứng với phần đã tô màu trong mỗi hình sau: </a:t>
            </a:r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00937-8D24-41EB-A515-F7C5239FC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5" y="1890256"/>
            <a:ext cx="9396412" cy="402953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3BB88B-728A-4974-AAFA-ECA6092A9EA1}"/>
              </a:ext>
            </a:extLst>
          </p:cNvPr>
          <p:cNvCxnSpPr>
            <a:cxnSpLocks/>
          </p:cNvCxnSpPr>
          <p:nvPr/>
        </p:nvCxnSpPr>
        <p:spPr>
          <a:xfrm>
            <a:off x="4391025" y="3381375"/>
            <a:ext cx="847725" cy="1114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63A6872-0591-4D9B-BEDF-C1FF77A5C19A}"/>
              </a:ext>
            </a:extLst>
          </p:cNvPr>
          <p:cNvCxnSpPr>
            <a:cxnSpLocks/>
          </p:cNvCxnSpPr>
          <p:nvPr/>
        </p:nvCxnSpPr>
        <p:spPr>
          <a:xfrm>
            <a:off x="6429375" y="3381375"/>
            <a:ext cx="200025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3BED86-E764-40A7-B205-F39C2236A0D4}"/>
              </a:ext>
            </a:extLst>
          </p:cNvPr>
          <p:cNvCxnSpPr>
            <a:cxnSpLocks/>
          </p:cNvCxnSpPr>
          <p:nvPr/>
        </p:nvCxnSpPr>
        <p:spPr>
          <a:xfrm flipH="1">
            <a:off x="6810375" y="3362325"/>
            <a:ext cx="127635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FAA9496-11EC-442B-BBC4-2DA276BA14BB}"/>
              </a:ext>
            </a:extLst>
          </p:cNvPr>
          <p:cNvCxnSpPr>
            <a:cxnSpLocks/>
          </p:cNvCxnSpPr>
          <p:nvPr/>
        </p:nvCxnSpPr>
        <p:spPr>
          <a:xfrm flipH="1">
            <a:off x="5962650" y="3390900"/>
            <a:ext cx="3857625" cy="1123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416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A86562-A5E6-608A-1B93-A2D119E72FCC}"/>
              </a:ext>
            </a:extLst>
          </p:cNvPr>
          <p:cNvSpPr txBox="1"/>
          <p:nvPr/>
        </p:nvSpPr>
        <p:spPr>
          <a:xfrm>
            <a:off x="2000250" y="517953"/>
            <a:ext cx="8877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(+, - , x , :)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83892-EC6B-0A32-A5A0-418DAF105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5" t="70348" r="45833" b="16129"/>
          <a:stretch/>
        </p:blipFill>
        <p:spPr>
          <a:xfrm>
            <a:off x="1126520" y="201783"/>
            <a:ext cx="1308521" cy="1625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DB0323-3DC3-431A-A41B-FB79F35DC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757362"/>
            <a:ext cx="10267950" cy="34385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65080F5-0AF4-41FE-8929-9A1E5CAF9E86}"/>
              </a:ext>
            </a:extLst>
          </p:cNvPr>
          <p:cNvSpPr/>
          <p:nvPr/>
        </p:nvSpPr>
        <p:spPr>
          <a:xfrm>
            <a:off x="1466850" y="292417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911BAF-23D3-41F2-A68B-6DF489681332}"/>
              </a:ext>
            </a:extLst>
          </p:cNvPr>
          <p:cNvSpPr/>
          <p:nvPr/>
        </p:nvSpPr>
        <p:spPr>
          <a:xfrm>
            <a:off x="1495425" y="363855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2C6516-D51E-45FF-AE19-5069F32BF800}"/>
              </a:ext>
            </a:extLst>
          </p:cNvPr>
          <p:cNvSpPr/>
          <p:nvPr/>
        </p:nvSpPr>
        <p:spPr>
          <a:xfrm>
            <a:off x="1485900" y="43434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A29C3B-5027-4A07-ADC0-824CABA23E17}"/>
              </a:ext>
            </a:extLst>
          </p:cNvPr>
          <p:cNvSpPr/>
          <p:nvPr/>
        </p:nvSpPr>
        <p:spPr>
          <a:xfrm>
            <a:off x="4181475" y="29337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8BA3C2-4568-4882-8E3F-844758107C5C}"/>
              </a:ext>
            </a:extLst>
          </p:cNvPr>
          <p:cNvSpPr/>
          <p:nvPr/>
        </p:nvSpPr>
        <p:spPr>
          <a:xfrm>
            <a:off x="4181475" y="36195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2BEAB1-EE0A-42A1-B05F-B38C4C040825}"/>
              </a:ext>
            </a:extLst>
          </p:cNvPr>
          <p:cNvSpPr/>
          <p:nvPr/>
        </p:nvSpPr>
        <p:spPr>
          <a:xfrm>
            <a:off x="4181475" y="433387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093685-8DEC-4811-8A8D-A3B5C25037A8}"/>
              </a:ext>
            </a:extLst>
          </p:cNvPr>
          <p:cNvSpPr/>
          <p:nvPr/>
        </p:nvSpPr>
        <p:spPr>
          <a:xfrm>
            <a:off x="6810375" y="291465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D462315-BCA7-40BA-8A1A-5917D8A5FE5D}"/>
              </a:ext>
            </a:extLst>
          </p:cNvPr>
          <p:cNvSpPr/>
          <p:nvPr/>
        </p:nvSpPr>
        <p:spPr>
          <a:xfrm>
            <a:off x="6829425" y="362902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939CD3-327F-44AB-BCE8-6C4248390D05}"/>
              </a:ext>
            </a:extLst>
          </p:cNvPr>
          <p:cNvSpPr/>
          <p:nvPr/>
        </p:nvSpPr>
        <p:spPr>
          <a:xfrm>
            <a:off x="6810375" y="436245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5678F5-323C-4141-B5FD-C871AE2DCF03}"/>
              </a:ext>
            </a:extLst>
          </p:cNvPr>
          <p:cNvSpPr/>
          <p:nvPr/>
        </p:nvSpPr>
        <p:spPr>
          <a:xfrm>
            <a:off x="9505950" y="29337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B98E12-1CB8-463D-87E8-5FC4FA9B7001}"/>
              </a:ext>
            </a:extLst>
          </p:cNvPr>
          <p:cNvSpPr/>
          <p:nvPr/>
        </p:nvSpPr>
        <p:spPr>
          <a:xfrm>
            <a:off x="9515475" y="36195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026B67-A46A-4870-AE05-86935679F20B}"/>
              </a:ext>
            </a:extLst>
          </p:cNvPr>
          <p:cNvSpPr/>
          <p:nvPr/>
        </p:nvSpPr>
        <p:spPr>
          <a:xfrm>
            <a:off x="9505950" y="435292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8413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8B31-9E27-08A7-B2DC-5BB463EB6F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E367E-20BD-1855-CD89-927141CB82D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A2312-3AAC-E9D6-A1D8-25EB9C526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17775" r="2721" b="-662"/>
          <a:stretch/>
        </p:blipFill>
        <p:spPr>
          <a:xfrm>
            <a:off x="0" y="-148281"/>
            <a:ext cx="12616249" cy="7278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EC1AD-7028-E88C-211A-D446E0112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-148281"/>
            <a:ext cx="10515599" cy="7181159"/>
          </a:xfrm>
          <a:prstGeom prst="rect">
            <a:avLst/>
          </a:prstGeom>
        </p:spPr>
      </p:pic>
      <p:pic>
        <p:nvPicPr>
          <p:cNvPr id="6" name="Picture 5" descr="Khủng Long Khủng Animaatio Vẽ - phim hoạt hình con khủng long">
            <a:extLst>
              <a:ext uri="{FF2B5EF4-FFF2-40B4-BE49-F238E27FC236}">
                <a16:creationId xmlns:a16="http://schemas.microsoft.com/office/drawing/2014/main" id="{F8AD01F9-8BA5-4BB3-90E7-ACA142E46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2689" y="2863070"/>
            <a:ext cx="3236449" cy="28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64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F4EEE3-1885-7BA2-4A41-E593BB62E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-314094" y="4365195"/>
            <a:ext cx="5201289" cy="268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7891F1-3714-8A96-9819-08C2AFA02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5" b="77044"/>
          <a:stretch/>
        </p:blipFill>
        <p:spPr>
          <a:xfrm flipH="1">
            <a:off x="8571724" y="3947613"/>
            <a:ext cx="3620276" cy="2987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724F8-5161-D6F0-E14B-9D966FDA4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676" y="519385"/>
            <a:ext cx="7641045" cy="234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D6AA8-B3D4-42BF-B979-18A2678CAE09}"/>
              </a:ext>
            </a:extLst>
          </p:cNvPr>
          <p:cNvSpPr txBox="1"/>
          <p:nvPr/>
        </p:nvSpPr>
        <p:spPr>
          <a:xfrm>
            <a:off x="1838227" y="3041756"/>
            <a:ext cx="8863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Cùng</a:t>
            </a:r>
            <a:r>
              <a:rPr lang="en-US" sz="4000" b="1" dirty="0"/>
              <a:t> </a:t>
            </a:r>
            <a:r>
              <a:rPr lang="en-US" sz="4000" b="1" dirty="0" err="1"/>
              <a:t>tiếp</a:t>
            </a:r>
            <a:r>
              <a:rPr lang="en-US" sz="4000" b="1" dirty="0"/>
              <a:t> </a:t>
            </a:r>
            <a:r>
              <a:rPr lang="en-US" sz="4000" b="1" dirty="0" err="1"/>
              <a:t>tục</a:t>
            </a:r>
            <a:r>
              <a:rPr lang="en-US" sz="4000" b="1" dirty="0"/>
              <a:t> </a:t>
            </a:r>
            <a:r>
              <a:rPr lang="en-US" sz="4000" b="1" dirty="0" err="1"/>
              <a:t>thử</a:t>
            </a:r>
            <a:r>
              <a:rPr lang="en-US" sz="4000" b="1" dirty="0"/>
              <a:t> </a:t>
            </a:r>
            <a:r>
              <a:rPr lang="en-US" sz="4000" b="1" dirty="0" err="1"/>
              <a:t>thách</a:t>
            </a:r>
            <a:r>
              <a:rPr lang="en-US" sz="4000" b="1" dirty="0"/>
              <a:t> </a:t>
            </a:r>
            <a:r>
              <a:rPr lang="en-US" sz="4000" b="1" dirty="0" err="1"/>
              <a:t>vào</a:t>
            </a:r>
            <a:r>
              <a:rPr lang="en-US" sz="4000" b="1" dirty="0"/>
              <a:t> </a:t>
            </a:r>
            <a:r>
              <a:rPr lang="en-US" sz="4000" b="1" dirty="0" err="1"/>
              <a:t>tiết</a:t>
            </a:r>
            <a:r>
              <a:rPr lang="en-US" sz="4000" b="1" dirty="0"/>
              <a:t> </a:t>
            </a:r>
            <a:r>
              <a:rPr lang="en-US" sz="4000" b="1" dirty="0" err="1"/>
              <a:t>sau</a:t>
            </a:r>
            <a:r>
              <a:rPr lang="en-US" sz="4000" b="1" dirty="0"/>
              <a:t> </a:t>
            </a:r>
            <a:r>
              <a:rPr lang="en-US" sz="4000" b="1" dirty="0" err="1"/>
              <a:t>nhé</a:t>
            </a:r>
            <a:r>
              <a:rPr lang="en-US" sz="4000" b="1" dirty="0"/>
              <a:t>!</a:t>
            </a:r>
          </a:p>
          <a:p>
            <a:pPr algn="l"/>
            <a:endParaRPr lang="en-US" sz="4000" b="1" dirty="0">
              <a:ln w="508000">
                <a:solidFill>
                  <a:srgbClr val="781C07"/>
                </a:solidFill>
              </a:ln>
              <a:solidFill>
                <a:srgbClr val="781C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07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947846-68A1-4F68-AD72-5E76C44025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6093" y="2414037"/>
            <a:ext cx="6139204" cy="256663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1000282"/>
            <a:ext cx="10268595" cy="2253200"/>
            <a:chOff x="588835" y="1026936"/>
            <a:chExt cx="6145758" cy="1012947"/>
          </a:xfrm>
        </p:grpSpPr>
        <p:sp>
          <p:nvSpPr>
            <p:cNvPr id="114" name="六边形 113"/>
            <p:cNvSpPr/>
            <p:nvPr/>
          </p:nvSpPr>
          <p:spPr>
            <a:xfrm>
              <a:off x="1064672" y="1026936"/>
              <a:ext cx="5086351" cy="987451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05305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</a:rPr>
                <a:t>KHỞI ĐỘNG</a:t>
              </a:r>
              <a:endPara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4F164DA-BDE9-4B2F-91F6-3657F8B2F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600" y="259080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421257"/>
            <a:ext cx="3276600" cy="43076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09954" y="963220"/>
            <a:ext cx="7988108" cy="4119786"/>
            <a:chOff x="3909954" y="963220"/>
            <a:chExt cx="7988108" cy="41197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5581">
              <a:off x="3909954" y="963220"/>
              <a:ext cx="7988108" cy="41197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208308" y="1752600"/>
              <a:ext cx="7391400" cy="2416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tớ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duyệt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514600" y="739775"/>
            <a:ext cx="8985885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nửa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DapAnA - 9Slide.vn"/>
          <p:cNvGrpSpPr/>
          <p:nvPr/>
        </p:nvGrpSpPr>
        <p:grpSpPr>
          <a:xfrm>
            <a:off x="370205" y="2971593"/>
            <a:ext cx="5899361" cy="1422180"/>
            <a:chOff x="609600" y="3061123"/>
            <a:chExt cx="504450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509" cy="1421875"/>
              <a:chOff x="289671" y="3263477"/>
              <a:chExt cx="10592178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659429" y="3486499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81" y="182794"/>
            <a:ext cx="2652889" cy="2636480"/>
          </a:xfrm>
          <a:prstGeom prst="rect">
            <a:avLst/>
          </a:prstGeom>
        </p:spPr>
      </p:pic>
      <p:grpSp>
        <p:nvGrpSpPr>
          <p:cNvPr id="33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12060" y="3509010"/>
            <a:ext cx="3210560" cy="609600"/>
            <a:chOff x="3960" y="5520"/>
            <a:chExt cx="5056" cy="960"/>
          </a:xfrm>
        </p:grpSpPr>
        <p:sp>
          <p:nvSpPr>
            <p:cNvPr id="4" name="Rectangles 3"/>
            <p:cNvSpPr/>
            <p:nvPr/>
          </p:nvSpPr>
          <p:spPr>
            <a:xfrm>
              <a:off x="396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s 18"/>
            <p:cNvSpPr/>
            <p:nvPr/>
          </p:nvSpPr>
          <p:spPr>
            <a:xfrm>
              <a:off x="480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s 19"/>
            <p:cNvSpPr/>
            <p:nvPr/>
          </p:nvSpPr>
          <p:spPr>
            <a:xfrm>
              <a:off x="564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s 20"/>
            <p:cNvSpPr/>
            <p:nvPr/>
          </p:nvSpPr>
          <p:spPr>
            <a:xfrm>
              <a:off x="648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s 21"/>
            <p:cNvSpPr/>
            <p:nvPr/>
          </p:nvSpPr>
          <p:spPr>
            <a:xfrm>
              <a:off x="732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s 26"/>
            <p:cNvSpPr/>
            <p:nvPr/>
          </p:nvSpPr>
          <p:spPr>
            <a:xfrm>
              <a:off x="816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517255" y="3418840"/>
            <a:ext cx="3210560" cy="609600"/>
            <a:chOff x="3960" y="5520"/>
            <a:chExt cx="5056" cy="960"/>
          </a:xfrm>
        </p:grpSpPr>
        <p:sp>
          <p:nvSpPr>
            <p:cNvPr id="44" name="Rectangles 43"/>
            <p:cNvSpPr/>
            <p:nvPr/>
          </p:nvSpPr>
          <p:spPr>
            <a:xfrm>
              <a:off x="396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s 44"/>
            <p:cNvSpPr/>
            <p:nvPr/>
          </p:nvSpPr>
          <p:spPr>
            <a:xfrm>
              <a:off x="480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s 45"/>
            <p:cNvSpPr/>
            <p:nvPr/>
          </p:nvSpPr>
          <p:spPr>
            <a:xfrm>
              <a:off x="564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s 46"/>
            <p:cNvSpPr/>
            <p:nvPr/>
          </p:nvSpPr>
          <p:spPr>
            <a:xfrm>
              <a:off x="648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s 47"/>
            <p:cNvSpPr/>
            <p:nvPr/>
          </p:nvSpPr>
          <p:spPr>
            <a:xfrm>
              <a:off x="732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s 48"/>
            <p:cNvSpPr/>
            <p:nvPr/>
          </p:nvSpPr>
          <p:spPr>
            <a:xfrm>
              <a:off x="816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62600" y="5521325"/>
            <a:ext cx="3210560" cy="609600"/>
            <a:chOff x="3960" y="5520"/>
            <a:chExt cx="5056" cy="960"/>
          </a:xfrm>
        </p:grpSpPr>
        <p:sp>
          <p:nvSpPr>
            <p:cNvPr id="58" name="Rectangles 57"/>
            <p:cNvSpPr/>
            <p:nvPr/>
          </p:nvSpPr>
          <p:spPr>
            <a:xfrm>
              <a:off x="396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s 58"/>
            <p:cNvSpPr/>
            <p:nvPr/>
          </p:nvSpPr>
          <p:spPr>
            <a:xfrm>
              <a:off x="480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Rectangles 59"/>
            <p:cNvSpPr/>
            <p:nvPr/>
          </p:nvSpPr>
          <p:spPr>
            <a:xfrm>
              <a:off x="564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s 60"/>
            <p:cNvSpPr/>
            <p:nvPr/>
          </p:nvSpPr>
          <p:spPr>
            <a:xfrm>
              <a:off x="648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Rectangles 61"/>
            <p:cNvSpPr/>
            <p:nvPr/>
          </p:nvSpPr>
          <p:spPr>
            <a:xfrm>
              <a:off x="732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s 62"/>
            <p:cNvSpPr/>
            <p:nvPr/>
          </p:nvSpPr>
          <p:spPr>
            <a:xfrm>
              <a:off x="816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7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7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471960" y="1054531"/>
            <a:ext cx="898588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DapAnA - 9Slide.vn"/>
          <p:cNvGrpSpPr/>
          <p:nvPr/>
        </p:nvGrpSpPr>
        <p:grpSpPr>
          <a:xfrm>
            <a:off x="370205" y="2971593"/>
            <a:ext cx="5899361" cy="1422180"/>
            <a:chOff x="609600" y="3061123"/>
            <a:chExt cx="504450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509" cy="1421875"/>
              <a:chOff x="289671" y="3263477"/>
              <a:chExt cx="10592178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659429" y="3486499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81" y="182794"/>
            <a:ext cx="2652889" cy="2636480"/>
          </a:xfrm>
          <a:prstGeom prst="rect">
            <a:avLst/>
          </a:prstGeom>
        </p:spPr>
      </p:pic>
      <p:grpSp>
        <p:nvGrpSpPr>
          <p:cNvPr id="33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1264C4E-A98B-85E6-B9E7-94DB03300AA6}"/>
              </a:ext>
            </a:extLst>
          </p:cNvPr>
          <p:cNvSpPr txBox="1"/>
          <p:nvPr/>
        </p:nvSpPr>
        <p:spPr>
          <a:xfrm>
            <a:off x="2548875" y="3242400"/>
            <a:ext cx="347765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x 4 =20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0147F0-8318-1D71-1C24-303C2ABDA860}"/>
              </a:ext>
            </a:extLst>
          </p:cNvPr>
          <p:cNvSpPr txBox="1"/>
          <p:nvPr/>
        </p:nvSpPr>
        <p:spPr>
          <a:xfrm>
            <a:off x="8388466" y="3274218"/>
            <a:ext cx="366134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5 = 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04B5913-F7BB-D500-F688-AF6AB18F39D1}"/>
              </a:ext>
            </a:extLst>
          </p:cNvPr>
          <p:cNvSpPr txBox="1"/>
          <p:nvPr/>
        </p:nvSpPr>
        <p:spPr>
          <a:xfrm>
            <a:off x="5676194" y="5341804"/>
            <a:ext cx="366134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+ 5 = 9</a:t>
            </a:r>
          </a:p>
        </p:txBody>
      </p:sp>
    </p:spTree>
    <p:extLst>
      <p:ext uri="{BB962C8B-B14F-4D97-AF65-F5344CB8AC3E}">
        <p14:creationId xmlns:p14="http://schemas.microsoft.com/office/powerpoint/2010/main" val="37792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6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7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80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7" grpId="0"/>
          <p:bldP spid="38" grpId="0"/>
          <p:bldP spid="5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7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80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7" grpId="0"/>
          <p:bldP spid="38" grpId="0"/>
          <p:bldP spid="5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1856" y="219498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6529" y="806185"/>
                <a:ext cx="7227570" cy="14935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Đã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 của những hình nào?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529" y="806185"/>
                <a:ext cx="7227570" cy="1493520"/>
              </a:xfrm>
              <a:prstGeom prst="rect">
                <a:avLst/>
              </a:prstGeom>
              <a:blipFill>
                <a:blip r:embed="rId7"/>
                <a:stretch>
                  <a:fillRect l="-3204" t="-408" r="-3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861482" y="3033396"/>
              <a:ext cx="65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61123"/>
            <a:ext cx="5044329" cy="1421875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105400"/>
            <a:ext cx="5044329" cy="1421875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981" y="182794"/>
            <a:ext cx="2652889" cy="2636480"/>
          </a:xfrm>
          <a:prstGeom prst="rect">
            <a:avLst/>
          </a:prstGeom>
        </p:spPr>
      </p:pic>
      <p:grpSp>
        <p:nvGrpSpPr>
          <p:cNvPr id="33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2705" y="5236845"/>
            <a:ext cx="1156335" cy="11137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8255" y="3170555"/>
            <a:ext cx="1827530" cy="11518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2200" y="3293110"/>
            <a:ext cx="2172970" cy="10668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4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52800" y="610870"/>
                <a:ext cx="7859395" cy="17176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Đã khoanh vào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 số con vật ở hình nào?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10870"/>
                <a:ext cx="7859395" cy="1717675"/>
              </a:xfrm>
              <a:prstGeom prst="rect">
                <a:avLst/>
              </a:prstGeom>
              <a:blipFill>
                <a:blip r:embed="rId8"/>
                <a:stretch>
                  <a:fillRect l="-465" r="-2017" b="-15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DapAnA - 9Slide.vn"/>
          <p:cNvGrpSpPr/>
          <p:nvPr/>
        </p:nvGrpSpPr>
        <p:grpSpPr>
          <a:xfrm>
            <a:off x="609600" y="3061123"/>
            <a:ext cx="5044329" cy="1421875"/>
            <a:chOff x="609600" y="3061123"/>
            <a:chExt cx="504432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61123"/>
            <a:ext cx="5044329" cy="1421875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105400"/>
            <a:ext cx="5044329" cy="1421875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981" y="182794"/>
            <a:ext cx="2652889" cy="2636480"/>
          </a:xfrm>
          <a:prstGeom prst="rect">
            <a:avLst/>
          </a:prstGeom>
        </p:spPr>
      </p:pic>
      <p:grpSp>
        <p:nvGrpSpPr>
          <p:cNvPr id="33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096000" y="5334000"/>
            <a:ext cx="2541270" cy="989330"/>
            <a:chOff x="9557" y="8401"/>
            <a:chExt cx="4002" cy="1558"/>
          </a:xfrm>
        </p:grpSpPr>
        <p:grpSp>
          <p:nvGrpSpPr>
            <p:cNvPr id="22" name="Group 21"/>
            <p:cNvGrpSpPr/>
            <p:nvPr/>
          </p:nvGrpSpPr>
          <p:grpSpPr>
            <a:xfrm>
              <a:off x="9557" y="8401"/>
              <a:ext cx="3725" cy="1341"/>
              <a:chOff x="8880" y="8400"/>
              <a:chExt cx="3725" cy="1341"/>
            </a:xfrm>
          </p:grpSpPr>
          <p:pic>
            <p:nvPicPr>
              <p:cNvPr id="19" name="Picture 18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80" y="8400"/>
                <a:ext cx="1042" cy="1341"/>
              </a:xfrm>
              <a:prstGeom prst="rect">
                <a:avLst/>
              </a:prstGeom>
            </p:spPr>
          </p:pic>
          <p:pic>
            <p:nvPicPr>
              <p:cNvPr id="20" name="Picture 19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73" y="8400"/>
                <a:ext cx="1042" cy="1341"/>
              </a:xfrm>
              <a:prstGeom prst="rect">
                <a:avLst/>
              </a:prstGeom>
            </p:spPr>
          </p:pic>
          <p:pic>
            <p:nvPicPr>
              <p:cNvPr id="21" name="Picture 20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63" y="8400"/>
                <a:ext cx="1042" cy="1341"/>
              </a:xfrm>
              <a:prstGeom prst="rect">
                <a:avLst/>
              </a:prstGeom>
            </p:spPr>
          </p:pic>
        </p:grpSp>
        <p:sp>
          <p:nvSpPr>
            <p:cNvPr id="27" name="Oval 26"/>
            <p:cNvSpPr/>
            <p:nvPr/>
          </p:nvSpPr>
          <p:spPr>
            <a:xfrm>
              <a:off x="12125" y="8401"/>
              <a:ext cx="1435" cy="1559"/>
            </a:xfrm>
            <a:prstGeom prst="ellipse">
              <a:avLst/>
            </a:prstGeom>
            <a:noFill/>
            <a:ln w="19050">
              <a:solidFill>
                <a:srgbClr val="4F0E0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303145" y="3221990"/>
            <a:ext cx="2859405" cy="989330"/>
            <a:chOff x="3627" y="5074"/>
            <a:chExt cx="4503" cy="1558"/>
          </a:xfrm>
        </p:grpSpPr>
        <p:pic>
          <p:nvPicPr>
            <p:cNvPr id="49" name="Picture 48" descr="pixlr-bg-result (7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27" y="5194"/>
              <a:ext cx="1042" cy="1341"/>
            </a:xfrm>
            <a:prstGeom prst="rect">
              <a:avLst/>
            </a:prstGeom>
          </p:spPr>
        </p:pic>
        <p:pic>
          <p:nvPicPr>
            <p:cNvPr id="50" name="Picture 49" descr="pixlr-bg-result (7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69" y="5194"/>
              <a:ext cx="1042" cy="1341"/>
            </a:xfrm>
            <a:prstGeom prst="rect">
              <a:avLst/>
            </a:prstGeom>
          </p:spPr>
        </p:pic>
        <p:pic>
          <p:nvPicPr>
            <p:cNvPr id="51" name="Picture 50" descr="pixlr-bg-result (7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11" y="5194"/>
              <a:ext cx="1042" cy="1341"/>
            </a:xfrm>
            <a:prstGeom prst="rect">
              <a:avLst/>
            </a:prstGeom>
          </p:spPr>
        </p:pic>
        <p:pic>
          <p:nvPicPr>
            <p:cNvPr id="52" name="Picture 51" descr="pixlr-bg-result (7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53" y="5194"/>
              <a:ext cx="1042" cy="1341"/>
            </a:xfrm>
            <a:prstGeom prst="rect">
              <a:avLst/>
            </a:prstGeom>
          </p:spPr>
        </p:pic>
        <p:sp>
          <p:nvSpPr>
            <p:cNvPr id="54" name="Oval 53"/>
            <p:cNvSpPr/>
            <p:nvPr/>
          </p:nvSpPr>
          <p:spPr>
            <a:xfrm>
              <a:off x="6760" y="5074"/>
              <a:ext cx="1371" cy="1559"/>
            </a:xfrm>
            <a:prstGeom prst="ellipse">
              <a:avLst/>
            </a:prstGeom>
            <a:noFill/>
            <a:ln w="19050">
              <a:solidFill>
                <a:srgbClr val="4F0E0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763000" y="3134360"/>
            <a:ext cx="2541905" cy="1126490"/>
            <a:chOff x="9557" y="8186"/>
            <a:chExt cx="4003" cy="1774"/>
          </a:xfrm>
        </p:grpSpPr>
        <p:grpSp>
          <p:nvGrpSpPr>
            <p:cNvPr id="65" name="Group 64"/>
            <p:cNvGrpSpPr/>
            <p:nvPr/>
          </p:nvGrpSpPr>
          <p:grpSpPr>
            <a:xfrm>
              <a:off x="9557" y="8401"/>
              <a:ext cx="3725" cy="1341"/>
              <a:chOff x="8880" y="8400"/>
              <a:chExt cx="3725" cy="1341"/>
            </a:xfrm>
          </p:grpSpPr>
          <p:pic>
            <p:nvPicPr>
              <p:cNvPr id="66" name="Picture 65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80" y="8400"/>
                <a:ext cx="1042" cy="1341"/>
              </a:xfrm>
              <a:prstGeom prst="rect">
                <a:avLst/>
              </a:prstGeom>
            </p:spPr>
          </p:pic>
          <p:pic>
            <p:nvPicPr>
              <p:cNvPr id="67" name="Picture 66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73" y="8400"/>
                <a:ext cx="1042" cy="1341"/>
              </a:xfrm>
              <a:prstGeom prst="rect">
                <a:avLst/>
              </a:prstGeom>
            </p:spPr>
          </p:pic>
          <p:pic>
            <p:nvPicPr>
              <p:cNvPr id="68" name="Picture 67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63" y="8400"/>
                <a:ext cx="1042" cy="1341"/>
              </a:xfrm>
              <a:prstGeom prst="rect">
                <a:avLst/>
              </a:prstGeom>
            </p:spPr>
          </p:pic>
        </p:grpSp>
        <p:sp>
          <p:nvSpPr>
            <p:cNvPr id="69" name="Oval 68"/>
            <p:cNvSpPr/>
            <p:nvPr/>
          </p:nvSpPr>
          <p:spPr>
            <a:xfrm>
              <a:off x="10777" y="8186"/>
              <a:ext cx="2783" cy="1774"/>
            </a:xfrm>
            <a:prstGeom prst="ellipse">
              <a:avLst/>
            </a:prstGeom>
            <a:noFill/>
            <a:ln w="19050">
              <a:solidFill>
                <a:srgbClr val="4F0E0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3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3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131764" y="935366"/>
            <a:ext cx="7859395" cy="9995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64 </a:t>
            </a:r>
            <a:r>
              <a:rPr lang="en-US" sz="60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giảm</a:t>
            </a:r>
            <a:r>
              <a:rPr lang="en-US" sz="6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60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đi</a:t>
            </a:r>
            <a:r>
              <a:rPr lang="en-US" sz="6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8 </a:t>
            </a:r>
            <a:r>
              <a:rPr lang="en-US" sz="60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lần</a:t>
            </a:r>
            <a:r>
              <a:rPr lang="en-US" sz="6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60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được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61123"/>
            <a:ext cx="5044329" cy="1421875"/>
            <a:chOff x="609600" y="3061123"/>
            <a:chExt cx="504432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61123"/>
            <a:ext cx="5044329" cy="1421875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105400"/>
            <a:ext cx="5044329" cy="1421875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81" y="182794"/>
            <a:ext cx="2652889" cy="2636480"/>
          </a:xfrm>
          <a:prstGeom prst="rect">
            <a:avLst/>
          </a:prstGeom>
        </p:spPr>
      </p:pic>
      <p:grpSp>
        <p:nvGrpSpPr>
          <p:cNvPr id="33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A738D0D-579E-1F3C-AD58-6C46C80ED3C2}"/>
              </a:ext>
            </a:extLst>
          </p:cNvPr>
          <p:cNvSpPr txBox="1"/>
          <p:nvPr/>
        </p:nvSpPr>
        <p:spPr>
          <a:xfrm>
            <a:off x="2130575" y="3290411"/>
            <a:ext cx="347765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 : 8 =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1A21CD-E4E0-0226-213E-3435A66FA220}"/>
              </a:ext>
            </a:extLst>
          </p:cNvPr>
          <p:cNvSpPr txBox="1"/>
          <p:nvPr/>
        </p:nvSpPr>
        <p:spPr>
          <a:xfrm>
            <a:off x="8348902" y="3274303"/>
            <a:ext cx="347765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64 - 8 =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A92675-D818-7A23-C945-D93708C369EF}"/>
              </a:ext>
            </a:extLst>
          </p:cNvPr>
          <p:cNvSpPr txBox="1"/>
          <p:nvPr/>
        </p:nvSpPr>
        <p:spPr>
          <a:xfrm>
            <a:off x="5544789" y="5364953"/>
            <a:ext cx="347765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 : 8 =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2" grpId="0"/>
          <p:bldP spid="3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2" grpId="0"/>
          <p:bldP spid="3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2450407"/>
            <a:ext cx="3276600" cy="4313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2421257"/>
            <a:ext cx="3276600" cy="4307637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830357" y="3861744"/>
            <a:ext cx="5669794" cy="2475846"/>
          </a:xfrm>
          <a:prstGeom prst="wedgeRoundRectCallout">
            <a:avLst>
              <a:gd name="adj1" fmla="val -59898"/>
              <a:gd name="adj2" fmla="val 13722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nay. </a:t>
            </a:r>
            <a:r>
              <a:rPr lang="en-US" sz="28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2667000"/>
            <a:ext cx="762000" cy="757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981200"/>
            <a:ext cx="762000" cy="757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295400"/>
            <a:ext cx="762000" cy="757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 p14:presetBounceEnd="69000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7346EC-92D4-2E23-EC1F-5CD5AAD3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6557" t="24257" r="12006" b="17590"/>
          <a:stretch/>
        </p:blipFill>
        <p:spPr>
          <a:xfrm>
            <a:off x="499621" y="443060"/>
            <a:ext cx="11189616" cy="5957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Hình chữ nhật 1">
            <a:extLst>
              <a:ext uri="{FF2B5EF4-FFF2-40B4-BE49-F238E27FC236}">
                <a16:creationId xmlns:a16="http://schemas.microsoft.com/office/drawing/2014/main" id="{D5E4ABDC-A845-F4AB-CD57-0019F77E9A04}"/>
              </a:ext>
            </a:extLst>
          </p:cNvPr>
          <p:cNvSpPr/>
          <p:nvPr/>
        </p:nvSpPr>
        <p:spPr>
          <a:xfrm>
            <a:off x="1071067" y="553926"/>
            <a:ext cx="6296682" cy="1015548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6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A8F0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C1C2C1-C829-B157-88E8-521783B53A31}"/>
                  </a:ext>
                </a:extLst>
              </p:cNvPr>
              <p:cNvSpPr txBox="1"/>
              <p:nvPr/>
            </p:nvSpPr>
            <p:spPr>
              <a:xfrm>
                <a:off x="683399" y="1611895"/>
                <a:ext cx="10864436" cy="3815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 Nắm được bảng nhân, bảng chia và mối liên hệ đã học; vận dụng điền dấu thích hợp.</a:t>
                </a:r>
                <a:endParaRPr lang="en-US" sz="5400" b="1" dirty="0">
                  <a:solidFill>
                    <a:srgbClr val="75471E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2. Nhận biết </a:t>
                </a:r>
                <a:r>
                  <a:rPr lang="nl-NL" sz="5400" b="1" dirty="0">
                    <a:solidFill>
                      <a:srgbClr val="75471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ln w="508000">
                    <a:solidFill>
                      <a:srgbClr val="781C07"/>
                    </a:solidFill>
                  </a:ln>
                  <a:solidFill>
                    <a:srgbClr val="75471E"/>
                  </a:solidFill>
                  <a:latin typeface="#9Slide07 SVNBango" panose="02000000000000000000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C1C2C1-C829-B157-88E8-521783B53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99" y="1611895"/>
                <a:ext cx="10864436" cy="3815788"/>
              </a:xfrm>
              <a:prstGeom prst="rect">
                <a:avLst/>
              </a:prstGeom>
              <a:blipFill>
                <a:blip r:embed="rId3"/>
                <a:stretch>
                  <a:fillRect l="-2974" t="-4792" r="-3030" b="-5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908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91" y="0"/>
            <a:ext cx="10681118" cy="5767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9135864" y="3212931"/>
            <a:ext cx="3643985" cy="399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309433" y="4337203"/>
            <a:ext cx="5201289" cy="2687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382029" y="3210065"/>
            <a:ext cx="4611781" cy="3814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7999321" y="0"/>
            <a:ext cx="3310344" cy="23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3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00060-4938-E40B-905D-FC8A1BE7B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74" y="576377"/>
            <a:ext cx="3694496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19384-D089-F64E-0700-2807B528D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9000714" y="292735"/>
            <a:ext cx="3310344" cy="2312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F2F99-CA51-EB85-7410-7E054C582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8444946" y="2346300"/>
            <a:ext cx="4421879" cy="4851762"/>
          </a:xfrm>
          <a:prstGeom prst="rect">
            <a:avLst/>
          </a:prstGeom>
        </p:spPr>
      </p:pic>
      <p:pic>
        <p:nvPicPr>
          <p:cNvPr id="1026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63590FDB-668B-47A2-9CD6-47E8EA3A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7985" y="2686362"/>
            <a:ext cx="4693093" cy="41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C154A-D38D-48AC-96B6-24EEBA1A0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84" y="1883537"/>
            <a:ext cx="10010487" cy="30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1236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7346EC-92D4-2E23-EC1F-5CD5AAD3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6557" t="24257" r="12006" b="17590"/>
          <a:stretch/>
        </p:blipFill>
        <p:spPr>
          <a:xfrm>
            <a:off x="499621" y="443060"/>
            <a:ext cx="11189616" cy="5957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Hình chữ nhật 1">
            <a:extLst>
              <a:ext uri="{FF2B5EF4-FFF2-40B4-BE49-F238E27FC236}">
                <a16:creationId xmlns:a16="http://schemas.microsoft.com/office/drawing/2014/main" id="{D5E4ABDC-A845-F4AB-CD57-0019F77E9A04}"/>
              </a:ext>
            </a:extLst>
          </p:cNvPr>
          <p:cNvSpPr/>
          <p:nvPr/>
        </p:nvSpPr>
        <p:spPr>
          <a:xfrm>
            <a:off x="1071067" y="553926"/>
            <a:ext cx="6296682" cy="1015548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6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A8F0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C1C2C1-C829-B157-88E8-521783B53A31}"/>
                  </a:ext>
                </a:extLst>
              </p:cNvPr>
              <p:cNvSpPr txBox="1"/>
              <p:nvPr/>
            </p:nvSpPr>
            <p:spPr>
              <a:xfrm>
                <a:off x="683399" y="1611895"/>
                <a:ext cx="10864436" cy="3815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 Nắm được bảng nhân, bảng chia và mối liên hệ đã học; vận dụng điền dấu thích hợp.</a:t>
                </a:r>
                <a:endParaRPr lang="en-US" sz="5400" b="1" dirty="0">
                  <a:solidFill>
                    <a:srgbClr val="75471E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2. Nhận biết </a:t>
                </a:r>
                <a:r>
                  <a:rPr lang="nl-NL" sz="5400" b="1" dirty="0">
                    <a:solidFill>
                      <a:srgbClr val="75471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ln w="508000">
                    <a:solidFill>
                      <a:srgbClr val="781C07"/>
                    </a:solidFill>
                  </a:ln>
                  <a:solidFill>
                    <a:srgbClr val="75471E"/>
                  </a:solidFill>
                  <a:latin typeface="#9Slide07 SVNBango" panose="02000000000000000000" pitchFamily="2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C1C2C1-C829-B157-88E8-521783B53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99" y="1611895"/>
                <a:ext cx="10864436" cy="3815788"/>
              </a:xfrm>
              <a:prstGeom prst="rect">
                <a:avLst/>
              </a:prstGeom>
              <a:blipFill>
                <a:blip r:embed="rId3"/>
                <a:stretch>
                  <a:fillRect l="-2974" t="-4792" r="-3030" b="-5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818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C3A77-22F2-8D97-5DF7-3F86020C2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94" y="487364"/>
            <a:ext cx="11583404" cy="1774090"/>
          </a:xfrm>
          <a:prstGeom prst="rect">
            <a:avLst/>
          </a:prstGeom>
        </p:spPr>
      </p:pic>
      <p:pic>
        <p:nvPicPr>
          <p:cNvPr id="3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3D04A4E1-41B9-48FC-92EC-5B6A5FB68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154" y="3981157"/>
            <a:ext cx="3236449" cy="28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62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3680025" y="1155272"/>
            <a:ext cx="73711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bệnh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747187" y="1025969"/>
            <a:ext cx="2932838" cy="36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31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E3C8-FF03-4DCF-9AA7-208E630B6D32}"/>
              </a:ext>
            </a:extLst>
          </p:cNvPr>
          <p:cNvSpPr txBox="1"/>
          <p:nvPr/>
        </p:nvSpPr>
        <p:spPr>
          <a:xfrm>
            <a:off x="972228" y="2154887"/>
            <a:ext cx="2398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 x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6 x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2</a:t>
            </a:r>
          </a:p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 :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F0062-7034-47F5-9034-CF54B0DBD5F6}"/>
              </a:ext>
            </a:extLst>
          </p:cNvPr>
          <p:cNvSpPr txBox="1"/>
          <p:nvPr/>
        </p:nvSpPr>
        <p:spPr>
          <a:xfrm>
            <a:off x="3961774" y="2150822"/>
            <a:ext cx="2398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 x 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 x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7</a:t>
            </a:r>
          </a:p>
          <a:p>
            <a:pPr lvl="0"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C39AD4-AF3A-40ED-A7D1-556CF347FD64}"/>
              </a:ext>
            </a:extLst>
          </p:cNvPr>
          <p:cNvSpPr txBox="1"/>
          <p:nvPr/>
        </p:nvSpPr>
        <p:spPr>
          <a:xfrm>
            <a:off x="6278888" y="2150822"/>
            <a:ext cx="23989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9 x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3 x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27 : 9</a:t>
            </a:r>
          </a:p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 :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4F850-6CB2-4779-B437-9496A59CF634}"/>
              </a:ext>
            </a:extLst>
          </p:cNvPr>
          <p:cNvSpPr txBox="1"/>
          <p:nvPr/>
        </p:nvSpPr>
        <p:spPr>
          <a:xfrm>
            <a:off x="8973132" y="2150821"/>
            <a:ext cx="23989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8 x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5 x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40 :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40 :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24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6DBDFD-CC1F-4D71-813C-48E5F4E684FB}"/>
              </a:ext>
            </a:extLst>
          </p:cNvPr>
          <p:cNvSpPr txBox="1"/>
          <p:nvPr/>
        </p:nvSpPr>
        <p:spPr>
          <a:xfrm>
            <a:off x="2470669" y="1860802"/>
            <a:ext cx="9196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F5187B-671B-4C53-9726-D7134D02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917" l="667" r="97000">
                        <a14:foregroundMark x1="43500" y1="32000" x2="49583" y2="76083"/>
                        <a14:foregroundMark x1="44000" y1="65667" x2="42583" y2="81917"/>
                        <a14:foregroundMark x1="40417" y1="68083" x2="38000" y2="88750"/>
                        <a14:foregroundMark x1="10333" y1="92083" x2="77500" y2="88000"/>
                        <a14:foregroundMark x1="19333" y1="82917" x2="73083" y2="90667"/>
                        <a14:foregroundMark x1="13500" y1="83167" x2="25083" y2="95250"/>
                        <a14:foregroundMark x1="15167" y1="83417" x2="19333" y2="99917"/>
                        <a14:foregroundMark x1="19333" y1="99917" x2="19333" y2="99917"/>
                        <a14:foregroundMark x1="6417" y1="90667" x2="10833" y2="97917"/>
                        <a14:foregroundMark x1="10833" y1="97917" x2="10833" y2="97917"/>
                        <a14:foregroundMark x1="7167" y1="93083" x2="24167" y2="98667"/>
                        <a14:foregroundMark x1="24167" y1="98667" x2="88417" y2="96500"/>
                        <a14:foregroundMark x1="67500" y1="83917" x2="83750" y2="94083"/>
                        <a14:foregroundMark x1="86667" y1="89000" x2="97083" y2="98167"/>
                        <a14:foregroundMark x1="92500" y1="91167" x2="94000" y2="92333"/>
                        <a14:foregroundMark x1="49833" y1="65250" x2="58333" y2="76083"/>
                        <a14:foregroundMark x1="55167" y1="59917" x2="59333" y2="78583"/>
                        <a14:foregroundMark x1="44250" y1="79000" x2="64417" y2="83167"/>
                        <a14:foregroundMark x1="43333" y1="77083" x2="75500" y2="82667"/>
                        <a14:foregroundMark x1="33083" y1="66667" x2="34583" y2="74667"/>
                        <a14:foregroundMark x1="33833" y1="68833" x2="37750" y2="75667"/>
                        <a14:foregroundMark x1="33583" y1="69083" x2="35500" y2="73917"/>
                        <a14:foregroundMark x1="667" y1="91417" x2="3083" y2="96500"/>
                        <a14:foregroundMark x1="51083" y1="23500" x2="51333" y2="44833"/>
                        <a14:foregroundMark x1="43750" y1="22583" x2="50333" y2="48750"/>
                        <a14:foregroundMark x1="60250" y1="30583" x2="60333" y2="46917"/>
                        <a14:foregroundMark x1="60333" y1="46917" x2="41583" y2="34167"/>
                        <a14:foregroundMark x1="41583" y1="34167" x2="42583" y2="41417"/>
                        <a14:foregroundMark x1="42583" y1="41417" x2="42083" y2="41417"/>
                        <a14:foregroundMark x1="31167" y1="44833" x2="36500" y2="47250"/>
                        <a14:foregroundMark x1="49833" y1="71250" x2="53750" y2="76833"/>
                        <a14:foregroundMark x1="41833" y1="81250" x2="49583" y2="84083"/>
                        <a14:foregroundMark x1="43750" y1="81667" x2="49833" y2="84583"/>
                        <a14:foregroundMark x1="52750" y1="25000" x2="57833" y2="33000"/>
                        <a14:foregroundMark x1="47667" y1="25667" x2="47167" y2="2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941" y="274362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4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E3C8-FF03-4DCF-9AA7-208E630B6D32}"/>
              </a:ext>
            </a:extLst>
          </p:cNvPr>
          <p:cNvSpPr txBox="1"/>
          <p:nvPr/>
        </p:nvSpPr>
        <p:spPr>
          <a:xfrm>
            <a:off x="2337323" y="1682364"/>
            <a:ext cx="3527728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2 x 6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6 x 2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2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6 =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F0062-7034-47F5-9034-CF54B0DBD5F6}"/>
              </a:ext>
            </a:extLst>
          </p:cNvPr>
          <p:cNvSpPr txBox="1"/>
          <p:nvPr/>
        </p:nvSpPr>
        <p:spPr>
          <a:xfrm>
            <a:off x="7519621" y="1689080"/>
            <a:ext cx="3769063" cy="504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 x 4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 x 7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7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4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3EA74D-2AE7-4BF5-8760-CDC23B7A8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821068" y="1197169"/>
            <a:ext cx="1101013" cy="1642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073AED-1998-4DC0-8482-DB95BF120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837766" y="2331873"/>
            <a:ext cx="1101013" cy="1642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66B4DE-9B26-4F4E-BF8F-BDD522E51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959239" y="3427394"/>
            <a:ext cx="1101013" cy="16423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E2DBBE-0DB0-41D3-B399-AAD2C9E28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908089" y="4590673"/>
            <a:ext cx="1101013" cy="1642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97A7DA-D7FB-4C09-8CC1-E99772A86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42124" y="1217825"/>
            <a:ext cx="1101013" cy="16423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6DDDE-AF83-4169-B59E-7FA57302A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49297" y="2295379"/>
            <a:ext cx="1101013" cy="16423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3F5C76-CA19-4183-A921-439E490D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85045" y="3476625"/>
            <a:ext cx="1101013" cy="1642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2B5F33-EA62-4F32-BDD5-66C67E5EA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91045" y="4697054"/>
            <a:ext cx="1101013" cy="16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83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660</Words>
  <Application>Microsoft Office PowerPoint</Application>
  <PresentationFormat>Widescreen</PresentationFormat>
  <Paragraphs>133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#9Slide03 SFU Futura_05</vt:lpstr>
      <vt:lpstr>#9Slide07 SVNBango</vt:lpstr>
      <vt:lpstr>Arial</vt:lpstr>
      <vt:lpstr>Calibri</vt:lpstr>
      <vt:lpstr>Calibri Light</vt:lpstr>
      <vt:lpstr>Cambria</vt:lpstr>
      <vt:lpstr>Cambria Math</vt:lpstr>
      <vt:lpstr>Coiny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Phuong Luong Y</cp:lastModifiedBy>
  <cp:revision>29</cp:revision>
  <dcterms:created xsi:type="dcterms:W3CDTF">2022-10-22T10:26:09Z</dcterms:created>
  <dcterms:modified xsi:type="dcterms:W3CDTF">2022-11-02T23:49:23Z</dcterms:modified>
</cp:coreProperties>
</file>