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14" r:id="rId2"/>
    <p:sldId id="746" r:id="rId3"/>
    <p:sldId id="751" r:id="rId4"/>
    <p:sldId id="752" r:id="rId5"/>
    <p:sldId id="747" r:id="rId6"/>
    <p:sldId id="861" r:id="rId7"/>
    <p:sldId id="487" r:id="rId8"/>
    <p:sldId id="862" r:id="rId9"/>
    <p:sldId id="863" r:id="rId10"/>
    <p:sldId id="488" r:id="rId11"/>
    <p:sldId id="859" r:id="rId12"/>
    <p:sldId id="75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2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55977-BC8E-4FEC-B1F7-E9C66E006AF5}"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19871-14BA-40D1-ADF7-88EE588AF796}" type="slidenum">
              <a:rPr lang="en-US" smtClean="0"/>
              <a:t>‹#›</a:t>
            </a:fld>
            <a:endParaRPr lang="en-US"/>
          </a:p>
        </p:txBody>
      </p:sp>
    </p:spTree>
    <p:extLst>
      <p:ext uri="{BB962C8B-B14F-4D97-AF65-F5344CB8AC3E}">
        <p14:creationId xmlns:p14="http://schemas.microsoft.com/office/powerpoint/2010/main" val="29541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19871-14BA-40D1-ADF7-88EE588AF796}" type="slidenum">
              <a:rPr lang="en-US" smtClean="0"/>
              <a:t>12</a:t>
            </a:fld>
            <a:endParaRPr lang="en-US"/>
          </a:p>
        </p:txBody>
      </p:sp>
    </p:spTree>
    <p:extLst>
      <p:ext uri="{BB962C8B-B14F-4D97-AF65-F5344CB8AC3E}">
        <p14:creationId xmlns:p14="http://schemas.microsoft.com/office/powerpoint/2010/main" val="3211712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28751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40766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82008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wav"/><Relationship Id="rId7"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11.G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3740" y="4902200"/>
            <a:ext cx="5053522"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4" name="TextBox 3">
            <a:extLst>
              <a:ext uri="{FF2B5EF4-FFF2-40B4-BE49-F238E27FC236}">
                <a16:creationId xmlns:a16="http://schemas.microsoft.com/office/drawing/2014/main" id="{C26B157B-2A42-4742-B420-2E2D9190C57A}"/>
              </a:ext>
            </a:extLst>
          </p:cNvPr>
          <p:cNvSpPr txBox="1"/>
          <p:nvPr/>
        </p:nvSpPr>
        <p:spPr>
          <a:xfrm>
            <a:off x="996514" y="1680547"/>
            <a:ext cx="500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a:t>
            </a:r>
          </a:p>
        </p:txBody>
      </p:sp>
      <p:sp>
        <p:nvSpPr>
          <p:cNvPr id="30" name="Text Box 27">
            <a:extLst>
              <a:ext uri="{FF2B5EF4-FFF2-40B4-BE49-F238E27FC236}">
                <a16:creationId xmlns:a16="http://schemas.microsoft.com/office/drawing/2014/main" id="{50919CDE-785E-4310-83F8-4601870A57CB}"/>
              </a:ext>
            </a:extLst>
          </p:cNvPr>
          <p:cNvSpPr txBox="1"/>
          <p:nvPr/>
        </p:nvSpPr>
        <p:spPr>
          <a:xfrm>
            <a:off x="1438922" y="1612389"/>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18 : 9 </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36 :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 9</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4277303" y="1612389"/>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45 : </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27 :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90 : 9 </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34" name="Text Box 27">
            <a:extLst>
              <a:ext uri="{FF2B5EF4-FFF2-40B4-BE49-F238E27FC236}">
                <a16:creationId xmlns:a16="http://schemas.microsoft.com/office/drawing/2014/main" id="{22C5C579-8420-40A9-8374-8117ADF7DFA5}"/>
              </a:ext>
            </a:extLst>
          </p:cNvPr>
          <p:cNvSpPr txBox="1"/>
          <p:nvPr/>
        </p:nvSpPr>
        <p:spPr>
          <a:xfrm>
            <a:off x="7211383" y="1606628"/>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54 :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81 :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63 :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2634079" y="1639580"/>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2</a:t>
            </a:r>
          </a:p>
        </p:txBody>
      </p:sp>
      <p:sp>
        <p:nvSpPr>
          <p:cNvPr id="38" name="TextBox 37">
            <a:extLst>
              <a:ext uri="{FF2B5EF4-FFF2-40B4-BE49-F238E27FC236}">
                <a16:creationId xmlns:a16="http://schemas.microsoft.com/office/drawing/2014/main" id="{76FF8C5C-2FEF-432C-97EE-8CC4D62EFC94}"/>
              </a:ext>
            </a:extLst>
          </p:cNvPr>
          <p:cNvSpPr txBox="1"/>
          <p:nvPr/>
        </p:nvSpPr>
        <p:spPr>
          <a:xfrm>
            <a:off x="2664901" y="2287312"/>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4</a:t>
            </a:r>
          </a:p>
        </p:txBody>
      </p:sp>
      <p:sp>
        <p:nvSpPr>
          <p:cNvPr id="39" name="TextBox 38">
            <a:extLst>
              <a:ext uri="{FF2B5EF4-FFF2-40B4-BE49-F238E27FC236}">
                <a16:creationId xmlns:a16="http://schemas.microsoft.com/office/drawing/2014/main" id="{0C6CBCAC-9B2B-4462-8C01-A1BA2EC306DC}"/>
              </a:ext>
            </a:extLst>
          </p:cNvPr>
          <p:cNvSpPr txBox="1"/>
          <p:nvPr/>
        </p:nvSpPr>
        <p:spPr>
          <a:xfrm>
            <a:off x="2531337" y="2957262"/>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1</a:t>
            </a:r>
          </a:p>
        </p:txBody>
      </p:sp>
      <p:sp>
        <p:nvSpPr>
          <p:cNvPr id="40" name="TextBox 39">
            <a:extLst>
              <a:ext uri="{FF2B5EF4-FFF2-40B4-BE49-F238E27FC236}">
                <a16:creationId xmlns:a16="http://schemas.microsoft.com/office/drawing/2014/main" id="{6E8FD600-DECF-48CA-B0D5-0047DDE8E2A4}"/>
              </a:ext>
            </a:extLst>
          </p:cNvPr>
          <p:cNvSpPr txBox="1"/>
          <p:nvPr/>
        </p:nvSpPr>
        <p:spPr>
          <a:xfrm>
            <a:off x="5517223" y="1629306"/>
            <a:ext cx="11651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5</a:t>
            </a:r>
          </a:p>
        </p:txBody>
      </p:sp>
      <p:sp>
        <p:nvSpPr>
          <p:cNvPr id="41" name="TextBox 40">
            <a:extLst>
              <a:ext uri="{FF2B5EF4-FFF2-40B4-BE49-F238E27FC236}">
                <a16:creationId xmlns:a16="http://schemas.microsoft.com/office/drawing/2014/main" id="{DF4EE050-A1FA-4DD7-B3B7-15BF8B3894D6}"/>
              </a:ext>
            </a:extLst>
          </p:cNvPr>
          <p:cNvSpPr txBox="1"/>
          <p:nvPr/>
        </p:nvSpPr>
        <p:spPr>
          <a:xfrm>
            <a:off x="5548044" y="2297586"/>
            <a:ext cx="11408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3</a:t>
            </a:r>
          </a:p>
        </p:txBody>
      </p:sp>
      <p:sp>
        <p:nvSpPr>
          <p:cNvPr id="42" name="TextBox 41">
            <a:extLst>
              <a:ext uri="{FF2B5EF4-FFF2-40B4-BE49-F238E27FC236}">
                <a16:creationId xmlns:a16="http://schemas.microsoft.com/office/drawing/2014/main" id="{2F5A4104-522A-4B32-A950-2DA6C0FE5F60}"/>
              </a:ext>
            </a:extLst>
          </p:cNvPr>
          <p:cNvSpPr txBox="1"/>
          <p:nvPr/>
        </p:nvSpPr>
        <p:spPr>
          <a:xfrm>
            <a:off x="5537771" y="2976531"/>
            <a:ext cx="11380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10</a:t>
            </a:r>
          </a:p>
        </p:txBody>
      </p:sp>
      <p:sp>
        <p:nvSpPr>
          <p:cNvPr id="43" name="TextBox 42">
            <a:extLst>
              <a:ext uri="{FF2B5EF4-FFF2-40B4-BE49-F238E27FC236}">
                <a16:creationId xmlns:a16="http://schemas.microsoft.com/office/drawing/2014/main" id="{4A436278-F9D8-4F9E-B495-2CA65D78CE4E}"/>
              </a:ext>
            </a:extLst>
          </p:cNvPr>
          <p:cNvSpPr txBox="1"/>
          <p:nvPr/>
        </p:nvSpPr>
        <p:spPr>
          <a:xfrm>
            <a:off x="8455630" y="1606628"/>
            <a:ext cx="11260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6</a:t>
            </a:r>
          </a:p>
        </p:txBody>
      </p:sp>
      <p:sp>
        <p:nvSpPr>
          <p:cNvPr id="44" name="TextBox 43">
            <a:extLst>
              <a:ext uri="{FF2B5EF4-FFF2-40B4-BE49-F238E27FC236}">
                <a16:creationId xmlns:a16="http://schemas.microsoft.com/office/drawing/2014/main" id="{55247E68-A996-4186-B2C0-F2BAE5B0CA46}"/>
              </a:ext>
            </a:extLst>
          </p:cNvPr>
          <p:cNvSpPr txBox="1"/>
          <p:nvPr/>
        </p:nvSpPr>
        <p:spPr>
          <a:xfrm>
            <a:off x="8496728" y="2294093"/>
            <a:ext cx="10849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9</a:t>
            </a:r>
          </a:p>
        </p:txBody>
      </p:sp>
      <p:sp>
        <p:nvSpPr>
          <p:cNvPr id="45" name="TextBox 44">
            <a:extLst>
              <a:ext uri="{FF2B5EF4-FFF2-40B4-BE49-F238E27FC236}">
                <a16:creationId xmlns:a16="http://schemas.microsoft.com/office/drawing/2014/main" id="{DAF64298-9B42-41A9-B37E-ECC2182CCA61}"/>
              </a:ext>
            </a:extLst>
          </p:cNvPr>
          <p:cNvSpPr txBox="1"/>
          <p:nvPr/>
        </p:nvSpPr>
        <p:spPr>
          <a:xfrm>
            <a:off x="8496728" y="2955376"/>
            <a:ext cx="10849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7</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2014220" cy="768350"/>
            <a:chOff x="193" y="680"/>
            <a:chExt cx="3172" cy="1210"/>
          </a:xfrm>
        </p:grpSpPr>
        <p:sp>
          <p:nvSpPr>
            <p:cNvPr id="422" name="Text Box 421"/>
            <p:cNvSpPr txBox="1"/>
            <p:nvPr/>
          </p:nvSpPr>
          <p:spPr>
            <a:xfrm>
              <a:off x="876" y="683"/>
              <a:ext cx="2489" cy="1096"/>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b</a:t>
                </a:r>
              </a:p>
            </p:txBody>
          </p:sp>
        </p:grpSp>
      </p:grpSp>
      <p:pic>
        <p:nvPicPr>
          <p:cNvPr id="5" name="Picture 4">
            <a:extLst>
              <a:ext uri="{FF2B5EF4-FFF2-40B4-BE49-F238E27FC236}">
                <a16:creationId xmlns:a16="http://schemas.microsoft.com/office/drawing/2014/main" id="{7B902CF3-659B-4D50-8EA6-5E31C9D9E8BA}"/>
              </a:ext>
            </a:extLst>
          </p:cNvPr>
          <p:cNvPicPr>
            <a:picLocks noChangeAspect="1"/>
          </p:cNvPicPr>
          <p:nvPr/>
        </p:nvPicPr>
        <p:blipFill>
          <a:blip r:embed="rId4"/>
          <a:stretch>
            <a:fillRect/>
          </a:stretch>
        </p:blipFill>
        <p:spPr>
          <a:xfrm>
            <a:off x="262793" y="2140341"/>
            <a:ext cx="11557410" cy="1188485"/>
          </a:xfrm>
          <a:prstGeom prst="rect">
            <a:avLst/>
          </a:prstGeom>
        </p:spPr>
      </p:pic>
      <p:sp>
        <p:nvSpPr>
          <p:cNvPr id="6" name="TextBox 5">
            <a:extLst>
              <a:ext uri="{FF2B5EF4-FFF2-40B4-BE49-F238E27FC236}">
                <a16:creationId xmlns:a16="http://schemas.microsoft.com/office/drawing/2014/main" id="{EA4F8FFF-6A18-49DC-A6C5-8B7FDD40DA6E}"/>
              </a:ext>
            </a:extLst>
          </p:cNvPr>
          <p:cNvSpPr txBox="1"/>
          <p:nvPr/>
        </p:nvSpPr>
        <p:spPr>
          <a:xfrm>
            <a:off x="2650733" y="2455524"/>
            <a:ext cx="1880170" cy="646331"/>
          </a:xfrm>
          <a:prstGeom prst="rect">
            <a:avLst/>
          </a:prstGeom>
          <a:noFill/>
        </p:spPr>
        <p:txBody>
          <a:bodyPr wrap="square" rtlCol="0">
            <a:spAutoFit/>
          </a:bodyPr>
          <a:lstStyle/>
          <a:p>
            <a:r>
              <a:rPr lang="en-US" sz="3600" b="1" dirty="0">
                <a:solidFill>
                  <a:srgbClr val="FF0000"/>
                </a:solidFill>
              </a:rPr>
              <a:t>= 10 kg</a:t>
            </a:r>
          </a:p>
        </p:txBody>
      </p:sp>
      <p:sp>
        <p:nvSpPr>
          <p:cNvPr id="45" name="TextBox 44">
            <a:extLst>
              <a:ext uri="{FF2B5EF4-FFF2-40B4-BE49-F238E27FC236}">
                <a16:creationId xmlns:a16="http://schemas.microsoft.com/office/drawing/2014/main" id="{087EE624-BBF4-4B5F-8A21-85A7974A7E7C}"/>
              </a:ext>
            </a:extLst>
          </p:cNvPr>
          <p:cNvSpPr txBox="1"/>
          <p:nvPr/>
        </p:nvSpPr>
        <p:spPr>
          <a:xfrm>
            <a:off x="6657654" y="2424702"/>
            <a:ext cx="1880170" cy="646331"/>
          </a:xfrm>
          <a:prstGeom prst="rect">
            <a:avLst/>
          </a:prstGeom>
          <a:noFill/>
        </p:spPr>
        <p:txBody>
          <a:bodyPr wrap="square" rtlCol="0">
            <a:spAutoFit/>
          </a:bodyPr>
          <a:lstStyle/>
          <a:p>
            <a:r>
              <a:rPr lang="en-US" sz="3600" b="1" dirty="0">
                <a:solidFill>
                  <a:srgbClr val="FF0000"/>
                </a:solidFill>
              </a:rPr>
              <a:t>= 7 </a:t>
            </a:r>
            <a:r>
              <a:rPr lang="en-US" sz="3600" b="1" i="1" dirty="0">
                <a:solidFill>
                  <a:srgbClr val="FF0000"/>
                </a:solidFill>
              </a:rPr>
              <a:t>l</a:t>
            </a:r>
          </a:p>
        </p:txBody>
      </p:sp>
      <p:sp>
        <p:nvSpPr>
          <p:cNvPr id="46" name="TextBox 45">
            <a:extLst>
              <a:ext uri="{FF2B5EF4-FFF2-40B4-BE49-F238E27FC236}">
                <a16:creationId xmlns:a16="http://schemas.microsoft.com/office/drawing/2014/main" id="{7CB6BAC3-0677-40FD-8454-1727FE4E8E50}"/>
              </a:ext>
            </a:extLst>
          </p:cNvPr>
          <p:cNvSpPr txBox="1"/>
          <p:nvPr/>
        </p:nvSpPr>
        <p:spPr>
          <a:xfrm>
            <a:off x="10695399" y="2445251"/>
            <a:ext cx="1880170" cy="646331"/>
          </a:xfrm>
          <a:prstGeom prst="rect">
            <a:avLst/>
          </a:prstGeom>
          <a:noFill/>
        </p:spPr>
        <p:txBody>
          <a:bodyPr wrap="square" rtlCol="0">
            <a:spAutoFit/>
          </a:bodyPr>
          <a:lstStyle/>
          <a:p>
            <a:r>
              <a:rPr lang="en-US" sz="3600" b="1" dirty="0">
                <a:solidFill>
                  <a:srgbClr val="FF0000"/>
                </a:solidFill>
              </a:rPr>
              <a:t>= 1 dm</a:t>
            </a:r>
            <a:endParaRPr lang="en-US" sz="3600" b="1" i="1" dirty="0">
              <a:solidFill>
                <a:srgbClr val="FF0000"/>
              </a:solidFill>
            </a:endParaRPr>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xEl>
                                              <p:pRg st="0" end="0"/>
                                            </p:txEl>
                                          </p:spTgt>
                                        </p:tgtEl>
                                        <p:attrNameLst>
                                          <p:attrName>style.visibility</p:attrName>
                                        </p:attrNameLst>
                                      </p:cBhvr>
                                      <p:to>
                                        <p:strVal val="visible"/>
                                      </p:to>
                                    </p:set>
                                    <p:animEffect transition="in" filter="barn(inVertical)">
                                      <p:cBhvr>
                                        <p:cTn id="17" dur="500"/>
                                        <p:tgtEl>
                                          <p:spTgt spid="4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
                                            <p:txEl>
                                              <p:pRg st="0" end="0"/>
                                            </p:txEl>
                                          </p:spTgt>
                                        </p:tgtEl>
                                        <p:attrNameLst>
                                          <p:attrName>style.visibility</p:attrName>
                                        </p:attrNameLst>
                                      </p:cBhvr>
                                      <p:to>
                                        <p:strVal val="visible"/>
                                      </p:to>
                                    </p:set>
                                    <p:animEffect transition="in" filter="barn(inVertical)">
                                      <p:cBhvr>
                                        <p:cTn id="22"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4"/>
          <a:stretch>
            <a:fillRect/>
          </a:stretch>
        </p:blipFill>
        <p:spPr>
          <a:xfrm>
            <a:off x="-3276600" y="-2411730"/>
            <a:ext cx="11682095" cy="1168209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6"/>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7"/>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420452" y="3157217"/>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20000"/>
              </a:lnSpc>
              <a:defRPr/>
            </a:pPr>
            <a:r>
              <a:rPr lang="en-US" altLang="zh-CN" sz="6000" b="1" dirty="0" err="1">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Bài</a:t>
            </a:r>
            <a:r>
              <a:rPr lang="en-US" altLang="zh-CN" sz="6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23: BẢNG CHIA 9 </a:t>
            </a:r>
            <a:endParaRPr kumimoji="0" lang="en-US" altLang="zh-CN" sz="60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1" name="Google Shape;4679;p59">
            <a:extLst>
              <a:ext uri="{FF2B5EF4-FFF2-40B4-BE49-F238E27FC236}">
                <a16:creationId xmlns:a16="http://schemas.microsoft.com/office/drawing/2014/main" id="{817F275F-63B0-4A52-A3B0-183CF334CAC3}"/>
              </a:ext>
            </a:extLst>
          </p:cNvPr>
          <p:cNvSpPr/>
          <p:nvPr/>
        </p:nvSpPr>
        <p:spPr>
          <a:xfrm>
            <a:off x="2672912" y="223110"/>
            <a:ext cx="7306800" cy="801200"/>
          </a:xfrm>
          <a:prstGeom prst="roundRect">
            <a:avLst>
              <a:gd name="adj" fmla="val 20977"/>
            </a:avLst>
          </a:prstGeom>
          <a:solidFill>
            <a:schemeClr val="accent6"/>
          </a:solidFill>
          <a:ln>
            <a:noFill/>
          </a:ln>
          <a:effectLst>
            <a:outerShdw dist="66675" dir="3480000" algn="bl" rotWithShape="0">
              <a:schemeClr val="accent5">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3733" kern="0" dirty="0">
                <a:solidFill>
                  <a:srgbClr val="FFFF00"/>
                </a:solidFill>
                <a:latin typeface="Arial"/>
                <a:cs typeface="Arial"/>
                <a:sym typeface="Arial"/>
              </a:rPr>
              <a:t>Quan </a:t>
            </a:r>
            <a:r>
              <a:rPr lang="en-US" sz="3733" kern="0" dirty="0" err="1">
                <a:solidFill>
                  <a:srgbClr val="FFFF00"/>
                </a:solidFill>
                <a:latin typeface="Arial"/>
                <a:cs typeface="Arial"/>
                <a:sym typeface="Arial"/>
              </a:rPr>
              <a:t>sát</a:t>
            </a:r>
            <a:r>
              <a:rPr lang="en-US" sz="3733" kern="0" dirty="0">
                <a:solidFill>
                  <a:srgbClr val="FFFF00"/>
                </a:solidFill>
                <a:latin typeface="Arial"/>
                <a:cs typeface="Arial"/>
                <a:sym typeface="Arial"/>
              </a:rPr>
              <a:t> </a:t>
            </a:r>
            <a:r>
              <a:rPr lang="en-US" sz="3733" kern="0" dirty="0" err="1">
                <a:solidFill>
                  <a:srgbClr val="FFFF00"/>
                </a:solidFill>
                <a:latin typeface="Arial"/>
                <a:cs typeface="Arial"/>
                <a:sym typeface="Arial"/>
              </a:rPr>
              <a:t>tranh</a:t>
            </a:r>
            <a:r>
              <a:rPr lang="en-US" sz="3733" kern="0" dirty="0">
                <a:solidFill>
                  <a:srgbClr val="FFFF00"/>
                </a:solidFill>
                <a:latin typeface="Arial"/>
                <a:cs typeface="Arial"/>
                <a:sym typeface="Arial"/>
              </a:rPr>
              <a:t> </a:t>
            </a:r>
            <a:r>
              <a:rPr lang="en-US" sz="3733" kern="0" dirty="0" err="1">
                <a:solidFill>
                  <a:srgbClr val="FFFF00"/>
                </a:solidFill>
                <a:latin typeface="Arial"/>
                <a:cs typeface="Arial"/>
                <a:sym typeface="Arial"/>
              </a:rPr>
              <a:t>và</a:t>
            </a:r>
            <a:r>
              <a:rPr lang="en-US" sz="3733" kern="0" dirty="0">
                <a:solidFill>
                  <a:srgbClr val="FFFF00"/>
                </a:solidFill>
                <a:latin typeface="Arial"/>
                <a:cs typeface="Arial"/>
                <a:sym typeface="Arial"/>
              </a:rPr>
              <a:t> </a:t>
            </a:r>
            <a:r>
              <a:rPr lang="en-US" sz="3733" kern="0" dirty="0" err="1">
                <a:solidFill>
                  <a:srgbClr val="FFFF00"/>
                </a:solidFill>
                <a:latin typeface="Arial"/>
                <a:cs typeface="Arial"/>
                <a:sym typeface="Arial"/>
              </a:rPr>
              <a:t>trả</a:t>
            </a:r>
            <a:r>
              <a:rPr lang="en-US" sz="3733" kern="0" dirty="0">
                <a:solidFill>
                  <a:srgbClr val="FFFF00"/>
                </a:solidFill>
                <a:latin typeface="Arial"/>
                <a:cs typeface="Arial"/>
                <a:sym typeface="Arial"/>
              </a:rPr>
              <a:t> </a:t>
            </a:r>
            <a:r>
              <a:rPr lang="en-US" sz="3733" kern="0" dirty="0" err="1">
                <a:solidFill>
                  <a:srgbClr val="FFFF00"/>
                </a:solidFill>
                <a:latin typeface="Arial"/>
                <a:cs typeface="Arial"/>
                <a:sym typeface="Arial"/>
              </a:rPr>
              <a:t>lời</a:t>
            </a:r>
            <a:r>
              <a:rPr lang="en-US" sz="3733" kern="0" dirty="0">
                <a:solidFill>
                  <a:srgbClr val="FFFF00"/>
                </a:solidFill>
                <a:latin typeface="Arial"/>
                <a:cs typeface="Arial"/>
                <a:sym typeface="Arial"/>
              </a:rPr>
              <a:t> </a:t>
            </a:r>
            <a:r>
              <a:rPr lang="en-US" sz="3733" kern="0" dirty="0" err="1">
                <a:solidFill>
                  <a:srgbClr val="FFFF00"/>
                </a:solidFill>
                <a:latin typeface="Arial"/>
                <a:cs typeface="Arial"/>
                <a:sym typeface="Arial"/>
              </a:rPr>
              <a:t>câu</a:t>
            </a:r>
            <a:r>
              <a:rPr lang="en-US" sz="3733" kern="0" dirty="0">
                <a:solidFill>
                  <a:srgbClr val="FFFF00"/>
                </a:solidFill>
                <a:latin typeface="Arial"/>
                <a:cs typeface="Arial"/>
                <a:sym typeface="Arial"/>
              </a:rPr>
              <a:t> </a:t>
            </a:r>
            <a:r>
              <a:rPr lang="en-US" sz="3733" kern="0" dirty="0" err="1">
                <a:solidFill>
                  <a:srgbClr val="FFFF00"/>
                </a:solidFill>
                <a:latin typeface="Arial"/>
                <a:cs typeface="Arial"/>
                <a:sym typeface="Arial"/>
              </a:rPr>
              <a:t>hỏi</a:t>
            </a:r>
            <a:endParaRPr lang="en-US" sz="3733" kern="0" dirty="0">
              <a:solidFill>
                <a:srgbClr val="FFFF00"/>
              </a:solidFill>
              <a:latin typeface="Arial"/>
              <a:cs typeface="Arial"/>
              <a:sym typeface="Arial"/>
            </a:endParaRPr>
          </a:p>
        </p:txBody>
      </p:sp>
      <p:pic>
        <p:nvPicPr>
          <p:cNvPr id="5" name="Picture 4">
            <a:extLst>
              <a:ext uri="{FF2B5EF4-FFF2-40B4-BE49-F238E27FC236}">
                <a16:creationId xmlns:a16="http://schemas.microsoft.com/office/drawing/2014/main" id="{917B26CB-83AD-45A2-8E27-467287D6B697}"/>
              </a:ext>
            </a:extLst>
          </p:cNvPr>
          <p:cNvPicPr>
            <a:picLocks noChangeAspect="1"/>
          </p:cNvPicPr>
          <p:nvPr/>
        </p:nvPicPr>
        <p:blipFill>
          <a:blip r:embed="rId5"/>
          <a:stretch>
            <a:fillRect/>
          </a:stretch>
        </p:blipFill>
        <p:spPr>
          <a:xfrm>
            <a:off x="1760814" y="1300995"/>
            <a:ext cx="9096302" cy="4560388"/>
          </a:xfrm>
          <a:prstGeom prst="rect">
            <a:avLst/>
          </a:prstGeom>
        </p:spPr>
      </p:pic>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8" name="TextBox 67">
            <a:extLst>
              <a:ext uri="{FF2B5EF4-FFF2-40B4-BE49-F238E27FC236}">
                <a16:creationId xmlns:a16="http://schemas.microsoft.com/office/drawing/2014/main" id="{BAC67553-FC3F-496C-8CB3-5A20433DECD4}"/>
              </a:ext>
            </a:extLst>
          </p:cNvPr>
          <p:cNvSpPr txBox="1"/>
          <p:nvPr/>
        </p:nvSpPr>
        <p:spPr>
          <a:xfrm>
            <a:off x="1038488" y="2270089"/>
            <a:ext cx="3229170" cy="3785652"/>
          </a:xfrm>
          <a:custGeom>
            <a:avLst/>
            <a:gdLst>
              <a:gd name="connsiteX0" fmla="*/ 0 w 3229170"/>
              <a:gd name="connsiteY0" fmla="*/ 0 h 3785652"/>
              <a:gd name="connsiteX1" fmla="*/ 3229170 w 3229170"/>
              <a:gd name="connsiteY1" fmla="*/ 0 h 3785652"/>
              <a:gd name="connsiteX2" fmla="*/ 3229170 w 3229170"/>
              <a:gd name="connsiteY2" fmla="*/ 3785652 h 3785652"/>
              <a:gd name="connsiteX3" fmla="*/ 0 w 3229170"/>
              <a:gd name="connsiteY3" fmla="*/ 3785652 h 3785652"/>
              <a:gd name="connsiteX4" fmla="*/ 0 w 3229170"/>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0" h="3785652" fill="none" extrusionOk="0">
                <a:moveTo>
                  <a:pt x="0" y="0"/>
                </a:moveTo>
                <a:cubicBezTo>
                  <a:pt x="735252" y="149518"/>
                  <a:pt x="1654435" y="-90350"/>
                  <a:pt x="3229170" y="0"/>
                </a:cubicBezTo>
                <a:cubicBezTo>
                  <a:pt x="3398533" y="1044585"/>
                  <a:pt x="3255703" y="1934971"/>
                  <a:pt x="3229170" y="3785652"/>
                </a:cubicBezTo>
                <a:cubicBezTo>
                  <a:pt x="2495027" y="3941938"/>
                  <a:pt x="673372" y="3627391"/>
                  <a:pt x="0" y="3785652"/>
                </a:cubicBezTo>
                <a:cubicBezTo>
                  <a:pt x="111984" y="3254301"/>
                  <a:pt x="-8690" y="979917"/>
                  <a:pt x="0" y="0"/>
                </a:cubicBezTo>
                <a:close/>
              </a:path>
              <a:path w="3229170" h="3785652" stroke="0" extrusionOk="0">
                <a:moveTo>
                  <a:pt x="0" y="0"/>
                </a:moveTo>
                <a:cubicBezTo>
                  <a:pt x="1233239" y="-125902"/>
                  <a:pt x="2718435" y="163031"/>
                  <a:pt x="3229170" y="0"/>
                </a:cubicBezTo>
                <a:cubicBezTo>
                  <a:pt x="3165483" y="1819273"/>
                  <a:pt x="3314226" y="3152629"/>
                  <a:pt x="3229170" y="3785652"/>
                </a:cubicBezTo>
                <a:cubicBezTo>
                  <a:pt x="1653858" y="3831522"/>
                  <a:pt x="1008590" y="3636025"/>
                  <a:pt x="0" y="3785652"/>
                </a:cubicBezTo>
                <a:cubicBezTo>
                  <a:pt x="-105469" y="2253548"/>
                  <a:pt x="144620" y="1812016"/>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315210100">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9 : </a:t>
            </a:r>
            <a:r>
              <a:rPr lang="en-US" sz="4800" b="1" dirty="0">
                <a:solidFill>
                  <a:srgbClr val="135E98"/>
                </a:solidFill>
              </a:rPr>
              <a:t>9 </a:t>
            </a: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 ?</a:t>
            </a:r>
          </a:p>
          <a:p>
            <a:pPr lvl="0">
              <a:defRPr/>
            </a:pP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18 </a:t>
            </a:r>
            <a:r>
              <a:rPr lang="en-US" sz="4800" b="1" dirty="0">
                <a:solidFill>
                  <a:srgbClr val="135E98"/>
                </a:solidFill>
                <a:latin typeface="Calibri" panose="020F0502020204030204"/>
              </a:rPr>
              <a:t>: </a:t>
            </a:r>
            <a:r>
              <a:rPr lang="en-US" sz="4800" b="1" dirty="0">
                <a:solidFill>
                  <a:srgbClr val="135E98"/>
                </a:solidFill>
              </a:rPr>
              <a:t>9</a:t>
            </a:r>
            <a:r>
              <a:rPr lang="en-US" sz="4800" b="1" dirty="0">
                <a:solidFill>
                  <a:srgbClr val="135E98"/>
                </a:solidFill>
                <a:latin typeface="Calibri" panose="020F0502020204030204"/>
              </a:rPr>
              <a:t> </a:t>
            </a: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 ?</a:t>
            </a:r>
          </a:p>
          <a:p>
            <a:pPr lvl="0">
              <a:defRPr/>
            </a:pP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27 </a:t>
            </a:r>
            <a:r>
              <a:rPr lang="en-US" sz="4800" b="1" dirty="0">
                <a:solidFill>
                  <a:srgbClr val="135E98"/>
                </a:solidFill>
                <a:latin typeface="Calibri" panose="020F0502020204030204"/>
              </a:rPr>
              <a:t>: </a:t>
            </a:r>
            <a:r>
              <a:rPr lang="en-US" sz="4800" b="1" dirty="0">
                <a:solidFill>
                  <a:srgbClr val="135E98"/>
                </a:solidFill>
              </a:rPr>
              <a:t>9 </a:t>
            </a: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 ?</a:t>
            </a:r>
          </a:p>
          <a:p>
            <a:pPr lvl="0">
              <a:defRPr/>
            </a:pP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36 </a:t>
            </a:r>
            <a:r>
              <a:rPr lang="en-US" sz="4800" b="1" dirty="0">
                <a:solidFill>
                  <a:srgbClr val="135E98"/>
                </a:solidFill>
                <a:latin typeface="Calibri" panose="020F0502020204030204"/>
              </a:rPr>
              <a:t>: </a:t>
            </a:r>
            <a:r>
              <a:rPr lang="en-US" sz="4800" b="1" dirty="0">
                <a:solidFill>
                  <a:srgbClr val="135E98"/>
                </a:solidFill>
              </a:rPr>
              <a:t>9 </a:t>
            </a: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 ?</a:t>
            </a:r>
          </a:p>
          <a:p>
            <a:pPr lvl="0">
              <a:defRPr/>
            </a:pP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45 </a:t>
            </a:r>
            <a:r>
              <a:rPr lang="en-US" sz="4800" b="1" dirty="0">
                <a:solidFill>
                  <a:srgbClr val="135E98"/>
                </a:solidFill>
                <a:latin typeface="Calibri" panose="020F0502020204030204"/>
              </a:rPr>
              <a:t>: </a:t>
            </a:r>
            <a:r>
              <a:rPr lang="en-US" sz="4800" b="1" dirty="0">
                <a:solidFill>
                  <a:srgbClr val="135E98"/>
                </a:solidFill>
              </a:rPr>
              <a:t>9 </a:t>
            </a:r>
            <a:r>
              <a:rPr kumimoji="0" lang="en-US" sz="4800" b="1" i="0" u="none" strike="noStrike" kern="1200" cap="none" spc="0" normalizeH="0" baseline="0" noProof="0" dirty="0">
                <a:ln>
                  <a:noFill/>
                </a:ln>
                <a:solidFill>
                  <a:srgbClr val="135E98"/>
                </a:solidFill>
                <a:effectLst/>
                <a:uLnTx/>
                <a:uFillTx/>
                <a:latin typeface="Calibri" panose="020F0502020204030204"/>
                <a:ea typeface="+mn-ea"/>
                <a:cs typeface="+mn-cs"/>
              </a:rPr>
              <a:t>= ?</a:t>
            </a:r>
          </a:p>
        </p:txBody>
      </p:sp>
      <p:sp>
        <p:nvSpPr>
          <p:cNvPr id="69" name="TextBox 68">
            <a:extLst>
              <a:ext uri="{FF2B5EF4-FFF2-40B4-BE49-F238E27FC236}">
                <a16:creationId xmlns:a16="http://schemas.microsoft.com/office/drawing/2014/main" id="{8B31B25A-5454-4D06-B9CA-ABE750B15B17}"/>
              </a:ext>
            </a:extLst>
          </p:cNvPr>
          <p:cNvSpPr txBox="1"/>
          <p:nvPr/>
        </p:nvSpPr>
        <p:spPr>
          <a:xfrm>
            <a:off x="4557218" y="2287327"/>
            <a:ext cx="3427964" cy="3785652"/>
          </a:xfrm>
          <a:custGeom>
            <a:avLst/>
            <a:gdLst>
              <a:gd name="connsiteX0" fmla="*/ 0 w 3427964"/>
              <a:gd name="connsiteY0" fmla="*/ 0 h 3785652"/>
              <a:gd name="connsiteX1" fmla="*/ 3427964 w 3427964"/>
              <a:gd name="connsiteY1" fmla="*/ 0 h 3785652"/>
              <a:gd name="connsiteX2" fmla="*/ 3427964 w 3427964"/>
              <a:gd name="connsiteY2" fmla="*/ 3785652 h 3785652"/>
              <a:gd name="connsiteX3" fmla="*/ 0 w 3427964"/>
              <a:gd name="connsiteY3" fmla="*/ 3785652 h 3785652"/>
              <a:gd name="connsiteX4" fmla="*/ 0 w 342796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964" h="3785652" fill="none" extrusionOk="0">
                <a:moveTo>
                  <a:pt x="0" y="0"/>
                </a:moveTo>
                <a:cubicBezTo>
                  <a:pt x="353022" y="149518"/>
                  <a:pt x="2121022" y="-90350"/>
                  <a:pt x="3427964" y="0"/>
                </a:cubicBezTo>
                <a:cubicBezTo>
                  <a:pt x="3597327" y="1044585"/>
                  <a:pt x="3454497" y="1934971"/>
                  <a:pt x="3427964" y="3785652"/>
                </a:cubicBezTo>
                <a:cubicBezTo>
                  <a:pt x="2265423" y="3941938"/>
                  <a:pt x="459220" y="3627391"/>
                  <a:pt x="0" y="3785652"/>
                </a:cubicBezTo>
                <a:cubicBezTo>
                  <a:pt x="111984" y="3254301"/>
                  <a:pt x="-8690" y="979917"/>
                  <a:pt x="0" y="0"/>
                </a:cubicBezTo>
                <a:close/>
              </a:path>
              <a:path w="3427964" h="3785652" stroke="0" extrusionOk="0">
                <a:moveTo>
                  <a:pt x="0" y="0"/>
                </a:moveTo>
                <a:cubicBezTo>
                  <a:pt x="981110" y="-125902"/>
                  <a:pt x="2321046" y="163031"/>
                  <a:pt x="3427964" y="0"/>
                </a:cubicBezTo>
                <a:cubicBezTo>
                  <a:pt x="3364277" y="1819273"/>
                  <a:pt x="3513020" y="3152629"/>
                  <a:pt x="3427964" y="3785652"/>
                </a:cubicBezTo>
                <a:cubicBezTo>
                  <a:pt x="2232329" y="3831522"/>
                  <a:pt x="1632032" y="3636025"/>
                  <a:pt x="0" y="3785652"/>
                </a:cubicBezTo>
                <a:cubicBezTo>
                  <a:pt x="-105469" y="2253548"/>
                  <a:pt x="144620" y="1812016"/>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315210100">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kumimoji="0" lang="en-US" sz="4800" b="1" i="0" u="none" strike="noStrike" kern="1200" cap="none" spc="0" normalizeH="0" baseline="0" noProof="0" dirty="0">
                <a:ln>
                  <a:noFill/>
                </a:ln>
                <a:solidFill>
                  <a:srgbClr val="135E98"/>
                </a:solidFill>
                <a:effectLst/>
                <a:uLnTx/>
                <a:uFillTx/>
                <a:latin typeface="Arial"/>
                <a:ea typeface="+mn-ea"/>
                <a:cs typeface="+mn-cs"/>
              </a:rPr>
              <a:t>54 </a:t>
            </a:r>
            <a:r>
              <a:rPr lang="en-US" sz="4800" b="1" dirty="0">
                <a:solidFill>
                  <a:srgbClr val="135E98"/>
                </a:solidFill>
                <a:latin typeface="Calibri" panose="020F0502020204030204"/>
              </a:rPr>
              <a:t>:</a:t>
            </a:r>
            <a:r>
              <a:rPr kumimoji="0" lang="en-US" sz="4800" b="1" i="0" u="none" strike="noStrike" kern="1200" cap="none" spc="0" normalizeH="0" baseline="0" noProof="0" dirty="0">
                <a:ln>
                  <a:noFill/>
                </a:ln>
                <a:solidFill>
                  <a:srgbClr val="135E98"/>
                </a:solidFill>
                <a:effectLst/>
                <a:uLnTx/>
                <a:uFillTx/>
                <a:latin typeface="Arial"/>
                <a:ea typeface="+mn-ea"/>
                <a:cs typeface="+mn-cs"/>
              </a:rPr>
              <a:t> </a:t>
            </a:r>
            <a:r>
              <a:rPr lang="en-US" sz="4800" b="1" dirty="0">
                <a:solidFill>
                  <a:srgbClr val="135E98"/>
                </a:solidFill>
              </a:rPr>
              <a:t>9</a:t>
            </a:r>
            <a:r>
              <a:rPr kumimoji="0" lang="en-US" sz="4800" b="1" i="0" u="none" strike="noStrike" kern="1200" cap="none" spc="0" normalizeH="0" baseline="0" noProof="0" dirty="0">
                <a:ln>
                  <a:noFill/>
                </a:ln>
                <a:solidFill>
                  <a:srgbClr val="135E98"/>
                </a:solidFill>
                <a:effectLst/>
                <a:uLnTx/>
                <a:uFillTx/>
                <a:latin typeface="Arial"/>
                <a:ea typeface="+mn-ea"/>
                <a:cs typeface="+mn-cs"/>
              </a:rPr>
              <a:t> = ?</a:t>
            </a:r>
          </a:p>
          <a:p>
            <a:pPr lvl="0">
              <a:defRPr/>
            </a:pPr>
            <a:r>
              <a:rPr lang="en-US" sz="4800" b="1" dirty="0">
                <a:solidFill>
                  <a:srgbClr val="135E98"/>
                </a:solidFill>
              </a:rPr>
              <a:t>63 </a:t>
            </a:r>
            <a:r>
              <a:rPr lang="en-US" sz="4800" b="1" dirty="0">
                <a:solidFill>
                  <a:srgbClr val="135E98"/>
                </a:solidFill>
                <a:latin typeface="Calibri" panose="020F0502020204030204"/>
              </a:rPr>
              <a:t>:</a:t>
            </a:r>
            <a:r>
              <a:rPr lang="en-US" sz="4800" b="1" dirty="0">
                <a:solidFill>
                  <a:srgbClr val="135E98"/>
                </a:solidFill>
              </a:rPr>
              <a:t> 9 = ?</a:t>
            </a:r>
          </a:p>
          <a:p>
            <a:pPr lvl="0">
              <a:defRPr/>
            </a:pPr>
            <a:r>
              <a:rPr lang="en-US" sz="4800" b="1" dirty="0">
                <a:solidFill>
                  <a:srgbClr val="135E98"/>
                </a:solidFill>
              </a:rPr>
              <a:t>72 </a:t>
            </a:r>
            <a:r>
              <a:rPr lang="en-US" sz="4800" b="1" dirty="0">
                <a:solidFill>
                  <a:srgbClr val="135E98"/>
                </a:solidFill>
                <a:latin typeface="Calibri" panose="020F0502020204030204"/>
              </a:rPr>
              <a:t>:</a:t>
            </a:r>
            <a:r>
              <a:rPr lang="en-US" sz="4800" b="1" dirty="0">
                <a:solidFill>
                  <a:srgbClr val="135E98"/>
                </a:solidFill>
              </a:rPr>
              <a:t> 9 = ?</a:t>
            </a:r>
          </a:p>
          <a:p>
            <a:pPr lvl="0">
              <a:defRPr/>
            </a:pPr>
            <a:r>
              <a:rPr lang="en-US" sz="4800" b="1" dirty="0">
                <a:solidFill>
                  <a:srgbClr val="135E98"/>
                </a:solidFill>
              </a:rPr>
              <a:t>81 </a:t>
            </a:r>
            <a:r>
              <a:rPr lang="en-US" sz="4800" b="1" dirty="0">
                <a:solidFill>
                  <a:srgbClr val="135E98"/>
                </a:solidFill>
                <a:latin typeface="Calibri" panose="020F0502020204030204"/>
              </a:rPr>
              <a:t>:</a:t>
            </a:r>
            <a:r>
              <a:rPr lang="en-US" sz="4800" b="1" dirty="0">
                <a:solidFill>
                  <a:srgbClr val="135E98"/>
                </a:solidFill>
              </a:rPr>
              <a:t> 9 = ?</a:t>
            </a:r>
          </a:p>
          <a:p>
            <a:pPr lvl="0">
              <a:defRPr/>
            </a:pPr>
            <a:r>
              <a:rPr lang="en-US" sz="4800" b="1" dirty="0">
                <a:solidFill>
                  <a:srgbClr val="135E98"/>
                </a:solidFill>
              </a:rPr>
              <a:t>90 </a:t>
            </a:r>
            <a:r>
              <a:rPr lang="en-US" sz="4800" b="1" dirty="0">
                <a:solidFill>
                  <a:srgbClr val="135E98"/>
                </a:solidFill>
                <a:latin typeface="Calibri" panose="020F0502020204030204"/>
              </a:rPr>
              <a:t>:</a:t>
            </a:r>
            <a:r>
              <a:rPr lang="en-US" sz="4800" b="1" dirty="0">
                <a:solidFill>
                  <a:srgbClr val="135E98"/>
                </a:solidFill>
              </a:rPr>
              <a:t> 9 = ?</a:t>
            </a:r>
          </a:p>
        </p:txBody>
      </p:sp>
      <p:grpSp>
        <p:nvGrpSpPr>
          <p:cNvPr id="70" name="Group 69">
            <a:extLst>
              <a:ext uri="{FF2B5EF4-FFF2-40B4-BE49-F238E27FC236}">
                <a16:creationId xmlns:a16="http://schemas.microsoft.com/office/drawing/2014/main" id="{D4210279-D8F2-4EB9-BA32-F996A4907FDC}"/>
              </a:ext>
            </a:extLst>
          </p:cNvPr>
          <p:cNvGrpSpPr/>
          <p:nvPr/>
        </p:nvGrpSpPr>
        <p:grpSpPr>
          <a:xfrm>
            <a:off x="7726606" y="0"/>
            <a:ext cx="4884320" cy="4389120"/>
            <a:chOff x="8010425" y="-416560"/>
            <a:chExt cx="4389120" cy="4389120"/>
          </a:xfrm>
        </p:grpSpPr>
        <p:pic>
          <p:nvPicPr>
            <p:cNvPr id="71" name="Picture 70" descr="A picture containing light&#10;&#10;Description automatically generated">
              <a:extLst>
                <a:ext uri="{FF2B5EF4-FFF2-40B4-BE49-F238E27FC236}">
                  <a16:creationId xmlns:a16="http://schemas.microsoft.com/office/drawing/2014/main" id="{8B3540CD-9B3D-4E00-BA29-E4EF479D3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425" y="-416560"/>
              <a:ext cx="4389120" cy="4389120"/>
            </a:xfrm>
            <a:prstGeom prst="rect">
              <a:avLst/>
            </a:prstGeom>
          </p:spPr>
        </p:pic>
        <p:sp>
          <p:nvSpPr>
            <p:cNvPr id="72" name="TextBox 71">
              <a:extLst>
                <a:ext uri="{FF2B5EF4-FFF2-40B4-BE49-F238E27FC236}">
                  <a16:creationId xmlns:a16="http://schemas.microsoft.com/office/drawing/2014/main" id="{0798F384-4D4C-4AB1-A097-001556B0126C}"/>
                </a:ext>
              </a:extLst>
            </p:cNvPr>
            <p:cNvSpPr txBox="1"/>
            <p:nvPr/>
          </p:nvSpPr>
          <p:spPr>
            <a:xfrm>
              <a:off x="8983031" y="1300172"/>
              <a:ext cx="26903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1BD57"/>
                  </a:solidFill>
                  <a:latin typeface="Calibri" panose="020F0502020204030204"/>
                </a:rPr>
                <a:t>Hoàn</a:t>
              </a:r>
              <a:r>
                <a:rPr lang="en-US" sz="3200" b="1" dirty="0">
                  <a:solidFill>
                    <a:srgbClr val="01BD57"/>
                  </a:solidFill>
                  <a:latin typeface="Calibri" panose="020F0502020204030204"/>
                </a:rPr>
                <a:t> </a:t>
              </a:r>
              <a:r>
                <a:rPr lang="en-US" sz="3200" b="1" dirty="0" err="1">
                  <a:solidFill>
                    <a:srgbClr val="01BD57"/>
                  </a:solidFill>
                  <a:latin typeface="Calibri" panose="020F0502020204030204"/>
                </a:rPr>
                <a:t>thành</a:t>
              </a:r>
              <a:r>
                <a:rPr lang="en-US" sz="3200" b="1" dirty="0">
                  <a:solidFill>
                    <a:srgbClr val="01BD57"/>
                  </a:solidFill>
                  <a:latin typeface="Calibri" panose="020F0502020204030204"/>
                </a:rPr>
                <a:t> </a:t>
              </a:r>
              <a:r>
                <a:rPr lang="en-US" sz="3200" b="1" dirty="0" err="1">
                  <a:solidFill>
                    <a:srgbClr val="01BD57"/>
                  </a:solidFill>
                  <a:latin typeface="Calibri" panose="020F0502020204030204"/>
                </a:rPr>
                <a:t>bảng</a:t>
              </a:r>
              <a:r>
                <a:rPr lang="en-US" sz="3200" b="1" dirty="0">
                  <a:solidFill>
                    <a:srgbClr val="01BD57"/>
                  </a:solidFill>
                  <a:latin typeface="Calibri" panose="020F0502020204030204"/>
                </a:rPr>
                <a:t> chia 9</a:t>
              </a:r>
              <a:endParaRPr kumimoji="0" lang="en-US" sz="3200" b="1" i="0" u="none" strike="noStrike" kern="1200" cap="none" spc="0" normalizeH="0" baseline="0" noProof="0" dirty="0">
                <a:ln>
                  <a:noFill/>
                </a:ln>
                <a:solidFill>
                  <a:srgbClr val="01BD57"/>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B7E0B487-708B-4CCF-B868-ED91E0DE2130}"/>
              </a:ext>
            </a:extLst>
          </p:cNvPr>
          <p:cNvSpPr txBox="1"/>
          <p:nvPr/>
        </p:nvSpPr>
        <p:spPr>
          <a:xfrm>
            <a:off x="951327" y="1260104"/>
            <a:ext cx="7295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chia 9</a:t>
            </a:r>
          </a:p>
        </p:txBody>
      </p:sp>
      <p:pic>
        <p:nvPicPr>
          <p:cNvPr id="74" name="Picture 73">
            <a:extLst>
              <a:ext uri="{FF2B5EF4-FFF2-40B4-BE49-F238E27FC236}">
                <a16:creationId xmlns:a16="http://schemas.microsoft.com/office/drawing/2014/main" id="{21DA74D0-8B3B-45AE-BC4A-9DCB05D2F0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1468" y="2776373"/>
            <a:ext cx="2583068" cy="3536817"/>
          </a:xfrm>
          <a:prstGeom prst="rect">
            <a:avLst/>
          </a:prstGeom>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3"/>
                                        </p:tgtEl>
                                        <p:attrNameLst>
                                          <p:attrName>ppt_y</p:attrName>
                                        </p:attrNameLst>
                                      </p:cBhvr>
                                      <p:tavLst>
                                        <p:tav tm="0">
                                          <p:val>
                                            <p:strVal val="#ppt_y"/>
                                          </p:val>
                                        </p:tav>
                                        <p:tav tm="100000">
                                          <p:val>
                                            <p:strVal val="#ppt_y"/>
                                          </p:val>
                                        </p:tav>
                                      </p:tavLst>
                                    </p:anim>
                                    <p:anim calcmode="lin" valueType="num">
                                      <p:cBhvr>
                                        <p:cTn id="9" dur="500" fill="hold"/>
                                        <p:tgtEl>
                                          <p:spTgt spid="7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down)">
                                      <p:cBhvr>
                                        <p:cTn id="16" dur="750"/>
                                        <p:tgtEl>
                                          <p:spTgt spid="68"/>
                                        </p:tgtEl>
                                      </p:cBhvr>
                                    </p:animEffect>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par>
                                <p:cTn id="17" presetID="22" presetClass="entr" presetSubtype="4"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down)">
                                      <p:cBhvr>
                                        <p:cTn id="19" dur="750"/>
                                        <p:tgtEl>
                                          <p:spTgt spid="6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par>
                                <p:cTn id="20" presetID="22" presetClass="entr" presetSubtype="4" fill="hold" nodeType="withEffect">
                                  <p:stCondLst>
                                    <p:cond delay="50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7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2" name="TextBox 61">
            <a:extLst>
              <a:ext uri="{FF2B5EF4-FFF2-40B4-BE49-F238E27FC236}">
                <a16:creationId xmlns:a16="http://schemas.microsoft.com/office/drawing/2014/main" id="{6A7689E7-C76B-4944-8BBB-19B627BB34F4}"/>
              </a:ext>
            </a:extLst>
          </p:cNvPr>
          <p:cNvSpPr txBox="1"/>
          <p:nvPr/>
        </p:nvSpPr>
        <p:spPr>
          <a:xfrm>
            <a:off x="4274496" y="375998"/>
            <a:ext cx="4840355" cy="5632311"/>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extLst>
              <a:ext uri="{C807C97D-BFC1-408E-A445-0C87EB9F89A2}">
                <ask:lineSketchStyleProps xmlns:ask="http://schemas.microsoft.com/office/drawing/2018/sketchyshapes" sd="3315210100">
                  <a:prstGeom prst="rect">
                    <a:avLst/>
                  </a:prstGeom>
                  <ask:type>
                    <ask:lineSketchCurved/>
                  </ask:type>
                </ask:lineSketchStyleProps>
              </a:ext>
            </a:extLst>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9 : 9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18 : 9 =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27 : 9 =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36 : 9 =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45 : 9 =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54 : 9 =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63 : 9 =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72 : 9 =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81 : 9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17A45"/>
                </a:solidFill>
                <a:effectLst/>
                <a:uLnTx/>
                <a:uFillTx/>
                <a:ea typeface="+mn-ea"/>
                <a:cs typeface="+mn-cs"/>
              </a:rPr>
              <a:t>    90 : 9 = 10</a:t>
            </a:r>
          </a:p>
        </p:txBody>
      </p:sp>
      <p:pic>
        <p:nvPicPr>
          <p:cNvPr id="63" name="图片 9">
            <a:extLst>
              <a:ext uri="{FF2B5EF4-FFF2-40B4-BE49-F238E27FC236}">
                <a16:creationId xmlns:a16="http://schemas.microsoft.com/office/drawing/2014/main" id="{E755F869-1D2D-44FB-9371-209D58308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a:extLst>
              <a:ext uri="{FF2B5EF4-FFF2-40B4-BE49-F238E27FC236}">
                <a16:creationId xmlns:a16="http://schemas.microsoft.com/office/drawing/2014/main" id="{F9D783F6-FB71-4B4C-8CA3-468B7C2FCF88}"/>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48685" y="362312"/>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a:extLst>
              <a:ext uri="{FF2B5EF4-FFF2-40B4-BE49-F238E27FC236}">
                <a16:creationId xmlns:a16="http://schemas.microsoft.com/office/drawing/2014/main" id="{157789CA-8474-4B25-99D9-D594F9A3150A}"/>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82877" y="849691"/>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a:extLst>
              <a:ext uri="{FF2B5EF4-FFF2-40B4-BE49-F238E27FC236}">
                <a16:creationId xmlns:a16="http://schemas.microsoft.com/office/drawing/2014/main" id="{1C211275-F5F2-4591-BEC5-82483FB71A99}"/>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701517" y="1479889"/>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a:extLst>
              <a:ext uri="{FF2B5EF4-FFF2-40B4-BE49-F238E27FC236}">
                <a16:creationId xmlns:a16="http://schemas.microsoft.com/office/drawing/2014/main" id="{D90B9247-3D38-4E96-BCF3-625C9138E4E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93911" y="1997852"/>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a:extLst>
              <a:ext uri="{FF2B5EF4-FFF2-40B4-BE49-F238E27FC236}">
                <a16:creationId xmlns:a16="http://schemas.microsoft.com/office/drawing/2014/main" id="{B52710F8-D25C-4637-8275-67826A00BD9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16953" y="3061658"/>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a:extLst>
              <a:ext uri="{FF2B5EF4-FFF2-40B4-BE49-F238E27FC236}">
                <a16:creationId xmlns:a16="http://schemas.microsoft.com/office/drawing/2014/main" id="{EDEE27A0-368C-439B-820B-EAF9518912B3}"/>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77790" y="258599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a:extLst>
              <a:ext uri="{FF2B5EF4-FFF2-40B4-BE49-F238E27FC236}">
                <a16:creationId xmlns:a16="http://schemas.microsoft.com/office/drawing/2014/main" id="{5253E083-0E34-4FBA-9A4C-60E5B10C47A6}"/>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42826" y="3674612"/>
            <a:ext cx="1082517"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a:extLst>
              <a:ext uri="{FF2B5EF4-FFF2-40B4-BE49-F238E27FC236}">
                <a16:creationId xmlns:a16="http://schemas.microsoft.com/office/drawing/2014/main" id="{ACF28C09-04C7-4F08-9942-9C1DDA0B34A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09381" y="4172668"/>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a:extLst>
              <a:ext uri="{FF2B5EF4-FFF2-40B4-BE49-F238E27FC236}">
                <a16:creationId xmlns:a16="http://schemas.microsoft.com/office/drawing/2014/main" id="{47B8407E-A163-4E49-9A58-CD08515CDA90}"/>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45240" y="472392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a:extLst>
              <a:ext uri="{FF2B5EF4-FFF2-40B4-BE49-F238E27FC236}">
                <a16:creationId xmlns:a16="http://schemas.microsoft.com/office/drawing/2014/main" id="{B51B134B-0849-47CB-A523-F011E75B973E}"/>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600130" y="5268004"/>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C0514B65-2675-48D3-BD3E-BE0F9D9443D7}"/>
              </a:ext>
            </a:extLst>
          </p:cNvPr>
          <p:cNvSpPr/>
          <p:nvPr/>
        </p:nvSpPr>
        <p:spPr>
          <a:xfrm>
            <a:off x="1058927" y="994247"/>
            <a:ext cx="284725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F0000"/>
                  </a:solidFill>
                  <a:prstDash val="solid"/>
                </a:ln>
                <a:solidFill>
                  <a:srgbClr val="002060"/>
                </a:solidFill>
                <a:effectLst/>
                <a:uLnTx/>
                <a:uFillTx/>
                <a:ea typeface="+mn-ea"/>
                <a:cs typeface="Arial" panose="020B0604020202020204" pitchFamily="34" charset="0"/>
              </a:rPr>
              <a:t>Bảng</a:t>
            </a:r>
            <a:r>
              <a:rPr kumimoji="0" lang="en-US" sz="4400" b="1" i="0" u="none" strike="noStrike" kern="1200" cap="none" spc="0" normalizeH="0" baseline="0" noProof="0" dirty="0">
                <a:ln w="22225">
                  <a:solidFill>
                    <a:srgbClr val="FF0000"/>
                  </a:solidFill>
                  <a:prstDash val="solid"/>
                </a:ln>
                <a:solidFill>
                  <a:srgbClr val="002060"/>
                </a:solidFill>
                <a:effectLst/>
                <a:uLnTx/>
                <a:uFillTx/>
                <a:ea typeface="+mn-ea"/>
                <a:cs typeface="Arial" panose="020B0604020202020204" pitchFamily="34" charset="0"/>
              </a:rPr>
              <a:t> chia 9</a:t>
            </a:r>
          </a:p>
        </p:txBody>
      </p:sp>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9"/>
                                        </p:tgtEl>
                                      </p:cBhvr>
                                    </p:animEffect>
                                    <p:anim calcmode="lin" valueType="num">
                                      <p:cBhvr>
                                        <p:cTn id="74" dur="1000"/>
                                        <p:tgtEl>
                                          <p:spTgt spid="69"/>
                                        </p:tgtEl>
                                        <p:attrNameLst>
                                          <p:attrName>ppt_x</p:attrName>
                                        </p:attrNameLst>
                                      </p:cBhvr>
                                      <p:tavLst>
                                        <p:tav tm="0">
                                          <p:val>
                                            <p:strVal val="ppt_x"/>
                                          </p:val>
                                        </p:tav>
                                        <p:tav tm="100000">
                                          <p:val>
                                            <p:strVal val="ppt_x"/>
                                          </p:val>
                                        </p:tav>
                                      </p:tavLst>
                                    </p:anim>
                                    <p:anim calcmode="lin" valueType="num">
                                      <p:cBhvr>
                                        <p:cTn id="75" dur="1000"/>
                                        <p:tgtEl>
                                          <p:spTgt spid="69"/>
                                        </p:tgtEl>
                                        <p:attrNameLst>
                                          <p:attrName>ppt_y</p:attrName>
                                        </p:attrNameLst>
                                      </p:cBhvr>
                                      <p:tavLst>
                                        <p:tav tm="0">
                                          <p:val>
                                            <p:strVal val="ppt_y"/>
                                          </p:val>
                                        </p:tav>
                                        <p:tav tm="100000">
                                          <p:val>
                                            <p:strVal val="ppt_y+.1"/>
                                          </p:val>
                                        </p:tav>
                                      </p:tavLst>
                                    </p:anim>
                                    <p:set>
                                      <p:cBhvr>
                                        <p:cTn id="76"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8"/>
                                        </p:tgtEl>
                                      </p:cBhvr>
                                    </p:animEffect>
                                    <p:anim calcmode="lin" valueType="num">
                                      <p:cBhvr>
                                        <p:cTn id="81" dur="1000"/>
                                        <p:tgtEl>
                                          <p:spTgt spid="68"/>
                                        </p:tgtEl>
                                        <p:attrNameLst>
                                          <p:attrName>ppt_x</p:attrName>
                                        </p:attrNameLst>
                                      </p:cBhvr>
                                      <p:tavLst>
                                        <p:tav tm="0">
                                          <p:val>
                                            <p:strVal val="ppt_x"/>
                                          </p:val>
                                        </p:tav>
                                        <p:tav tm="100000">
                                          <p:val>
                                            <p:strVal val="ppt_x"/>
                                          </p:val>
                                        </p:tav>
                                      </p:tavLst>
                                    </p:anim>
                                    <p:anim calcmode="lin" valueType="num">
                                      <p:cBhvr>
                                        <p:cTn id="82" dur="1000"/>
                                        <p:tgtEl>
                                          <p:spTgt spid="68"/>
                                        </p:tgtEl>
                                        <p:attrNameLst>
                                          <p:attrName>ppt_y</p:attrName>
                                        </p:attrNameLst>
                                      </p:cBhvr>
                                      <p:tavLst>
                                        <p:tav tm="0">
                                          <p:val>
                                            <p:strVal val="ppt_y"/>
                                          </p:val>
                                        </p:tav>
                                        <p:tav tm="100000">
                                          <p:val>
                                            <p:strVal val="ppt_y+.1"/>
                                          </p:val>
                                        </p:tav>
                                      </p:tavLst>
                                    </p:anim>
                                    <p:set>
                                      <p:cBhvr>
                                        <p:cTn id="83"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0"/>
                                        </p:tgtEl>
                                      </p:cBhvr>
                                    </p:animEffect>
                                    <p:anim calcmode="lin" valueType="num">
                                      <p:cBhvr>
                                        <p:cTn id="88" dur="1000"/>
                                        <p:tgtEl>
                                          <p:spTgt spid="70"/>
                                        </p:tgtEl>
                                        <p:attrNameLst>
                                          <p:attrName>ppt_x</p:attrName>
                                        </p:attrNameLst>
                                      </p:cBhvr>
                                      <p:tavLst>
                                        <p:tav tm="0">
                                          <p:val>
                                            <p:strVal val="ppt_x"/>
                                          </p:val>
                                        </p:tav>
                                        <p:tav tm="100000">
                                          <p:val>
                                            <p:strVal val="ppt_x"/>
                                          </p:val>
                                        </p:tav>
                                      </p:tavLst>
                                    </p:anim>
                                    <p:anim calcmode="lin" valueType="num">
                                      <p:cBhvr>
                                        <p:cTn id="89" dur="1000"/>
                                        <p:tgtEl>
                                          <p:spTgt spid="70"/>
                                        </p:tgtEl>
                                        <p:attrNameLst>
                                          <p:attrName>ppt_y</p:attrName>
                                        </p:attrNameLst>
                                      </p:cBhvr>
                                      <p:tavLst>
                                        <p:tav tm="0">
                                          <p:val>
                                            <p:strVal val="ppt_y"/>
                                          </p:val>
                                        </p:tav>
                                        <p:tav tm="100000">
                                          <p:val>
                                            <p:strVal val="ppt_y+.1"/>
                                          </p:val>
                                        </p:tav>
                                      </p:tavLst>
                                    </p:anim>
                                    <p:set>
                                      <p:cBhvr>
                                        <p:cTn id="9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1"/>
                                        </p:tgtEl>
                                      </p:cBhvr>
                                    </p:animEffect>
                                    <p:anim calcmode="lin" valueType="num">
                                      <p:cBhvr>
                                        <p:cTn id="95" dur="1000"/>
                                        <p:tgtEl>
                                          <p:spTgt spid="71"/>
                                        </p:tgtEl>
                                        <p:attrNameLst>
                                          <p:attrName>ppt_x</p:attrName>
                                        </p:attrNameLst>
                                      </p:cBhvr>
                                      <p:tavLst>
                                        <p:tav tm="0">
                                          <p:val>
                                            <p:strVal val="ppt_x"/>
                                          </p:val>
                                        </p:tav>
                                        <p:tav tm="100000">
                                          <p:val>
                                            <p:strVal val="ppt_x"/>
                                          </p:val>
                                        </p:tav>
                                      </p:tavLst>
                                    </p:anim>
                                    <p:anim calcmode="lin" valueType="num">
                                      <p:cBhvr>
                                        <p:cTn id="96" dur="1000"/>
                                        <p:tgtEl>
                                          <p:spTgt spid="71"/>
                                        </p:tgtEl>
                                        <p:attrNameLst>
                                          <p:attrName>ppt_y</p:attrName>
                                        </p:attrNameLst>
                                      </p:cBhvr>
                                      <p:tavLst>
                                        <p:tav tm="0">
                                          <p:val>
                                            <p:strVal val="ppt_y"/>
                                          </p:val>
                                        </p:tav>
                                        <p:tav tm="100000">
                                          <p:val>
                                            <p:strVal val="ppt_y+.1"/>
                                          </p:val>
                                        </p:tav>
                                      </p:tavLst>
                                    </p:anim>
                                    <p:set>
                                      <p:cBhvr>
                                        <p:cTn id="9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370</Words>
  <Application>Microsoft Office PowerPoint</Application>
  <PresentationFormat>Widescreen</PresentationFormat>
  <Paragraphs>90</Paragraphs>
  <Slides>12</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等线</vt:lpstr>
      <vt:lpstr>Arial</vt:lpstr>
      <vt:lpstr>Calibri</vt:lpstr>
      <vt:lpstr>Coiny</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18</cp:revision>
  <dcterms:created xsi:type="dcterms:W3CDTF">2022-10-13T12:00:13Z</dcterms:created>
  <dcterms:modified xsi:type="dcterms:W3CDTF">2022-10-23T09:30:14Z</dcterms:modified>
</cp:coreProperties>
</file>