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22" r:id="rId2"/>
    <p:sldId id="294" r:id="rId3"/>
    <p:sldId id="295" r:id="rId4"/>
    <p:sldId id="300" r:id="rId5"/>
    <p:sldId id="297" r:id="rId6"/>
    <p:sldId id="258" r:id="rId7"/>
    <p:sldId id="278" r:id="rId8"/>
    <p:sldId id="277" r:id="rId9"/>
    <p:sldId id="279" r:id="rId10"/>
    <p:sldId id="298" r:id="rId11"/>
    <p:sldId id="269" r:id="rId12"/>
    <p:sldId id="280" r:id="rId13"/>
    <p:sldId id="281" r:id="rId14"/>
    <p:sldId id="299" r:id="rId15"/>
    <p:sldId id="301" r:id="rId16"/>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33EFF-C4EC-4779-BF92-574BEC94033E}" v="2" dt="2022-08-17T17:31:48.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4" d="100"/>
          <a:sy n="44" d="100"/>
        </p:scale>
        <p:origin x="936" y="5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10/15/2022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3416739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330938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129924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100372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5F9442F0-621A-4E9F-EDC9-1DDF29981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21780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A1560C3F-5D95-6EC1-6907-7368089D3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10889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48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3663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565533AF-CC4F-ED14-007B-4CDA069F615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198551" y="1"/>
            <a:ext cx="1078088" cy="1363559"/>
          </a:xfrm>
          <a:prstGeom prst="rect">
            <a:avLst/>
          </a:prstGeom>
        </p:spPr>
      </p:pic>
    </p:spTree>
    <p:extLst>
      <p:ext uri="{BB962C8B-B14F-4D97-AF65-F5344CB8AC3E}">
        <p14:creationId xmlns:p14="http://schemas.microsoft.com/office/powerpoint/2010/main" val="2631869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https://www.youtube.com/embed/t-VgfO7L9JI?feature=oembed" TargetMode="Externa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8" y="168"/>
            <a:ext cx="16255403" cy="9143664"/>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68438" y="1699031"/>
            <a:ext cx="10939764" cy="608827"/>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0909" y="5249333"/>
            <a:ext cx="11414823" cy="3768472"/>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92"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92"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92"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786" y="1088997"/>
            <a:ext cx="1744740" cy="17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942751" y="6536267"/>
            <a:ext cx="8163139" cy="1354063"/>
          </a:xfrm>
          <a:prstGeom prst="rect">
            <a:avLst/>
          </a:prstGeom>
          <a:noFill/>
        </p:spPr>
        <p:txBody>
          <a:bodyPr wrap="none" lIns="121765" tIns="60884" rIns="121765" bIns="60884">
            <a:spAutoFit/>
          </a:bodyPr>
          <a:lstStyle/>
          <a:p>
            <a:pPr algn="ctr">
              <a:defRPr/>
            </a:pPr>
            <a:r>
              <a:rPr lang="en-US" sz="80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ĐẠO ĐỨC</a:t>
            </a:r>
            <a:endParaRPr lang="vi-VN" sz="80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7692F124-D1F1-69C4-6D68-D5D8DF944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4DCB6E78-1854-8F48-D8AB-4E49547228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088" y="2402357"/>
            <a:ext cx="6248461" cy="4339286"/>
          </a:xfrm>
          <a:prstGeom prst="rect">
            <a:avLst/>
          </a:prstGeom>
        </p:spPr>
      </p:pic>
      <p:pic>
        <p:nvPicPr>
          <p:cNvPr id="4" name="Hình ảnh 3" descr="Ảnh có chứa mẫu họa, đồ họa véc-tơ&#10;&#10;Mô tả được tạo tự động">
            <a:extLst>
              <a:ext uri="{FF2B5EF4-FFF2-40B4-BE49-F238E27FC236}">
                <a16:creationId xmlns:a16="http://schemas.microsoft.com/office/drawing/2014/main" id="{52BBB02A-4703-8419-6483-BB11EAF7EA3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333" b="94222" l="9947" r="89876">
                        <a14:foregroundMark x1="57726" y1="34222" x2="58792" y2="34444"/>
                        <a14:foregroundMark x1="69449" y1="53556" x2="69982" y2="59111"/>
                        <a14:foregroundMark x1="44760" y1="94444" x2="51687" y2="93333"/>
                        <a14:foregroundMark x1="36234" y1="55556" x2="33570" y2="63778"/>
                        <a14:foregroundMark x1="34281" y1="53333" x2="32149" y2="58000"/>
                        <a14:foregroundMark x1="51510" y1="48444" x2="52753" y2="55333"/>
                        <a14:foregroundMark x1="36767" y1="65556" x2="35346" y2="67556"/>
                        <a14:foregroundMark x1="45293" y1="9333" x2="45293" y2="9333"/>
                        <a14:backgroundMark x1="50089" y1="88222" x2="50089" y2="88222"/>
                      </a14:backgroundRemoval>
                    </a14:imgEffect>
                  </a14:imgLayer>
                </a14:imgProps>
              </a:ext>
              <a:ext uri="{28A0092B-C50C-407E-A947-70E740481C1C}">
                <a14:useLocalDpi xmlns:a14="http://schemas.microsoft.com/office/drawing/2010/main" val="0"/>
              </a:ext>
            </a:extLst>
          </a:blip>
          <a:stretch>
            <a:fillRect/>
          </a:stretch>
        </p:blipFill>
        <p:spPr>
          <a:xfrm>
            <a:off x="707501" y="3487179"/>
            <a:ext cx="7150100" cy="5715000"/>
          </a:xfrm>
          <a:prstGeom prst="rect">
            <a:avLst/>
          </a:prstGeom>
        </p:spPr>
      </p:pic>
    </p:spTree>
    <p:extLst>
      <p:ext uri="{BB962C8B-B14F-4D97-AF65-F5344CB8AC3E}">
        <p14:creationId xmlns:p14="http://schemas.microsoft.com/office/powerpoint/2010/main" val="4106379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670719" y="1000946"/>
            <a:ext cx="15163800"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0"/>
              </a:spcBef>
              <a:defRPr/>
            </a:pPr>
            <a:r>
              <a:rPr lang="en-US" sz="3600" b="1" u="sng">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3600" b="1" u="sng">
                <a:effectLst/>
                <a:latin typeface="AvantGarde" panose="00000400000000000000" pitchFamily="2" charset="0"/>
                <a:ea typeface="AvantGarde" panose="00000400000000000000" pitchFamily="2" charset="0"/>
                <a:cs typeface="AvantGarde" panose="00000400000000000000" pitchFamily="2" charset="0"/>
              </a:rPr>
              <a:t>Nhận biết được một số biểu hiện của việc quan tâm hàng xóm, láng giềng. Hiểu vì sao phải quan tâm hàng xóm, láng giềng. </a:t>
            </a:r>
            <a:endParaRPr lang="en-US" sz="3600" b="1" u="sng">
              <a:latin typeface="AvantGarde" panose="00000400000000000000" pitchFamily="2" charset="0"/>
              <a:ea typeface="AvantGarde" panose="00000400000000000000" pitchFamily="2" charset="0"/>
              <a:cs typeface="AvantGarde" panose="00000400000000000000" pitchFamily="2" charset="0"/>
            </a:endParaRPr>
          </a:p>
        </p:txBody>
      </p:sp>
      <p:sp>
        <p:nvSpPr>
          <p:cNvPr id="3" name="TextBox 2">
            <a:extLst>
              <a:ext uri="{FF2B5EF4-FFF2-40B4-BE49-F238E27FC236}">
                <a16:creationId xmlns:a16="http://schemas.microsoft.com/office/drawing/2014/main" id="{11052AA5-5AFF-86AC-523A-2847D489222D}"/>
              </a:ext>
            </a:extLst>
          </p:cNvPr>
          <p:cNvSpPr txBox="1"/>
          <p:nvPr/>
        </p:nvSpPr>
        <p:spPr>
          <a:xfrm>
            <a:off x="1186783" y="2453921"/>
            <a:ext cx="13411200" cy="646331"/>
          </a:xfrm>
          <a:prstGeom prst="rect">
            <a:avLst/>
          </a:prstGeom>
          <a:noFill/>
        </p:spPr>
        <p:txBody>
          <a:bodyPr wrap="square">
            <a:spAutoFit/>
          </a:bodyPr>
          <a:lstStyle/>
          <a:p>
            <a:r>
              <a:rPr lang="nl-NL" sz="3600" b="1">
                <a:solidFill>
                  <a:srgbClr val="FF0000"/>
                </a:solidFill>
                <a:latin typeface="AvantGarde" panose="00000400000000000000" pitchFamily="2" charset="0"/>
                <a:ea typeface="AvantGarde" panose="00000400000000000000" pitchFamily="2" charset="0"/>
                <a:cs typeface="AvantGarde" panose="00000400000000000000" pitchFamily="2" charset="0"/>
              </a:rPr>
              <a:t>Quan sát các bức tranh dưới đây và trả lời câu hỏi. </a:t>
            </a:r>
            <a:endParaRPr lang="en-US" sz="3600">
              <a:latin typeface="AvantGarde" panose="00000400000000000000" pitchFamily="2" charset="0"/>
              <a:ea typeface="AvantGarde" panose="00000400000000000000" pitchFamily="2" charset="0"/>
              <a:cs typeface="AvantGarde" panose="00000400000000000000" pitchFamily="2" charset="0"/>
            </a:endParaRPr>
          </a:p>
        </p:txBody>
      </p:sp>
      <p:pic>
        <p:nvPicPr>
          <p:cNvPr id="6" name="Picture 5">
            <a:extLst>
              <a:ext uri="{FF2B5EF4-FFF2-40B4-BE49-F238E27FC236}">
                <a16:creationId xmlns:a16="http://schemas.microsoft.com/office/drawing/2014/main" id="{317F990A-D42E-644B-D82B-0BF62AB3E4E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86931" y="2895066"/>
            <a:ext cx="4085187" cy="2926406"/>
          </a:xfrm>
          <a:prstGeom prst="rect">
            <a:avLst/>
          </a:prstGeom>
        </p:spPr>
      </p:pic>
      <p:pic>
        <p:nvPicPr>
          <p:cNvPr id="8" name="Picture 7">
            <a:extLst>
              <a:ext uri="{FF2B5EF4-FFF2-40B4-BE49-F238E27FC236}">
                <a16:creationId xmlns:a16="http://schemas.microsoft.com/office/drawing/2014/main" id="{5628FAAB-D515-F342-1B12-64479B785F6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802849" y="2436467"/>
            <a:ext cx="4820037" cy="3538007"/>
          </a:xfrm>
          <a:prstGeom prst="rect">
            <a:avLst/>
          </a:prstGeom>
        </p:spPr>
      </p:pic>
      <p:pic>
        <p:nvPicPr>
          <p:cNvPr id="11" name="Picture 10">
            <a:extLst>
              <a:ext uri="{FF2B5EF4-FFF2-40B4-BE49-F238E27FC236}">
                <a16:creationId xmlns:a16="http://schemas.microsoft.com/office/drawing/2014/main" id="{E94609BE-B06E-56C0-14C7-058A2FF81809}"/>
              </a:ext>
            </a:extLst>
          </p:cNvPr>
          <p:cNvPicPr>
            <a:picLocks noChangeAspect="1"/>
          </p:cNvPicPr>
          <p:nvPr/>
        </p:nvPicPr>
        <p:blipFill rotWithShape="1">
          <a:blip r:embed="rId4">
            <a:clrChange>
              <a:clrFrom>
                <a:srgbClr val="FFFFFF"/>
              </a:clrFrom>
              <a:clrTo>
                <a:srgbClr val="FFFFFF">
                  <a:alpha val="0"/>
                </a:srgbClr>
              </a:clrTo>
            </a:clrChange>
          </a:blip>
          <a:srcRect l="10845"/>
          <a:stretch/>
        </p:blipFill>
        <p:spPr>
          <a:xfrm>
            <a:off x="7489321" y="5690002"/>
            <a:ext cx="4409836" cy="3436944"/>
          </a:xfrm>
          <a:prstGeom prst="rect">
            <a:avLst/>
          </a:prstGeom>
        </p:spPr>
      </p:pic>
      <p:pic>
        <p:nvPicPr>
          <p:cNvPr id="13" name="Picture 12">
            <a:extLst>
              <a:ext uri="{FF2B5EF4-FFF2-40B4-BE49-F238E27FC236}">
                <a16:creationId xmlns:a16="http://schemas.microsoft.com/office/drawing/2014/main" id="{8ADD5323-29B0-1761-A16C-5FECAD839599}"/>
              </a:ext>
            </a:extLst>
          </p:cNvPr>
          <p:cNvPicPr>
            <a:picLocks noChangeAspect="1"/>
          </p:cNvPicPr>
          <p:nvPr/>
        </p:nvPicPr>
        <p:blipFill rotWithShape="1">
          <a:blip r:embed="rId5">
            <a:clrChange>
              <a:clrFrom>
                <a:srgbClr val="FFFFFF"/>
              </a:clrFrom>
              <a:clrTo>
                <a:srgbClr val="FFFFFF">
                  <a:alpha val="0"/>
                </a:srgbClr>
              </a:clrTo>
            </a:clrChange>
          </a:blip>
          <a:srcRect r="5881"/>
          <a:stretch/>
        </p:blipFill>
        <p:spPr>
          <a:xfrm>
            <a:off x="11932567" y="5879102"/>
            <a:ext cx="4167938" cy="3316839"/>
          </a:xfrm>
          <a:prstGeom prst="rect">
            <a:avLst/>
          </a:prstGeom>
        </p:spPr>
      </p:pic>
      <p:sp>
        <p:nvSpPr>
          <p:cNvPr id="24" name="TextBox 23">
            <a:extLst>
              <a:ext uri="{FF2B5EF4-FFF2-40B4-BE49-F238E27FC236}">
                <a16:creationId xmlns:a16="http://schemas.microsoft.com/office/drawing/2014/main" id="{369D834A-3532-BC66-BC08-6350088C98BA}"/>
              </a:ext>
            </a:extLst>
          </p:cNvPr>
          <p:cNvSpPr txBox="1"/>
          <p:nvPr/>
        </p:nvSpPr>
        <p:spPr>
          <a:xfrm>
            <a:off x="236172" y="3558453"/>
            <a:ext cx="6291133" cy="1754326"/>
          </a:xfrm>
          <a:prstGeom prst="rect">
            <a:avLst/>
          </a:prstGeom>
          <a:noFill/>
        </p:spPr>
        <p:txBody>
          <a:bodyPr wrap="square" rtlCol="0">
            <a:spAutoFit/>
          </a:bodyPr>
          <a:lstStyle/>
          <a:p>
            <a:r>
              <a:rPr lang="en-US" sz="3600" b="1">
                <a:solidFill>
                  <a:srgbClr val="00B050"/>
                </a:solidFill>
                <a:effectLst/>
                <a:latin typeface="AvantGarde" panose="00000400000000000000" pitchFamily="2" charset="0"/>
                <a:ea typeface="AvantGarde" panose="00000400000000000000" pitchFamily="2" charset="0"/>
                <a:cs typeface="AvantGarde" panose="00000400000000000000" pitchFamily="2" charset="0"/>
              </a:rPr>
              <a:t>a, </a:t>
            </a:r>
            <a:r>
              <a:rPr lang="vi-VN" sz="3600" b="1">
                <a:solidFill>
                  <a:srgbClr val="00B050"/>
                </a:solidFill>
                <a:effectLst/>
                <a:latin typeface="AvantGarde" panose="00000400000000000000" pitchFamily="2" charset="0"/>
                <a:ea typeface="AvantGarde" panose="00000400000000000000" pitchFamily="2" charset="0"/>
                <a:cs typeface="AvantGarde" panose="00000400000000000000" pitchFamily="2" charset="0"/>
              </a:rPr>
              <a:t>Bạn nào trong tranh biết quan tâm hàng xóm, láng giềng?</a:t>
            </a:r>
            <a:endPar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6" name="TextBox 25">
            <a:extLst>
              <a:ext uri="{FF2B5EF4-FFF2-40B4-BE49-F238E27FC236}">
                <a16:creationId xmlns:a16="http://schemas.microsoft.com/office/drawing/2014/main" id="{800AF5D7-A3B4-52EE-1B16-A68422CD14CC}"/>
              </a:ext>
            </a:extLst>
          </p:cNvPr>
          <p:cNvSpPr txBox="1"/>
          <p:nvPr/>
        </p:nvSpPr>
        <p:spPr>
          <a:xfrm>
            <a:off x="289719" y="5410200"/>
            <a:ext cx="5699719" cy="2028697"/>
          </a:xfrm>
          <a:prstGeom prst="rect">
            <a:avLst/>
          </a:prstGeom>
          <a:noFill/>
        </p:spPr>
        <p:txBody>
          <a:bodyPr wrap="square">
            <a:spAutoFit/>
          </a:bodyPr>
          <a:lstStyle/>
          <a:p>
            <a:pPr lvl="0" algn="just">
              <a:lnSpc>
                <a:spcPct val="120000"/>
              </a:lnSpc>
            </a:pPr>
            <a:r>
              <a:rPr lang="en-US" sz="3600" b="1">
                <a:solidFill>
                  <a:srgbClr val="0000CC"/>
                </a:solidFill>
                <a:effectLst/>
                <a:latin typeface="AvantGarde" panose="00000400000000000000" pitchFamily="2" charset="0"/>
                <a:ea typeface="AvantGarde" panose="00000400000000000000" pitchFamily="2" charset="0"/>
                <a:cs typeface="AvantGarde" panose="00000400000000000000" pitchFamily="2" charset="0"/>
              </a:rPr>
              <a:t>- Bạn trong bức tranh 2, 3,</a:t>
            </a:r>
            <a:r>
              <a:rPr lang="en-US" sz="36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a:solidFill>
                  <a:srgbClr val="0000CC"/>
                </a:solidFill>
                <a:effectLst/>
                <a:latin typeface="AvantGarde" panose="00000400000000000000" pitchFamily="2" charset="0"/>
                <a:ea typeface="AvantGarde" panose="00000400000000000000" pitchFamily="2" charset="0"/>
                <a:cs typeface="AvantGarde" panose="00000400000000000000" pitchFamily="2" charset="0"/>
              </a:rPr>
              <a:t>4 biết quan tâm hàng xóm, láng giềng.</a:t>
            </a:r>
          </a:p>
        </p:txBody>
      </p:sp>
    </p:spTree>
    <p:extLst>
      <p:ext uri="{BB962C8B-B14F-4D97-AF65-F5344CB8AC3E}">
        <p14:creationId xmlns:p14="http://schemas.microsoft.com/office/powerpoint/2010/main" val="25429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369D834A-3532-BC66-BC08-6350088C98BA}"/>
              </a:ext>
            </a:extLst>
          </p:cNvPr>
          <p:cNvSpPr txBox="1"/>
          <p:nvPr/>
        </p:nvSpPr>
        <p:spPr>
          <a:xfrm>
            <a:off x="245102" y="1494249"/>
            <a:ext cx="6291133" cy="1200329"/>
          </a:xfrm>
          <a:prstGeom prst="rect">
            <a:avLst/>
          </a:prstGeom>
          <a:noFill/>
        </p:spPr>
        <p:txBody>
          <a:bodyPr wrap="square" rtlCol="0">
            <a:spAutoFit/>
          </a:bodyPr>
          <a:lstStyle/>
          <a:p>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b</a:t>
            </a:r>
            <a:r>
              <a:rPr lang="en-US" sz="3600" b="1">
                <a:solidFill>
                  <a:srgbClr val="00B050"/>
                </a:solidFill>
                <a:effectLst/>
                <a:latin typeface="AvantGarde" panose="00000400000000000000" pitchFamily="2" charset="0"/>
                <a:ea typeface="AvantGarde" panose="00000400000000000000" pitchFamily="2" charset="0"/>
                <a:cs typeface="AvantGarde" panose="00000400000000000000" pitchFamily="2" charset="0"/>
              </a:rPr>
              <a:t>, </a:t>
            </a:r>
            <a:r>
              <a:rPr lang="vi-VN" sz="3600" b="1">
                <a:solidFill>
                  <a:srgbClr val="00B050"/>
                </a:solidFill>
                <a:latin typeface="AvantGarde" panose="00000400000000000000" pitchFamily="2" charset="0"/>
                <a:ea typeface="AvantGarde" panose="00000400000000000000" pitchFamily="2" charset="0"/>
                <a:cs typeface="AvantGarde" panose="00000400000000000000" pitchFamily="2" charset="0"/>
              </a:rPr>
              <a:t>Vì sao em phải quan tâm hàng xóm láng giềng</a:t>
            </a:r>
            <a:r>
              <a:rPr lang="vi-VN" sz="3600" b="1">
                <a:solidFill>
                  <a:srgbClr val="00B050"/>
                </a:solidFill>
                <a:effectLst/>
                <a:latin typeface="AvantGarde" panose="00000400000000000000" pitchFamily="2" charset="0"/>
                <a:ea typeface="AvantGarde" panose="00000400000000000000" pitchFamily="2" charset="0"/>
                <a:cs typeface="AvantGarde" panose="00000400000000000000" pitchFamily="2" charset="0"/>
              </a:rPr>
              <a:t>?</a:t>
            </a:r>
            <a:endPar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6" name="TextBox 25">
            <a:extLst>
              <a:ext uri="{FF2B5EF4-FFF2-40B4-BE49-F238E27FC236}">
                <a16:creationId xmlns:a16="http://schemas.microsoft.com/office/drawing/2014/main" id="{800AF5D7-A3B4-52EE-1B16-A68422CD14CC}"/>
              </a:ext>
            </a:extLst>
          </p:cNvPr>
          <p:cNvSpPr txBox="1"/>
          <p:nvPr/>
        </p:nvSpPr>
        <p:spPr>
          <a:xfrm>
            <a:off x="213519" y="2743200"/>
            <a:ext cx="6533466" cy="4007572"/>
          </a:xfrm>
          <a:prstGeom prst="rect">
            <a:avLst/>
          </a:prstGeom>
          <a:noFill/>
        </p:spPr>
        <p:txBody>
          <a:bodyPr wrap="square">
            <a:spAutoFit/>
          </a:bodyPr>
          <a:lstStyle/>
          <a:p>
            <a:pPr lvl="0" algn="just">
              <a:lnSpc>
                <a:spcPct val="120000"/>
              </a:lnSpc>
            </a:pPr>
            <a:r>
              <a:rPr lang="en-US" sz="3600" b="1">
                <a:solidFill>
                  <a:srgbClr val="0000CC"/>
                </a:solidFill>
                <a:effectLst/>
                <a:latin typeface="AvantGarde" panose="00000400000000000000" pitchFamily="2" charset="0"/>
                <a:ea typeface="AvantGarde" panose="00000400000000000000" pitchFamily="2" charset="0"/>
                <a:cs typeface="AvantGarde" panose="00000400000000000000" pitchFamily="2" charset="0"/>
              </a:rPr>
              <a:t>- </a:t>
            </a:r>
            <a:r>
              <a:rPr lang="en-US" sz="3600" b="1">
                <a:solidFill>
                  <a:srgbClr val="0000CC"/>
                </a:solidFill>
                <a:latin typeface="AvantGarde" panose="00000400000000000000" pitchFamily="2" charset="0"/>
                <a:ea typeface="AvantGarde" panose="00000400000000000000" pitchFamily="2" charset="0"/>
                <a:cs typeface="AvantGarde" panose="00000400000000000000" pitchFamily="2" charset="0"/>
              </a:rPr>
              <a:t>Hàng xóm, láng giềng là</a:t>
            </a:r>
            <a:r>
              <a:rPr lang="en-US" sz="32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a:solidFill>
                  <a:srgbClr val="0000CC"/>
                </a:solidFill>
                <a:latin typeface="AvantGarde" panose="00000400000000000000" pitchFamily="2" charset="0"/>
                <a:ea typeface="AvantGarde" panose="00000400000000000000" pitchFamily="2" charset="0"/>
                <a:cs typeface="AvantGarde" panose="00000400000000000000" pitchFamily="2" charset="0"/>
              </a:rPr>
              <a:t>những người sống bên canh với gia đình mình. Vì vậy, em cần  phải quan tâm, giúp đỡ họ lúc khó khăn, hoạn nạn.</a:t>
            </a:r>
            <a:endParaRPr lang="en-US" sz="3200" b="1">
              <a:solidFill>
                <a:srgbClr val="0000CC"/>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2" name="Picture 5">
            <a:extLst>
              <a:ext uri="{FF2B5EF4-FFF2-40B4-BE49-F238E27FC236}">
                <a16:creationId xmlns:a16="http://schemas.microsoft.com/office/drawing/2014/main" id="{F9F1EB35-78BE-9171-BA29-09E8A0A0FDC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510615" y="1752600"/>
            <a:ext cx="4085187" cy="2926406"/>
          </a:xfrm>
          <a:prstGeom prst="rect">
            <a:avLst/>
          </a:prstGeom>
        </p:spPr>
      </p:pic>
      <p:pic>
        <p:nvPicPr>
          <p:cNvPr id="5" name="Picture 7">
            <a:extLst>
              <a:ext uri="{FF2B5EF4-FFF2-40B4-BE49-F238E27FC236}">
                <a16:creationId xmlns:a16="http://schemas.microsoft.com/office/drawing/2014/main" id="{DA99B384-6245-1AEB-FDDB-9EB801F968E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526533" y="1294001"/>
            <a:ext cx="4820037" cy="3538007"/>
          </a:xfrm>
          <a:prstGeom prst="rect">
            <a:avLst/>
          </a:prstGeom>
        </p:spPr>
      </p:pic>
      <p:pic>
        <p:nvPicPr>
          <p:cNvPr id="7" name="Picture 10">
            <a:extLst>
              <a:ext uri="{FF2B5EF4-FFF2-40B4-BE49-F238E27FC236}">
                <a16:creationId xmlns:a16="http://schemas.microsoft.com/office/drawing/2014/main" id="{E39CA494-6CA0-C938-8EF6-95FF35120BC2}"/>
              </a:ext>
            </a:extLst>
          </p:cNvPr>
          <p:cNvPicPr>
            <a:picLocks noChangeAspect="1"/>
          </p:cNvPicPr>
          <p:nvPr/>
        </p:nvPicPr>
        <p:blipFill rotWithShape="1">
          <a:blip r:embed="rId4">
            <a:clrChange>
              <a:clrFrom>
                <a:srgbClr val="FFFFFF"/>
              </a:clrFrom>
              <a:clrTo>
                <a:srgbClr val="FFFFFF">
                  <a:alpha val="0"/>
                </a:srgbClr>
              </a:clrTo>
            </a:clrChange>
          </a:blip>
          <a:srcRect l="10845"/>
          <a:stretch/>
        </p:blipFill>
        <p:spPr>
          <a:xfrm>
            <a:off x="7213005" y="4547536"/>
            <a:ext cx="4409836" cy="3436944"/>
          </a:xfrm>
          <a:prstGeom prst="rect">
            <a:avLst/>
          </a:prstGeom>
        </p:spPr>
      </p:pic>
      <p:pic>
        <p:nvPicPr>
          <p:cNvPr id="9" name="Picture 12">
            <a:extLst>
              <a:ext uri="{FF2B5EF4-FFF2-40B4-BE49-F238E27FC236}">
                <a16:creationId xmlns:a16="http://schemas.microsoft.com/office/drawing/2014/main" id="{1EBBEBC5-FFB3-8B3B-6F02-A7C45140D16E}"/>
              </a:ext>
            </a:extLst>
          </p:cNvPr>
          <p:cNvPicPr>
            <a:picLocks noChangeAspect="1"/>
          </p:cNvPicPr>
          <p:nvPr/>
        </p:nvPicPr>
        <p:blipFill rotWithShape="1">
          <a:blip r:embed="rId5">
            <a:clrChange>
              <a:clrFrom>
                <a:srgbClr val="FFFFFF"/>
              </a:clrFrom>
              <a:clrTo>
                <a:srgbClr val="FFFFFF">
                  <a:alpha val="0"/>
                </a:srgbClr>
              </a:clrTo>
            </a:clrChange>
          </a:blip>
          <a:srcRect r="5881"/>
          <a:stretch/>
        </p:blipFill>
        <p:spPr>
          <a:xfrm>
            <a:off x="11656251" y="4736636"/>
            <a:ext cx="4167938" cy="3316839"/>
          </a:xfrm>
          <a:prstGeom prst="rect">
            <a:avLst/>
          </a:prstGeom>
        </p:spPr>
      </p:pic>
    </p:spTree>
    <p:extLst>
      <p:ext uri="{BB962C8B-B14F-4D97-AF65-F5344CB8AC3E}">
        <p14:creationId xmlns:p14="http://schemas.microsoft.com/office/powerpoint/2010/main" val="424062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800AF5D7-A3B4-52EE-1B16-A68422CD14CC}"/>
              </a:ext>
            </a:extLst>
          </p:cNvPr>
          <p:cNvSpPr txBox="1"/>
          <p:nvPr/>
        </p:nvSpPr>
        <p:spPr>
          <a:xfrm>
            <a:off x="1091090" y="2971800"/>
            <a:ext cx="14094457" cy="3539815"/>
          </a:xfrm>
          <a:custGeom>
            <a:avLst/>
            <a:gdLst>
              <a:gd name="connsiteX0" fmla="*/ 0 w 14094457"/>
              <a:gd name="connsiteY0" fmla="*/ 0 h 3539815"/>
              <a:gd name="connsiteX1" fmla="*/ 446324 w 14094457"/>
              <a:gd name="connsiteY1" fmla="*/ 0 h 3539815"/>
              <a:gd name="connsiteX2" fmla="*/ 610760 w 14094457"/>
              <a:gd name="connsiteY2" fmla="*/ 0 h 3539815"/>
              <a:gd name="connsiteX3" fmla="*/ 775195 w 14094457"/>
              <a:gd name="connsiteY3" fmla="*/ 0 h 3539815"/>
              <a:gd name="connsiteX4" fmla="*/ 1080575 w 14094457"/>
              <a:gd name="connsiteY4" fmla="*/ 0 h 3539815"/>
              <a:gd name="connsiteX5" fmla="*/ 1949733 w 14094457"/>
              <a:gd name="connsiteY5" fmla="*/ 0 h 3539815"/>
              <a:gd name="connsiteX6" fmla="*/ 2537002 w 14094457"/>
              <a:gd name="connsiteY6" fmla="*/ 0 h 3539815"/>
              <a:gd name="connsiteX7" fmla="*/ 3124271 w 14094457"/>
              <a:gd name="connsiteY7" fmla="*/ 0 h 3539815"/>
              <a:gd name="connsiteX8" fmla="*/ 3429651 w 14094457"/>
              <a:gd name="connsiteY8" fmla="*/ 0 h 3539815"/>
              <a:gd name="connsiteX9" fmla="*/ 4016920 w 14094457"/>
              <a:gd name="connsiteY9" fmla="*/ 0 h 3539815"/>
              <a:gd name="connsiteX10" fmla="*/ 4181356 w 14094457"/>
              <a:gd name="connsiteY10" fmla="*/ 0 h 3539815"/>
              <a:gd name="connsiteX11" fmla="*/ 4486735 w 14094457"/>
              <a:gd name="connsiteY11" fmla="*/ 0 h 3539815"/>
              <a:gd name="connsiteX12" fmla="*/ 5214949 w 14094457"/>
              <a:gd name="connsiteY12" fmla="*/ 0 h 3539815"/>
              <a:gd name="connsiteX13" fmla="*/ 5379384 w 14094457"/>
              <a:gd name="connsiteY13" fmla="*/ 0 h 3539815"/>
              <a:gd name="connsiteX14" fmla="*/ 6107598 w 14094457"/>
              <a:gd name="connsiteY14" fmla="*/ 0 h 3539815"/>
              <a:gd name="connsiteX15" fmla="*/ 6835812 w 14094457"/>
              <a:gd name="connsiteY15" fmla="*/ 0 h 3539815"/>
              <a:gd name="connsiteX16" fmla="*/ 7704970 w 14094457"/>
              <a:gd name="connsiteY16" fmla="*/ 0 h 3539815"/>
              <a:gd name="connsiteX17" fmla="*/ 7869405 w 14094457"/>
              <a:gd name="connsiteY17" fmla="*/ 0 h 3539815"/>
              <a:gd name="connsiteX18" fmla="*/ 8456674 w 14094457"/>
              <a:gd name="connsiteY18" fmla="*/ 0 h 3539815"/>
              <a:gd name="connsiteX19" fmla="*/ 8902999 w 14094457"/>
              <a:gd name="connsiteY19" fmla="*/ 0 h 3539815"/>
              <a:gd name="connsiteX20" fmla="*/ 9067434 w 14094457"/>
              <a:gd name="connsiteY20" fmla="*/ 0 h 3539815"/>
              <a:gd name="connsiteX21" fmla="*/ 9513758 w 14094457"/>
              <a:gd name="connsiteY21" fmla="*/ 0 h 3539815"/>
              <a:gd name="connsiteX22" fmla="*/ 9678194 w 14094457"/>
              <a:gd name="connsiteY22" fmla="*/ 0 h 3539815"/>
              <a:gd name="connsiteX23" fmla="*/ 10124518 w 14094457"/>
              <a:gd name="connsiteY23" fmla="*/ 0 h 3539815"/>
              <a:gd name="connsiteX24" fmla="*/ 10429898 w 14094457"/>
              <a:gd name="connsiteY24" fmla="*/ 0 h 3539815"/>
              <a:gd name="connsiteX25" fmla="*/ 11299056 w 14094457"/>
              <a:gd name="connsiteY25" fmla="*/ 0 h 3539815"/>
              <a:gd name="connsiteX26" fmla="*/ 12027270 w 14094457"/>
              <a:gd name="connsiteY26" fmla="*/ 0 h 3539815"/>
              <a:gd name="connsiteX27" fmla="*/ 12473594 w 14094457"/>
              <a:gd name="connsiteY27" fmla="*/ 0 h 3539815"/>
              <a:gd name="connsiteX28" fmla="*/ 13201808 w 14094457"/>
              <a:gd name="connsiteY28" fmla="*/ 0 h 3539815"/>
              <a:gd name="connsiteX29" fmla="*/ 14094457 w 14094457"/>
              <a:gd name="connsiteY29" fmla="*/ 0 h 3539815"/>
              <a:gd name="connsiteX30" fmla="*/ 14094457 w 14094457"/>
              <a:gd name="connsiteY30" fmla="*/ 483775 h 3539815"/>
              <a:gd name="connsiteX31" fmla="*/ 14094457 w 14094457"/>
              <a:gd name="connsiteY31" fmla="*/ 1038346 h 3539815"/>
              <a:gd name="connsiteX32" fmla="*/ 14094457 w 14094457"/>
              <a:gd name="connsiteY32" fmla="*/ 1522120 h 3539815"/>
              <a:gd name="connsiteX33" fmla="*/ 14094457 w 14094457"/>
              <a:gd name="connsiteY33" fmla="*/ 2041293 h 3539815"/>
              <a:gd name="connsiteX34" fmla="*/ 14094457 w 14094457"/>
              <a:gd name="connsiteY34" fmla="*/ 2595864 h 3539815"/>
              <a:gd name="connsiteX35" fmla="*/ 14094457 w 14094457"/>
              <a:gd name="connsiteY35" fmla="*/ 3539815 h 3539815"/>
              <a:gd name="connsiteX36" fmla="*/ 13366243 w 14094457"/>
              <a:gd name="connsiteY36" fmla="*/ 3539815 h 3539815"/>
              <a:gd name="connsiteX37" fmla="*/ 13201808 w 14094457"/>
              <a:gd name="connsiteY37" fmla="*/ 3539815 h 3539815"/>
              <a:gd name="connsiteX38" fmla="*/ 12896428 w 14094457"/>
              <a:gd name="connsiteY38" fmla="*/ 3539815 h 3539815"/>
              <a:gd name="connsiteX39" fmla="*/ 12168215 w 14094457"/>
              <a:gd name="connsiteY39" fmla="*/ 3539815 h 3539815"/>
              <a:gd name="connsiteX40" fmla="*/ 11299056 w 14094457"/>
              <a:gd name="connsiteY40" fmla="*/ 3539815 h 3539815"/>
              <a:gd name="connsiteX41" fmla="*/ 11134621 w 14094457"/>
              <a:gd name="connsiteY41" fmla="*/ 3539815 h 3539815"/>
              <a:gd name="connsiteX42" fmla="*/ 10829241 w 14094457"/>
              <a:gd name="connsiteY42" fmla="*/ 3539815 h 3539815"/>
              <a:gd name="connsiteX43" fmla="*/ 10241972 w 14094457"/>
              <a:gd name="connsiteY43" fmla="*/ 3539815 h 3539815"/>
              <a:gd name="connsiteX44" fmla="*/ 9654703 w 14094457"/>
              <a:gd name="connsiteY44" fmla="*/ 3539815 h 3539815"/>
              <a:gd name="connsiteX45" fmla="*/ 8926489 w 14094457"/>
              <a:gd name="connsiteY45" fmla="*/ 3539815 h 3539815"/>
              <a:gd name="connsiteX46" fmla="*/ 8198276 w 14094457"/>
              <a:gd name="connsiteY46" fmla="*/ 3539815 h 3539815"/>
              <a:gd name="connsiteX47" fmla="*/ 7611007 w 14094457"/>
              <a:gd name="connsiteY47" fmla="*/ 3539815 h 3539815"/>
              <a:gd name="connsiteX48" fmla="*/ 7164682 w 14094457"/>
              <a:gd name="connsiteY48" fmla="*/ 3539815 h 3539815"/>
              <a:gd name="connsiteX49" fmla="*/ 7000247 w 14094457"/>
              <a:gd name="connsiteY49" fmla="*/ 3539815 h 3539815"/>
              <a:gd name="connsiteX50" fmla="*/ 6694867 w 14094457"/>
              <a:gd name="connsiteY50" fmla="*/ 3539815 h 3539815"/>
              <a:gd name="connsiteX51" fmla="*/ 6248543 w 14094457"/>
              <a:gd name="connsiteY51" fmla="*/ 3539815 h 3539815"/>
              <a:gd name="connsiteX52" fmla="*/ 5661274 w 14094457"/>
              <a:gd name="connsiteY52" fmla="*/ 3539815 h 3539815"/>
              <a:gd name="connsiteX53" fmla="*/ 5496838 w 14094457"/>
              <a:gd name="connsiteY53" fmla="*/ 3539815 h 3539815"/>
              <a:gd name="connsiteX54" fmla="*/ 5332403 w 14094457"/>
              <a:gd name="connsiteY54" fmla="*/ 3539815 h 3539815"/>
              <a:gd name="connsiteX55" fmla="*/ 4604189 w 14094457"/>
              <a:gd name="connsiteY55" fmla="*/ 3539815 h 3539815"/>
              <a:gd name="connsiteX56" fmla="*/ 4016920 w 14094457"/>
              <a:gd name="connsiteY56" fmla="*/ 3539815 h 3539815"/>
              <a:gd name="connsiteX57" fmla="*/ 3147762 w 14094457"/>
              <a:gd name="connsiteY57" fmla="*/ 3539815 h 3539815"/>
              <a:gd name="connsiteX58" fmla="*/ 2983327 w 14094457"/>
              <a:gd name="connsiteY58" fmla="*/ 3539815 h 3539815"/>
              <a:gd name="connsiteX59" fmla="*/ 2818891 w 14094457"/>
              <a:gd name="connsiteY59" fmla="*/ 3539815 h 3539815"/>
              <a:gd name="connsiteX60" fmla="*/ 1949733 w 14094457"/>
              <a:gd name="connsiteY60" fmla="*/ 3539815 h 3539815"/>
              <a:gd name="connsiteX61" fmla="*/ 1644353 w 14094457"/>
              <a:gd name="connsiteY61" fmla="*/ 3539815 h 3539815"/>
              <a:gd name="connsiteX62" fmla="*/ 1338973 w 14094457"/>
              <a:gd name="connsiteY62" fmla="*/ 3539815 h 3539815"/>
              <a:gd name="connsiteX63" fmla="*/ 0 w 14094457"/>
              <a:gd name="connsiteY63" fmla="*/ 3539815 h 3539815"/>
              <a:gd name="connsiteX64" fmla="*/ 0 w 14094457"/>
              <a:gd name="connsiteY64" fmla="*/ 2879050 h 3539815"/>
              <a:gd name="connsiteX65" fmla="*/ 0 w 14094457"/>
              <a:gd name="connsiteY65" fmla="*/ 2253682 h 3539815"/>
              <a:gd name="connsiteX66" fmla="*/ 0 w 14094457"/>
              <a:gd name="connsiteY66" fmla="*/ 1769908 h 3539815"/>
              <a:gd name="connsiteX67" fmla="*/ 0 w 14094457"/>
              <a:gd name="connsiteY67" fmla="*/ 1144540 h 3539815"/>
              <a:gd name="connsiteX68" fmla="*/ 0 w 14094457"/>
              <a:gd name="connsiteY68" fmla="*/ 0 h 353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4094457" h="3539815" fill="none" extrusionOk="0">
                <a:moveTo>
                  <a:pt x="0" y="0"/>
                </a:moveTo>
                <a:cubicBezTo>
                  <a:pt x="194102" y="-8356"/>
                  <a:pt x="345795" y="47639"/>
                  <a:pt x="446324" y="0"/>
                </a:cubicBezTo>
                <a:cubicBezTo>
                  <a:pt x="546853" y="-47639"/>
                  <a:pt x="535811" y="2715"/>
                  <a:pt x="610760" y="0"/>
                </a:cubicBezTo>
                <a:cubicBezTo>
                  <a:pt x="685709" y="-2715"/>
                  <a:pt x="728416" y="2017"/>
                  <a:pt x="775195" y="0"/>
                </a:cubicBezTo>
                <a:cubicBezTo>
                  <a:pt x="821974" y="-2017"/>
                  <a:pt x="951481" y="34264"/>
                  <a:pt x="1080575" y="0"/>
                </a:cubicBezTo>
                <a:cubicBezTo>
                  <a:pt x="1209669" y="-34264"/>
                  <a:pt x="1582173" y="50173"/>
                  <a:pt x="1949733" y="0"/>
                </a:cubicBezTo>
                <a:cubicBezTo>
                  <a:pt x="2317293" y="-50173"/>
                  <a:pt x="2301391" y="26620"/>
                  <a:pt x="2537002" y="0"/>
                </a:cubicBezTo>
                <a:cubicBezTo>
                  <a:pt x="2772613" y="-26620"/>
                  <a:pt x="2906801" y="46861"/>
                  <a:pt x="3124271" y="0"/>
                </a:cubicBezTo>
                <a:cubicBezTo>
                  <a:pt x="3341741" y="-46861"/>
                  <a:pt x="3286509" y="20334"/>
                  <a:pt x="3429651" y="0"/>
                </a:cubicBezTo>
                <a:cubicBezTo>
                  <a:pt x="3572793" y="-20334"/>
                  <a:pt x="3883601" y="69631"/>
                  <a:pt x="4016920" y="0"/>
                </a:cubicBezTo>
                <a:cubicBezTo>
                  <a:pt x="4150239" y="-69631"/>
                  <a:pt x="4133290" y="4245"/>
                  <a:pt x="4181356" y="0"/>
                </a:cubicBezTo>
                <a:cubicBezTo>
                  <a:pt x="4229422" y="-4245"/>
                  <a:pt x="4407877" y="36301"/>
                  <a:pt x="4486735" y="0"/>
                </a:cubicBezTo>
                <a:cubicBezTo>
                  <a:pt x="4565593" y="-36301"/>
                  <a:pt x="4908390" y="59793"/>
                  <a:pt x="5214949" y="0"/>
                </a:cubicBezTo>
                <a:cubicBezTo>
                  <a:pt x="5521508" y="-59793"/>
                  <a:pt x="5339699" y="18122"/>
                  <a:pt x="5379384" y="0"/>
                </a:cubicBezTo>
                <a:cubicBezTo>
                  <a:pt x="5419070" y="-18122"/>
                  <a:pt x="5769404" y="50765"/>
                  <a:pt x="6107598" y="0"/>
                </a:cubicBezTo>
                <a:cubicBezTo>
                  <a:pt x="6445792" y="-50765"/>
                  <a:pt x="6655435" y="24886"/>
                  <a:pt x="6835812" y="0"/>
                </a:cubicBezTo>
                <a:cubicBezTo>
                  <a:pt x="7016189" y="-24886"/>
                  <a:pt x="7359662" y="83106"/>
                  <a:pt x="7704970" y="0"/>
                </a:cubicBezTo>
                <a:cubicBezTo>
                  <a:pt x="8050278" y="-83106"/>
                  <a:pt x="7810927" y="3102"/>
                  <a:pt x="7869405" y="0"/>
                </a:cubicBezTo>
                <a:cubicBezTo>
                  <a:pt x="7927884" y="-3102"/>
                  <a:pt x="8284253" y="46101"/>
                  <a:pt x="8456674" y="0"/>
                </a:cubicBezTo>
                <a:cubicBezTo>
                  <a:pt x="8629095" y="-46101"/>
                  <a:pt x="8743756" y="47811"/>
                  <a:pt x="8902999" y="0"/>
                </a:cubicBezTo>
                <a:cubicBezTo>
                  <a:pt x="9062242" y="-47811"/>
                  <a:pt x="9019829" y="12448"/>
                  <a:pt x="9067434" y="0"/>
                </a:cubicBezTo>
                <a:cubicBezTo>
                  <a:pt x="9115039" y="-12448"/>
                  <a:pt x="9422282" y="47246"/>
                  <a:pt x="9513758" y="0"/>
                </a:cubicBezTo>
                <a:cubicBezTo>
                  <a:pt x="9605234" y="-47246"/>
                  <a:pt x="9633731" y="344"/>
                  <a:pt x="9678194" y="0"/>
                </a:cubicBezTo>
                <a:cubicBezTo>
                  <a:pt x="9722657" y="-344"/>
                  <a:pt x="9933505" y="28144"/>
                  <a:pt x="10124518" y="0"/>
                </a:cubicBezTo>
                <a:cubicBezTo>
                  <a:pt x="10315531" y="-28144"/>
                  <a:pt x="10320410" y="30524"/>
                  <a:pt x="10429898" y="0"/>
                </a:cubicBezTo>
                <a:cubicBezTo>
                  <a:pt x="10539386" y="-30524"/>
                  <a:pt x="10968157" y="102584"/>
                  <a:pt x="11299056" y="0"/>
                </a:cubicBezTo>
                <a:cubicBezTo>
                  <a:pt x="11629955" y="-102584"/>
                  <a:pt x="11843258" y="67699"/>
                  <a:pt x="12027270" y="0"/>
                </a:cubicBezTo>
                <a:cubicBezTo>
                  <a:pt x="12211282" y="-67699"/>
                  <a:pt x="12299839" y="25212"/>
                  <a:pt x="12473594" y="0"/>
                </a:cubicBezTo>
                <a:cubicBezTo>
                  <a:pt x="12647349" y="-25212"/>
                  <a:pt x="13004286" y="82955"/>
                  <a:pt x="13201808" y="0"/>
                </a:cubicBezTo>
                <a:cubicBezTo>
                  <a:pt x="13399330" y="-82955"/>
                  <a:pt x="13733185" y="43873"/>
                  <a:pt x="14094457" y="0"/>
                </a:cubicBezTo>
                <a:cubicBezTo>
                  <a:pt x="14126201" y="214590"/>
                  <a:pt x="14070304" y="359307"/>
                  <a:pt x="14094457" y="483775"/>
                </a:cubicBezTo>
                <a:cubicBezTo>
                  <a:pt x="14118610" y="608243"/>
                  <a:pt x="14034135" y="887528"/>
                  <a:pt x="14094457" y="1038346"/>
                </a:cubicBezTo>
                <a:cubicBezTo>
                  <a:pt x="14154779" y="1189164"/>
                  <a:pt x="14068085" y="1320137"/>
                  <a:pt x="14094457" y="1522120"/>
                </a:cubicBezTo>
                <a:cubicBezTo>
                  <a:pt x="14120829" y="1724103"/>
                  <a:pt x="14083252" y="1865344"/>
                  <a:pt x="14094457" y="2041293"/>
                </a:cubicBezTo>
                <a:cubicBezTo>
                  <a:pt x="14105662" y="2217242"/>
                  <a:pt x="14072403" y="2453795"/>
                  <a:pt x="14094457" y="2595864"/>
                </a:cubicBezTo>
                <a:cubicBezTo>
                  <a:pt x="14116511" y="2737933"/>
                  <a:pt x="14067379" y="3086869"/>
                  <a:pt x="14094457" y="3539815"/>
                </a:cubicBezTo>
                <a:cubicBezTo>
                  <a:pt x="13796641" y="3607810"/>
                  <a:pt x="13635050" y="3469480"/>
                  <a:pt x="13366243" y="3539815"/>
                </a:cubicBezTo>
                <a:cubicBezTo>
                  <a:pt x="13097436" y="3610150"/>
                  <a:pt x="13241947" y="3524372"/>
                  <a:pt x="13201808" y="3539815"/>
                </a:cubicBezTo>
                <a:cubicBezTo>
                  <a:pt x="13161670" y="3555258"/>
                  <a:pt x="13031695" y="3522937"/>
                  <a:pt x="12896428" y="3539815"/>
                </a:cubicBezTo>
                <a:cubicBezTo>
                  <a:pt x="12761161" y="3556693"/>
                  <a:pt x="12521272" y="3507672"/>
                  <a:pt x="12168215" y="3539815"/>
                </a:cubicBezTo>
                <a:cubicBezTo>
                  <a:pt x="11815158" y="3571958"/>
                  <a:pt x="11700484" y="3520247"/>
                  <a:pt x="11299056" y="3539815"/>
                </a:cubicBezTo>
                <a:cubicBezTo>
                  <a:pt x="10897628" y="3559383"/>
                  <a:pt x="11187756" y="3527349"/>
                  <a:pt x="11134621" y="3539815"/>
                </a:cubicBezTo>
                <a:cubicBezTo>
                  <a:pt x="11081487" y="3552281"/>
                  <a:pt x="10937424" y="3504237"/>
                  <a:pt x="10829241" y="3539815"/>
                </a:cubicBezTo>
                <a:cubicBezTo>
                  <a:pt x="10721058" y="3575393"/>
                  <a:pt x="10516084" y="3506293"/>
                  <a:pt x="10241972" y="3539815"/>
                </a:cubicBezTo>
                <a:cubicBezTo>
                  <a:pt x="9967860" y="3573337"/>
                  <a:pt x="9945110" y="3492919"/>
                  <a:pt x="9654703" y="3539815"/>
                </a:cubicBezTo>
                <a:cubicBezTo>
                  <a:pt x="9364296" y="3586711"/>
                  <a:pt x="9225788" y="3456260"/>
                  <a:pt x="8926489" y="3539815"/>
                </a:cubicBezTo>
                <a:cubicBezTo>
                  <a:pt x="8627190" y="3623370"/>
                  <a:pt x="8456565" y="3516071"/>
                  <a:pt x="8198276" y="3539815"/>
                </a:cubicBezTo>
                <a:cubicBezTo>
                  <a:pt x="7939987" y="3563559"/>
                  <a:pt x="7894754" y="3516561"/>
                  <a:pt x="7611007" y="3539815"/>
                </a:cubicBezTo>
                <a:cubicBezTo>
                  <a:pt x="7327260" y="3563069"/>
                  <a:pt x="7306666" y="3508097"/>
                  <a:pt x="7164682" y="3539815"/>
                </a:cubicBezTo>
                <a:cubicBezTo>
                  <a:pt x="7022699" y="3571533"/>
                  <a:pt x="7051211" y="3521979"/>
                  <a:pt x="7000247" y="3539815"/>
                </a:cubicBezTo>
                <a:cubicBezTo>
                  <a:pt x="6949284" y="3557651"/>
                  <a:pt x="6808348" y="3510076"/>
                  <a:pt x="6694867" y="3539815"/>
                </a:cubicBezTo>
                <a:cubicBezTo>
                  <a:pt x="6581386" y="3569554"/>
                  <a:pt x="6421849" y="3487040"/>
                  <a:pt x="6248543" y="3539815"/>
                </a:cubicBezTo>
                <a:cubicBezTo>
                  <a:pt x="6075237" y="3592590"/>
                  <a:pt x="5940290" y="3508976"/>
                  <a:pt x="5661274" y="3539815"/>
                </a:cubicBezTo>
                <a:cubicBezTo>
                  <a:pt x="5382258" y="3570654"/>
                  <a:pt x="5537802" y="3520832"/>
                  <a:pt x="5496838" y="3539815"/>
                </a:cubicBezTo>
                <a:cubicBezTo>
                  <a:pt x="5455874" y="3558798"/>
                  <a:pt x="5405965" y="3529204"/>
                  <a:pt x="5332403" y="3539815"/>
                </a:cubicBezTo>
                <a:cubicBezTo>
                  <a:pt x="5258842" y="3550426"/>
                  <a:pt x="4800467" y="3479190"/>
                  <a:pt x="4604189" y="3539815"/>
                </a:cubicBezTo>
                <a:cubicBezTo>
                  <a:pt x="4407911" y="3600440"/>
                  <a:pt x="4178005" y="3521731"/>
                  <a:pt x="4016920" y="3539815"/>
                </a:cubicBezTo>
                <a:cubicBezTo>
                  <a:pt x="3855835" y="3557899"/>
                  <a:pt x="3397920" y="3456556"/>
                  <a:pt x="3147762" y="3539815"/>
                </a:cubicBezTo>
                <a:cubicBezTo>
                  <a:pt x="2897604" y="3623074"/>
                  <a:pt x="3056213" y="3523719"/>
                  <a:pt x="2983327" y="3539815"/>
                </a:cubicBezTo>
                <a:cubicBezTo>
                  <a:pt x="2910442" y="3555911"/>
                  <a:pt x="2900029" y="3534341"/>
                  <a:pt x="2818891" y="3539815"/>
                </a:cubicBezTo>
                <a:cubicBezTo>
                  <a:pt x="2737753" y="3545289"/>
                  <a:pt x="2335242" y="3535089"/>
                  <a:pt x="1949733" y="3539815"/>
                </a:cubicBezTo>
                <a:cubicBezTo>
                  <a:pt x="1564224" y="3544541"/>
                  <a:pt x="1758920" y="3514652"/>
                  <a:pt x="1644353" y="3539815"/>
                </a:cubicBezTo>
                <a:cubicBezTo>
                  <a:pt x="1529786" y="3564978"/>
                  <a:pt x="1421775" y="3507302"/>
                  <a:pt x="1338973" y="3539815"/>
                </a:cubicBezTo>
                <a:cubicBezTo>
                  <a:pt x="1256171" y="3572328"/>
                  <a:pt x="662081" y="3433814"/>
                  <a:pt x="0" y="3539815"/>
                </a:cubicBezTo>
                <a:cubicBezTo>
                  <a:pt x="-27573" y="3216839"/>
                  <a:pt x="9592" y="3149496"/>
                  <a:pt x="0" y="2879050"/>
                </a:cubicBezTo>
                <a:cubicBezTo>
                  <a:pt x="-9592" y="2608605"/>
                  <a:pt x="71886" y="2520152"/>
                  <a:pt x="0" y="2253682"/>
                </a:cubicBezTo>
                <a:cubicBezTo>
                  <a:pt x="-71886" y="1987212"/>
                  <a:pt x="44942" y="1981237"/>
                  <a:pt x="0" y="1769908"/>
                </a:cubicBezTo>
                <a:cubicBezTo>
                  <a:pt x="-44942" y="1558579"/>
                  <a:pt x="74719" y="1433863"/>
                  <a:pt x="0" y="1144540"/>
                </a:cubicBezTo>
                <a:cubicBezTo>
                  <a:pt x="-74719" y="855217"/>
                  <a:pt x="95512" y="245642"/>
                  <a:pt x="0" y="0"/>
                </a:cubicBezTo>
                <a:close/>
              </a:path>
              <a:path w="14094457" h="3539815" stroke="0" extrusionOk="0">
                <a:moveTo>
                  <a:pt x="0" y="0"/>
                </a:moveTo>
                <a:cubicBezTo>
                  <a:pt x="212345" y="-44820"/>
                  <a:pt x="289093" y="46123"/>
                  <a:pt x="446324" y="0"/>
                </a:cubicBezTo>
                <a:cubicBezTo>
                  <a:pt x="603555" y="-46123"/>
                  <a:pt x="952691" y="33642"/>
                  <a:pt x="1174538" y="0"/>
                </a:cubicBezTo>
                <a:cubicBezTo>
                  <a:pt x="1396385" y="-33642"/>
                  <a:pt x="1524881" y="16182"/>
                  <a:pt x="1761807" y="0"/>
                </a:cubicBezTo>
                <a:cubicBezTo>
                  <a:pt x="1998733" y="-16182"/>
                  <a:pt x="2207594" y="7449"/>
                  <a:pt x="2490021" y="0"/>
                </a:cubicBezTo>
                <a:cubicBezTo>
                  <a:pt x="2772448" y="-7449"/>
                  <a:pt x="2929291" y="38516"/>
                  <a:pt x="3359179" y="0"/>
                </a:cubicBezTo>
                <a:cubicBezTo>
                  <a:pt x="3789067" y="-38516"/>
                  <a:pt x="3459935" y="19579"/>
                  <a:pt x="3523614" y="0"/>
                </a:cubicBezTo>
                <a:cubicBezTo>
                  <a:pt x="3587294" y="-19579"/>
                  <a:pt x="4033317" y="11374"/>
                  <a:pt x="4251828" y="0"/>
                </a:cubicBezTo>
                <a:cubicBezTo>
                  <a:pt x="4470339" y="-11374"/>
                  <a:pt x="4689774" y="1257"/>
                  <a:pt x="5120986" y="0"/>
                </a:cubicBezTo>
                <a:cubicBezTo>
                  <a:pt x="5552198" y="-1257"/>
                  <a:pt x="5237428" y="176"/>
                  <a:pt x="5285421" y="0"/>
                </a:cubicBezTo>
                <a:cubicBezTo>
                  <a:pt x="5333414" y="-176"/>
                  <a:pt x="5576307" y="34124"/>
                  <a:pt x="5731746" y="0"/>
                </a:cubicBezTo>
                <a:cubicBezTo>
                  <a:pt x="5887185" y="-34124"/>
                  <a:pt x="6245804" y="102085"/>
                  <a:pt x="6600904" y="0"/>
                </a:cubicBezTo>
                <a:cubicBezTo>
                  <a:pt x="6956004" y="-102085"/>
                  <a:pt x="6762271" y="2890"/>
                  <a:pt x="6906284" y="0"/>
                </a:cubicBezTo>
                <a:cubicBezTo>
                  <a:pt x="7050297" y="-2890"/>
                  <a:pt x="7286811" y="25924"/>
                  <a:pt x="7634498" y="0"/>
                </a:cubicBezTo>
                <a:cubicBezTo>
                  <a:pt x="7982185" y="-25924"/>
                  <a:pt x="8095339" y="54119"/>
                  <a:pt x="8221767" y="0"/>
                </a:cubicBezTo>
                <a:cubicBezTo>
                  <a:pt x="8348195" y="-54119"/>
                  <a:pt x="8679052" y="62289"/>
                  <a:pt x="8809036" y="0"/>
                </a:cubicBezTo>
                <a:cubicBezTo>
                  <a:pt x="8939020" y="-62289"/>
                  <a:pt x="9074028" y="10530"/>
                  <a:pt x="9255360" y="0"/>
                </a:cubicBezTo>
                <a:cubicBezTo>
                  <a:pt x="9436692" y="-10530"/>
                  <a:pt x="9373733" y="12730"/>
                  <a:pt x="9419795" y="0"/>
                </a:cubicBezTo>
                <a:cubicBezTo>
                  <a:pt x="9465857" y="-12730"/>
                  <a:pt x="9663234" y="43767"/>
                  <a:pt x="9866120" y="0"/>
                </a:cubicBezTo>
                <a:cubicBezTo>
                  <a:pt x="10069007" y="-43767"/>
                  <a:pt x="10387743" y="33673"/>
                  <a:pt x="10735278" y="0"/>
                </a:cubicBezTo>
                <a:cubicBezTo>
                  <a:pt x="11082813" y="-33673"/>
                  <a:pt x="11272146" y="60741"/>
                  <a:pt x="11604436" y="0"/>
                </a:cubicBezTo>
                <a:cubicBezTo>
                  <a:pt x="11936726" y="-60741"/>
                  <a:pt x="11767610" y="27248"/>
                  <a:pt x="11909816" y="0"/>
                </a:cubicBezTo>
                <a:cubicBezTo>
                  <a:pt x="12052022" y="-27248"/>
                  <a:pt x="12195788" y="22038"/>
                  <a:pt x="12356141" y="0"/>
                </a:cubicBezTo>
                <a:cubicBezTo>
                  <a:pt x="12516494" y="-22038"/>
                  <a:pt x="12541477" y="12208"/>
                  <a:pt x="12661521" y="0"/>
                </a:cubicBezTo>
                <a:cubicBezTo>
                  <a:pt x="12781565" y="-12208"/>
                  <a:pt x="13220292" y="7775"/>
                  <a:pt x="13530679" y="0"/>
                </a:cubicBezTo>
                <a:cubicBezTo>
                  <a:pt x="13841066" y="-7775"/>
                  <a:pt x="13883942" y="38804"/>
                  <a:pt x="14094457" y="0"/>
                </a:cubicBezTo>
                <a:cubicBezTo>
                  <a:pt x="14125961" y="162222"/>
                  <a:pt x="14036670" y="269078"/>
                  <a:pt x="14094457" y="483775"/>
                </a:cubicBezTo>
                <a:cubicBezTo>
                  <a:pt x="14152244" y="698472"/>
                  <a:pt x="14069519" y="891202"/>
                  <a:pt x="14094457" y="1073744"/>
                </a:cubicBezTo>
                <a:cubicBezTo>
                  <a:pt x="14119395" y="1256286"/>
                  <a:pt x="14071132" y="1351148"/>
                  <a:pt x="14094457" y="1557519"/>
                </a:cubicBezTo>
                <a:cubicBezTo>
                  <a:pt x="14117782" y="1763891"/>
                  <a:pt x="14087759" y="1919131"/>
                  <a:pt x="14094457" y="2041293"/>
                </a:cubicBezTo>
                <a:cubicBezTo>
                  <a:pt x="14101155" y="2163455"/>
                  <a:pt x="14065598" y="2472460"/>
                  <a:pt x="14094457" y="2666661"/>
                </a:cubicBezTo>
                <a:cubicBezTo>
                  <a:pt x="14123316" y="2860862"/>
                  <a:pt x="14027621" y="3342637"/>
                  <a:pt x="14094457" y="3539815"/>
                </a:cubicBezTo>
                <a:cubicBezTo>
                  <a:pt x="13888260" y="3578923"/>
                  <a:pt x="13859689" y="3536321"/>
                  <a:pt x="13648133" y="3539815"/>
                </a:cubicBezTo>
                <a:cubicBezTo>
                  <a:pt x="13436577" y="3543309"/>
                  <a:pt x="13412354" y="3513648"/>
                  <a:pt x="13201808" y="3539815"/>
                </a:cubicBezTo>
                <a:cubicBezTo>
                  <a:pt x="12991262" y="3565982"/>
                  <a:pt x="12961436" y="3499035"/>
                  <a:pt x="12755484" y="3539815"/>
                </a:cubicBezTo>
                <a:cubicBezTo>
                  <a:pt x="12549532" y="3580595"/>
                  <a:pt x="12631753" y="3529023"/>
                  <a:pt x="12591048" y="3539815"/>
                </a:cubicBezTo>
                <a:cubicBezTo>
                  <a:pt x="12550343" y="3550607"/>
                  <a:pt x="12410615" y="3536451"/>
                  <a:pt x="12285668" y="3539815"/>
                </a:cubicBezTo>
                <a:cubicBezTo>
                  <a:pt x="12160721" y="3543179"/>
                  <a:pt x="12036864" y="3521326"/>
                  <a:pt x="11839344" y="3539815"/>
                </a:cubicBezTo>
                <a:cubicBezTo>
                  <a:pt x="11641824" y="3558304"/>
                  <a:pt x="11475018" y="3462724"/>
                  <a:pt x="11111130" y="3539815"/>
                </a:cubicBezTo>
                <a:cubicBezTo>
                  <a:pt x="10747242" y="3616906"/>
                  <a:pt x="10596097" y="3538797"/>
                  <a:pt x="10382917" y="3539815"/>
                </a:cubicBezTo>
                <a:cubicBezTo>
                  <a:pt x="10169737" y="3540833"/>
                  <a:pt x="9843687" y="3533622"/>
                  <a:pt x="9654703" y="3539815"/>
                </a:cubicBezTo>
                <a:cubicBezTo>
                  <a:pt x="9465719" y="3546008"/>
                  <a:pt x="9164770" y="3528802"/>
                  <a:pt x="8785545" y="3539815"/>
                </a:cubicBezTo>
                <a:cubicBezTo>
                  <a:pt x="8406320" y="3550828"/>
                  <a:pt x="8409001" y="3468250"/>
                  <a:pt x="8057331" y="3539815"/>
                </a:cubicBezTo>
                <a:cubicBezTo>
                  <a:pt x="7705661" y="3611380"/>
                  <a:pt x="7953700" y="3533433"/>
                  <a:pt x="7892896" y="3539815"/>
                </a:cubicBezTo>
                <a:cubicBezTo>
                  <a:pt x="7832092" y="3546197"/>
                  <a:pt x="7661025" y="3504152"/>
                  <a:pt x="7587516" y="3539815"/>
                </a:cubicBezTo>
                <a:cubicBezTo>
                  <a:pt x="7514007" y="3575478"/>
                  <a:pt x="6926933" y="3450150"/>
                  <a:pt x="6718358" y="3539815"/>
                </a:cubicBezTo>
                <a:cubicBezTo>
                  <a:pt x="6509783" y="3629480"/>
                  <a:pt x="6183733" y="3526391"/>
                  <a:pt x="5849200" y="3539815"/>
                </a:cubicBezTo>
                <a:cubicBezTo>
                  <a:pt x="5514667" y="3553239"/>
                  <a:pt x="5745404" y="3526065"/>
                  <a:pt x="5684764" y="3539815"/>
                </a:cubicBezTo>
                <a:cubicBezTo>
                  <a:pt x="5624124" y="3553565"/>
                  <a:pt x="5454048" y="3517763"/>
                  <a:pt x="5238440" y="3539815"/>
                </a:cubicBezTo>
                <a:cubicBezTo>
                  <a:pt x="5022832" y="3561867"/>
                  <a:pt x="5078482" y="3508751"/>
                  <a:pt x="4933060" y="3539815"/>
                </a:cubicBezTo>
                <a:cubicBezTo>
                  <a:pt x="4787638" y="3570879"/>
                  <a:pt x="4595801" y="3531515"/>
                  <a:pt x="4345791" y="3539815"/>
                </a:cubicBezTo>
                <a:cubicBezTo>
                  <a:pt x="4095781" y="3548115"/>
                  <a:pt x="3807214" y="3516314"/>
                  <a:pt x="3617577" y="3539815"/>
                </a:cubicBezTo>
                <a:cubicBezTo>
                  <a:pt x="3427940" y="3563316"/>
                  <a:pt x="3502945" y="3532149"/>
                  <a:pt x="3453142" y="3539815"/>
                </a:cubicBezTo>
                <a:cubicBezTo>
                  <a:pt x="3403340" y="3547481"/>
                  <a:pt x="3325354" y="3538231"/>
                  <a:pt x="3288707" y="3539815"/>
                </a:cubicBezTo>
                <a:cubicBezTo>
                  <a:pt x="3252060" y="3541399"/>
                  <a:pt x="3090717" y="3533034"/>
                  <a:pt x="2983327" y="3539815"/>
                </a:cubicBezTo>
                <a:cubicBezTo>
                  <a:pt x="2875937" y="3546596"/>
                  <a:pt x="2767391" y="3521262"/>
                  <a:pt x="2677947" y="3539815"/>
                </a:cubicBezTo>
                <a:cubicBezTo>
                  <a:pt x="2588503" y="3558368"/>
                  <a:pt x="2368532" y="3489411"/>
                  <a:pt x="2231622" y="3539815"/>
                </a:cubicBezTo>
                <a:cubicBezTo>
                  <a:pt x="2094713" y="3590219"/>
                  <a:pt x="1961200" y="3527419"/>
                  <a:pt x="1785298" y="3539815"/>
                </a:cubicBezTo>
                <a:cubicBezTo>
                  <a:pt x="1609396" y="3552211"/>
                  <a:pt x="1231897" y="3502084"/>
                  <a:pt x="916140" y="3539815"/>
                </a:cubicBezTo>
                <a:cubicBezTo>
                  <a:pt x="600383" y="3577546"/>
                  <a:pt x="375356" y="3434200"/>
                  <a:pt x="0" y="3539815"/>
                </a:cubicBezTo>
                <a:cubicBezTo>
                  <a:pt x="-51609" y="3323753"/>
                  <a:pt x="62659" y="3171065"/>
                  <a:pt x="0" y="2949846"/>
                </a:cubicBezTo>
                <a:cubicBezTo>
                  <a:pt x="-62659" y="2728627"/>
                  <a:pt x="15868" y="2650962"/>
                  <a:pt x="0" y="2430673"/>
                </a:cubicBezTo>
                <a:cubicBezTo>
                  <a:pt x="-15868" y="2210384"/>
                  <a:pt x="27803" y="2031829"/>
                  <a:pt x="0" y="1911500"/>
                </a:cubicBezTo>
                <a:cubicBezTo>
                  <a:pt x="-27803" y="1791171"/>
                  <a:pt x="43544" y="1568350"/>
                  <a:pt x="0" y="1427725"/>
                </a:cubicBezTo>
                <a:cubicBezTo>
                  <a:pt x="-43544" y="1287100"/>
                  <a:pt x="56294" y="1028816"/>
                  <a:pt x="0" y="802358"/>
                </a:cubicBezTo>
                <a:cubicBezTo>
                  <a:pt x="-56294" y="575900"/>
                  <a:pt x="77536" y="283095"/>
                  <a:pt x="0" y="0"/>
                </a:cubicBezTo>
                <a:close/>
              </a:path>
            </a:pathLst>
          </a:custGeom>
          <a:solidFill>
            <a:srgbClr val="FFFF00"/>
          </a:solidFill>
          <a:ln w="38100">
            <a:solidFill>
              <a:schemeClr val="tx1"/>
            </a:solidFill>
            <a:extLst>
              <a:ext uri="{C807C97D-BFC1-408E-A445-0C87EB9F89A2}">
                <ask:lineSketchStyleProps xmlns:ask="http://schemas.microsoft.com/office/drawing/2018/sketchyshapes" sd="3538287956">
                  <a:prstGeom prst="rect">
                    <a:avLst/>
                  </a:prstGeom>
                  <ask:type>
                    <ask:lineSketchScribble/>
                  </ask:type>
                </ask:lineSketchStyleProps>
              </a:ext>
            </a:extLst>
          </a:ln>
        </p:spPr>
        <p:txBody>
          <a:bodyPr wrap="square">
            <a:spAutoFit/>
          </a:bodyPr>
          <a:lstStyle/>
          <a:p>
            <a:pPr lvl="0">
              <a:lnSpc>
                <a:spcPct val="120000"/>
              </a:lnSpc>
            </a:pPr>
            <a:r>
              <a:rPr lang="en-US" sz="4800" b="1">
                <a:solidFill>
                  <a:srgbClr val="FF0000"/>
                </a:solidFill>
                <a:latin typeface="AvantGarde" panose="00000400000000000000" pitchFamily="2" charset="0"/>
                <a:ea typeface="AvantGarde" panose="00000400000000000000" pitchFamily="2" charset="0"/>
                <a:cs typeface="AvantGarde" panose="00000400000000000000" pitchFamily="2" charset="0"/>
              </a:rPr>
              <a:t> Hàng xóm, láng giềng là  những người sống bên cạnh với gia đình mình. Vì vậy, em cần  phải quan tâm, giúp đỡ họ lúc khó khăn, hoạn nạn.</a:t>
            </a:r>
            <a:endParaRPr lang="en-US" sz="4400" b="1">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 name="Rectangle 12">
            <a:extLst>
              <a:ext uri="{FF2B5EF4-FFF2-40B4-BE49-F238E27FC236}">
                <a16:creationId xmlns:a16="http://schemas.microsoft.com/office/drawing/2014/main" id="{79734592-9384-3CED-D521-D849802966B2}"/>
              </a:ext>
            </a:extLst>
          </p:cNvPr>
          <p:cNvSpPr/>
          <p:nvPr/>
        </p:nvSpPr>
        <p:spPr>
          <a:xfrm>
            <a:off x="4480719" y="1600200"/>
            <a:ext cx="7315199" cy="1107996"/>
          </a:xfrm>
          <a:prstGeom prst="rect">
            <a:avLst/>
          </a:prstGeom>
        </p:spPr>
        <p:txBody>
          <a:bodyPr wrap="square">
            <a:spAutoFit/>
          </a:bodyPr>
          <a:lstStyle/>
          <a:p>
            <a:pPr algn="ctr"/>
            <a:r>
              <a:rPr lang="nl-NL" sz="6600" b="1">
                <a:solidFill>
                  <a:srgbClr val="00B0F0"/>
                </a:solidFill>
                <a:latin typeface="AvantGarde" panose="00000400000000000000" pitchFamily="2" charset="0"/>
                <a:ea typeface="AvantGarde" panose="00000400000000000000" pitchFamily="2" charset="0"/>
                <a:cs typeface="AvantGarde" panose="00000400000000000000" pitchFamily="2" charset="0"/>
              </a:rPr>
              <a:t>Kết luận</a:t>
            </a:r>
            <a:endParaRPr lang="en-US" sz="6600" b="1" dirty="0">
              <a:solidFill>
                <a:srgbClr val="00B0F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36525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B209762F-8D91-238E-D434-1FFA6F9F9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FA7C8053-919B-D934-97BE-A789979370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088" y="3082625"/>
            <a:ext cx="6248461" cy="2216749"/>
          </a:xfrm>
          <a:prstGeom prst="rect">
            <a:avLst/>
          </a:prstGeom>
        </p:spPr>
      </p:pic>
    </p:spTree>
    <p:extLst>
      <p:ext uri="{BB962C8B-B14F-4D97-AF65-F5344CB8AC3E}">
        <p14:creationId xmlns:p14="http://schemas.microsoft.com/office/powerpoint/2010/main" val="181033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10;&#10;Mô tả được tạo tự động">
            <a:extLst>
              <a:ext uri="{FF2B5EF4-FFF2-40B4-BE49-F238E27FC236}">
                <a16:creationId xmlns:a16="http://schemas.microsoft.com/office/drawing/2014/main" id="{7324D392-5BE4-3D2C-5ED9-6967FC80B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19" y="1371600"/>
            <a:ext cx="12192000" cy="4000944"/>
          </a:xfrm>
          <a:prstGeom prst="rect">
            <a:avLst/>
          </a:prstGeom>
        </p:spPr>
      </p:pic>
      <p:pic>
        <p:nvPicPr>
          <p:cNvPr id="3" name="Hình ảnh 2">
            <a:extLst>
              <a:ext uri="{FF2B5EF4-FFF2-40B4-BE49-F238E27FC236}">
                <a16:creationId xmlns:a16="http://schemas.microsoft.com/office/drawing/2014/main" id="{ED9C1628-17AC-13C2-14F7-7D0642B40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819" y="2979251"/>
            <a:ext cx="8305800" cy="6164749"/>
          </a:xfrm>
          <a:prstGeom prst="rect">
            <a:avLst/>
          </a:prstGeom>
        </p:spPr>
      </p:pic>
    </p:spTree>
    <p:extLst>
      <p:ext uri="{BB962C8B-B14F-4D97-AF65-F5344CB8AC3E}">
        <p14:creationId xmlns:p14="http://schemas.microsoft.com/office/powerpoint/2010/main" val="2054753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15">
            <a:extLst>
              <a:ext uri="{FF2B5EF4-FFF2-40B4-BE49-F238E27FC236}">
                <a16:creationId xmlns:a16="http://schemas.microsoft.com/office/drawing/2014/main" id="{E7EE641A-3BAE-9A37-3689-8DD5490351C9}"/>
              </a:ext>
            </a:extLst>
          </p:cNvPr>
          <p:cNvSpPr txBox="1"/>
          <p:nvPr/>
        </p:nvSpPr>
        <p:spPr>
          <a:xfrm>
            <a:off x="1285914" y="6795690"/>
            <a:ext cx="9338083" cy="1754326"/>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9900CC"/>
                </a:solidFill>
                <a:effectLst/>
                <a:uLnTx/>
                <a:uFillTx/>
                <a:latin typeface="HP001 Kieu 2 5H" panose="020B0603050302020204" pitchFamily="34" charset="0"/>
                <a:ea typeface="+mn-ea"/>
                <a:cs typeface="+mn-cs"/>
              </a:rPr>
              <a:t>Em quan tâm hàng xóm </a:t>
            </a:r>
          </a:p>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9900CC"/>
                </a:solidFill>
                <a:effectLst/>
                <a:uLnTx/>
                <a:uFillTx/>
                <a:latin typeface="HP001 Kieu 2 5H" panose="020B0603050302020204" pitchFamily="34" charset="0"/>
                <a:ea typeface="+mn-ea"/>
                <a:cs typeface="+mn-cs"/>
              </a:rPr>
              <a:t>láng giềng</a:t>
            </a:r>
          </a:p>
        </p:txBody>
      </p:sp>
      <p:pic>
        <p:nvPicPr>
          <p:cNvPr id="25" name="Hình ảnh 24">
            <a:extLst>
              <a:ext uri="{FF2B5EF4-FFF2-40B4-BE49-F238E27FC236}">
                <a16:creationId xmlns:a16="http://schemas.microsoft.com/office/drawing/2014/main" id="{FA75D3FB-C012-FDED-E54A-262B292C7623}"/>
              </a:ext>
            </a:extLst>
          </p:cNvPr>
          <p:cNvPicPr>
            <a:picLocks noChangeAspect="1"/>
          </p:cNvPicPr>
          <p:nvPr/>
        </p:nvPicPr>
        <p:blipFill>
          <a:blip r:embed="rId2"/>
          <a:stretch>
            <a:fillRect/>
          </a:stretch>
        </p:blipFill>
        <p:spPr>
          <a:xfrm>
            <a:off x="10957719" y="457200"/>
            <a:ext cx="5655223" cy="3493139"/>
          </a:xfrm>
          <a:prstGeom prst="rect">
            <a:avLst/>
          </a:prstGeom>
        </p:spPr>
      </p:pic>
      <p:grpSp>
        <p:nvGrpSpPr>
          <p:cNvPr id="2" name="Nhóm 14">
            <a:extLst>
              <a:ext uri="{FF2B5EF4-FFF2-40B4-BE49-F238E27FC236}">
                <a16:creationId xmlns:a16="http://schemas.microsoft.com/office/drawing/2014/main" id="{5EE73129-80A5-3E72-8BEA-9AA03D86049C}"/>
              </a:ext>
            </a:extLst>
          </p:cNvPr>
          <p:cNvGrpSpPr/>
          <p:nvPr/>
        </p:nvGrpSpPr>
        <p:grpSpPr>
          <a:xfrm>
            <a:off x="899319" y="4028452"/>
            <a:ext cx="5904416" cy="2339876"/>
            <a:chOff x="297366" y="2792219"/>
            <a:chExt cx="3925136" cy="1555502"/>
          </a:xfrm>
        </p:grpSpPr>
        <p:grpSp>
          <p:nvGrpSpPr>
            <p:cNvPr id="3" name="Nhóm 11">
              <a:extLst>
                <a:ext uri="{FF2B5EF4-FFF2-40B4-BE49-F238E27FC236}">
                  <a16:creationId xmlns:a16="http://schemas.microsoft.com/office/drawing/2014/main" id="{B361D469-417F-EF7D-6469-48157E17931E}"/>
                </a:ext>
              </a:extLst>
            </p:cNvPr>
            <p:cNvGrpSpPr/>
            <p:nvPr/>
          </p:nvGrpSpPr>
          <p:grpSpPr>
            <a:xfrm>
              <a:off x="297366" y="2792219"/>
              <a:ext cx="3925136" cy="1555502"/>
              <a:chOff x="297366" y="2792219"/>
              <a:chExt cx="3925136" cy="1555502"/>
            </a:xfrm>
          </p:grpSpPr>
          <p:sp>
            <p:nvSpPr>
              <p:cNvPr id="6" name="Hình Bầu dục 9">
                <a:extLst>
                  <a:ext uri="{FF2B5EF4-FFF2-40B4-BE49-F238E27FC236}">
                    <a16:creationId xmlns:a16="http://schemas.microsoft.com/office/drawing/2014/main" id="{42D27989-A595-C448-D202-A77E9BA105F1}"/>
                  </a:ext>
                </a:extLst>
              </p:cNvPr>
              <p:cNvSpPr/>
              <p:nvPr/>
            </p:nvSpPr>
            <p:spPr>
              <a:xfrm>
                <a:off x="2667000" y="2792219"/>
                <a:ext cx="1555502" cy="155550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ình chữ nhật 7">
                <a:extLst>
                  <a:ext uri="{FF2B5EF4-FFF2-40B4-BE49-F238E27FC236}">
                    <a16:creationId xmlns:a16="http://schemas.microsoft.com/office/drawing/2014/main" id="{1B45B3D7-FAD7-0E34-584B-2B90E5257148}"/>
                  </a:ext>
                </a:extLst>
              </p:cNvPr>
              <p:cNvSpPr/>
              <p:nvPr/>
            </p:nvSpPr>
            <p:spPr>
              <a:xfrm>
                <a:off x="297366" y="3211551"/>
                <a:ext cx="2601951" cy="862361"/>
              </a:xfrm>
              <a:prstGeom prst="rect">
                <a:avLst/>
              </a:prstGeom>
              <a:gradFill flip="none" rotWithShape="1">
                <a:gsLst>
                  <a:gs pos="0">
                    <a:schemeClr val="accent1">
                      <a:lumMod val="5000"/>
                      <a:lumOff val="95000"/>
                    </a:schemeClr>
                  </a:gs>
                  <a:gs pos="74000">
                    <a:srgbClr val="FFCCFF"/>
                  </a:gs>
                  <a:gs pos="83000">
                    <a:srgbClr val="FFCC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Hình Bầu dục 8">
                <a:extLst>
                  <a:ext uri="{FF2B5EF4-FFF2-40B4-BE49-F238E27FC236}">
                    <a16:creationId xmlns:a16="http://schemas.microsoft.com/office/drawing/2014/main" id="{7C93274F-D51C-BEE6-A7AA-BB3DA94223A4}"/>
                  </a:ext>
                </a:extLst>
              </p:cNvPr>
              <p:cNvSpPr/>
              <p:nvPr/>
            </p:nvSpPr>
            <p:spPr>
              <a:xfrm>
                <a:off x="2644140" y="3002280"/>
                <a:ext cx="1165860" cy="1165860"/>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Hình Bầu dục 10">
                <a:extLst>
                  <a:ext uri="{FF2B5EF4-FFF2-40B4-BE49-F238E27FC236}">
                    <a16:creationId xmlns:a16="http://schemas.microsoft.com/office/drawing/2014/main" id="{6B4519E4-2A3D-2F05-973D-CCA3EDE62E4A}"/>
                  </a:ext>
                </a:extLst>
              </p:cNvPr>
              <p:cNvSpPr/>
              <p:nvPr/>
            </p:nvSpPr>
            <p:spPr>
              <a:xfrm>
                <a:off x="2644140" y="3108309"/>
                <a:ext cx="1014111" cy="1014111"/>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Hộp Văn bản 12">
              <a:extLst>
                <a:ext uri="{FF2B5EF4-FFF2-40B4-BE49-F238E27FC236}">
                  <a16:creationId xmlns:a16="http://schemas.microsoft.com/office/drawing/2014/main" id="{5E56CE9E-52FA-7906-3847-31C7003C52B2}"/>
                </a:ext>
              </a:extLst>
            </p:cNvPr>
            <p:cNvSpPr txBox="1"/>
            <p:nvPr/>
          </p:nvSpPr>
          <p:spPr>
            <a:xfrm>
              <a:off x="2858254" y="3143257"/>
              <a:ext cx="647700" cy="879795"/>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lang="en-US" sz="8000">
                  <a:solidFill>
                    <a:prstClr val="white"/>
                  </a:solidFill>
                  <a:latin typeface="Arial-Rounded" panose="020B0500000000000000" pitchFamily="34" charset="0"/>
                  <a:ea typeface="Arial-Rounded" panose="020B0500000000000000" pitchFamily="34" charset="0"/>
                  <a:cs typeface="Arial-Rounded" panose="020B0500000000000000" pitchFamily="34" charset="0"/>
                </a:rPr>
                <a:t>3</a:t>
              </a:r>
              <a:endParaRPr kumimoji="0" lang="en-US" sz="40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Hộp Văn bản 13">
              <a:extLst>
                <a:ext uri="{FF2B5EF4-FFF2-40B4-BE49-F238E27FC236}">
                  <a16:creationId xmlns:a16="http://schemas.microsoft.com/office/drawing/2014/main" id="{5D777000-DB9E-9697-F8ED-591F22DD6B17}"/>
                </a:ext>
              </a:extLst>
            </p:cNvPr>
            <p:cNvSpPr txBox="1"/>
            <p:nvPr/>
          </p:nvSpPr>
          <p:spPr>
            <a:xfrm>
              <a:off x="1158890" y="3203953"/>
              <a:ext cx="1485250" cy="879795"/>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rPr>
                <a:t>Bài </a:t>
              </a:r>
              <a:endParaRPr kumimoji="0" lang="en-US" sz="4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endParaRPr>
            </a:p>
          </p:txBody>
        </p:sp>
      </p:grpSp>
      <p:sp>
        <p:nvSpPr>
          <p:cNvPr id="10" name="Hộp Văn bản 9">
            <a:extLst>
              <a:ext uri="{FF2B5EF4-FFF2-40B4-BE49-F238E27FC236}">
                <a16:creationId xmlns:a16="http://schemas.microsoft.com/office/drawing/2014/main" id="{8C471711-E1AD-E14B-3421-99FC7FF5BC80}"/>
              </a:ext>
            </a:extLst>
          </p:cNvPr>
          <p:cNvSpPr txBox="1"/>
          <p:nvPr/>
        </p:nvSpPr>
        <p:spPr>
          <a:xfrm>
            <a:off x="7985919" y="614766"/>
            <a:ext cx="2403883" cy="1938992"/>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TUẦN 7</a:t>
            </a:r>
          </a:p>
        </p:txBody>
      </p:sp>
    </p:spTree>
    <p:extLst>
      <p:ext uri="{BB962C8B-B14F-4D97-AF65-F5344CB8AC3E}">
        <p14:creationId xmlns:p14="http://schemas.microsoft.com/office/powerpoint/2010/main" val="2638728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20AB335A-F6D4-FC69-7040-454F8FA23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06025EA2-B0C2-5A65-892F-D8F6E1987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848" y="2404684"/>
            <a:ext cx="6248942" cy="4334632"/>
          </a:xfrm>
          <a:prstGeom prst="rect">
            <a:avLst/>
          </a:prstGeom>
        </p:spPr>
      </p:pic>
      <p:pic>
        <p:nvPicPr>
          <p:cNvPr id="4" name="Hình ảnh 3" descr="Ảnh có chứa văn bản, đồ họa véc-tơ&#10;&#10;Mô tả được tạo tự động">
            <a:extLst>
              <a:ext uri="{FF2B5EF4-FFF2-40B4-BE49-F238E27FC236}">
                <a16:creationId xmlns:a16="http://schemas.microsoft.com/office/drawing/2014/main" id="{D2875DFB-0A4A-FAF5-BAF2-645709B71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119" y="3422105"/>
            <a:ext cx="5405639" cy="5708925"/>
          </a:xfrm>
          <a:prstGeom prst="rect">
            <a:avLst/>
          </a:prstGeom>
        </p:spPr>
      </p:pic>
    </p:spTree>
    <p:extLst>
      <p:ext uri="{BB962C8B-B14F-4D97-AF65-F5344CB8AC3E}">
        <p14:creationId xmlns:p14="http://schemas.microsoft.com/office/powerpoint/2010/main" val="1248930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descr="Ảnh có chứa văn bản, máy tính, bàn, thiết bị điện tử&#10;&#10;Mô tả được tạo tự động">
            <a:extLst>
              <a:ext uri="{FF2B5EF4-FFF2-40B4-BE49-F238E27FC236}">
                <a16:creationId xmlns:a16="http://schemas.microsoft.com/office/drawing/2014/main" id="{491FC093-9C55-9660-1D16-B76F1C3AF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36"/>
            <a:ext cx="16276638" cy="9155608"/>
          </a:xfrm>
          <a:prstGeom prst="rect">
            <a:avLst/>
          </a:prstGeom>
        </p:spPr>
      </p:pic>
      <p:pic>
        <p:nvPicPr>
          <p:cNvPr id="2" name="Phương tiện Trực tuyến 1" title="quan tâm giúp đỡ hàng xóm">
            <a:hlinkClick r:id="" action="ppaction://media"/>
            <a:extLst>
              <a:ext uri="{FF2B5EF4-FFF2-40B4-BE49-F238E27FC236}">
                <a16:creationId xmlns:a16="http://schemas.microsoft.com/office/drawing/2014/main" id="{E32619F3-F939-7204-98DF-23B4A78F80EF}"/>
              </a:ext>
            </a:extLst>
          </p:cNvPr>
          <p:cNvPicPr>
            <a:picLocks noRot="1" noChangeAspect="1"/>
          </p:cNvPicPr>
          <p:nvPr>
            <a:videoFile r:link="rId1"/>
          </p:nvPr>
        </p:nvPicPr>
        <p:blipFill>
          <a:blip r:embed="rId4"/>
          <a:stretch>
            <a:fillRect/>
          </a:stretch>
        </p:blipFill>
        <p:spPr>
          <a:xfrm>
            <a:off x="3032919" y="457200"/>
            <a:ext cx="9982200" cy="5181600"/>
          </a:xfrm>
          <a:prstGeom prst="rect">
            <a:avLst/>
          </a:prstGeom>
        </p:spPr>
      </p:pic>
    </p:spTree>
    <p:extLst>
      <p:ext uri="{BB962C8B-B14F-4D97-AF65-F5344CB8AC3E}">
        <p14:creationId xmlns:p14="http://schemas.microsoft.com/office/powerpoint/2010/main" val="270664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4EF5071B-CB23-2C3C-A6FD-FD7128188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4" name="Hình ảnh 3">
            <a:extLst>
              <a:ext uri="{FF2B5EF4-FFF2-40B4-BE49-F238E27FC236}">
                <a16:creationId xmlns:a16="http://schemas.microsoft.com/office/drawing/2014/main" id="{E40A603C-88B9-1361-94DF-82AB1086D4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092" y="2402357"/>
            <a:ext cx="5486453" cy="4339286"/>
          </a:xfrm>
          <a:prstGeom prst="rect">
            <a:avLst/>
          </a:prstGeom>
        </p:spPr>
      </p:pic>
    </p:spTree>
    <p:extLst>
      <p:ext uri="{BB962C8B-B14F-4D97-AF65-F5344CB8AC3E}">
        <p14:creationId xmlns:p14="http://schemas.microsoft.com/office/powerpoint/2010/main" val="390307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480719" y="1269541"/>
            <a:ext cx="7315199" cy="646331"/>
          </a:xfrm>
          <a:prstGeom prst="rect">
            <a:avLst/>
          </a:prstGeom>
        </p:spPr>
        <p:txBody>
          <a:bodyPr wrap="square">
            <a:spAutoFit/>
          </a:bodyPr>
          <a:lstStyle/>
          <a:p>
            <a:pPr algn="ctr"/>
            <a:r>
              <a:rPr lang="nl-NL" sz="3600" b="1">
                <a:solidFill>
                  <a:srgbClr val="C00000"/>
                </a:solidFill>
                <a:latin typeface="AvantGarde" panose="00000400000000000000" pitchFamily="2" charset="0"/>
                <a:ea typeface="AvantGarde" panose="00000400000000000000" pitchFamily="2" charset="0"/>
                <a:cs typeface="AvantGarde" panose="00000400000000000000" pitchFamily="2" charset="0"/>
              </a:rPr>
              <a:t>CHÚ HÀNG XÓM TỐT BỤNG </a:t>
            </a:r>
            <a:endParaRPr lang="en-US" sz="3600" b="1">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10" name="Picture 9">
            <a:extLst>
              <a:ext uri="{FF2B5EF4-FFF2-40B4-BE49-F238E27FC236}">
                <a16:creationId xmlns:a16="http://schemas.microsoft.com/office/drawing/2014/main" id="{29486231-8518-B963-6C0B-7F511069BF4E}"/>
              </a:ext>
            </a:extLst>
          </p:cNvPr>
          <p:cNvPicPr>
            <a:picLocks noChangeAspect="1"/>
          </p:cNvPicPr>
          <p:nvPr/>
        </p:nvPicPr>
        <p:blipFill rotWithShape="1">
          <a:blip r:embed="rId2"/>
          <a:srcRect l="5814" t="12088" r="10467"/>
          <a:stretch/>
        </p:blipFill>
        <p:spPr>
          <a:xfrm>
            <a:off x="2369807" y="1889883"/>
            <a:ext cx="5461585" cy="3641056"/>
          </a:xfrm>
          <a:prstGeom prst="rect">
            <a:avLst/>
          </a:prstGeom>
        </p:spPr>
      </p:pic>
      <p:pic>
        <p:nvPicPr>
          <p:cNvPr id="19" name="Picture 18">
            <a:extLst>
              <a:ext uri="{FF2B5EF4-FFF2-40B4-BE49-F238E27FC236}">
                <a16:creationId xmlns:a16="http://schemas.microsoft.com/office/drawing/2014/main" id="{43DFDDF0-F3AE-F882-0204-39592F633BB3}"/>
              </a:ext>
            </a:extLst>
          </p:cNvPr>
          <p:cNvPicPr>
            <a:picLocks noChangeAspect="1"/>
          </p:cNvPicPr>
          <p:nvPr/>
        </p:nvPicPr>
        <p:blipFill>
          <a:blip r:embed="rId3"/>
          <a:stretch>
            <a:fillRect/>
          </a:stretch>
        </p:blipFill>
        <p:spPr>
          <a:xfrm>
            <a:off x="2369807" y="5583111"/>
            <a:ext cx="5461584" cy="3539457"/>
          </a:xfrm>
          <a:prstGeom prst="rect">
            <a:avLst/>
          </a:prstGeom>
        </p:spPr>
      </p:pic>
      <p:pic>
        <p:nvPicPr>
          <p:cNvPr id="21" name="Picture 20">
            <a:extLst>
              <a:ext uri="{FF2B5EF4-FFF2-40B4-BE49-F238E27FC236}">
                <a16:creationId xmlns:a16="http://schemas.microsoft.com/office/drawing/2014/main" id="{741D38BA-5A20-DDB2-940C-8D42486BD0F9}"/>
              </a:ext>
            </a:extLst>
          </p:cNvPr>
          <p:cNvPicPr>
            <a:picLocks noChangeAspect="1"/>
          </p:cNvPicPr>
          <p:nvPr/>
        </p:nvPicPr>
        <p:blipFill rotWithShape="1">
          <a:blip r:embed="rId4"/>
          <a:srcRect r="4386"/>
          <a:stretch/>
        </p:blipFill>
        <p:spPr>
          <a:xfrm>
            <a:off x="7909719" y="5583111"/>
            <a:ext cx="5388868" cy="3534900"/>
          </a:xfrm>
          <a:prstGeom prst="rect">
            <a:avLst/>
          </a:prstGeom>
        </p:spPr>
      </p:pic>
      <p:pic>
        <p:nvPicPr>
          <p:cNvPr id="23" name="Picture 22">
            <a:extLst>
              <a:ext uri="{FF2B5EF4-FFF2-40B4-BE49-F238E27FC236}">
                <a16:creationId xmlns:a16="http://schemas.microsoft.com/office/drawing/2014/main" id="{097A61AE-B4EA-AFFE-4E83-A9E01F0E3C1B}"/>
              </a:ext>
            </a:extLst>
          </p:cNvPr>
          <p:cNvPicPr>
            <a:picLocks noChangeAspect="1"/>
          </p:cNvPicPr>
          <p:nvPr/>
        </p:nvPicPr>
        <p:blipFill rotWithShape="1">
          <a:blip r:embed="rId5"/>
          <a:srcRect r="6573"/>
          <a:stretch/>
        </p:blipFill>
        <p:spPr>
          <a:xfrm>
            <a:off x="7831391" y="2240731"/>
            <a:ext cx="5388868" cy="3342380"/>
          </a:xfrm>
          <a:prstGeom prst="rect">
            <a:avLst/>
          </a:prstGeom>
        </p:spPr>
      </p:pic>
      <p:sp>
        <p:nvSpPr>
          <p:cNvPr id="7" name="Text Box 14">
            <a:extLst>
              <a:ext uri="{FF2B5EF4-FFF2-40B4-BE49-F238E27FC236}">
                <a16:creationId xmlns:a16="http://schemas.microsoft.com/office/drawing/2014/main" id="{CA078A6E-C126-C4B9-0A2D-F739E7509363}"/>
              </a:ext>
            </a:extLst>
          </p:cNvPr>
          <p:cNvSpPr txBox="1">
            <a:spLocks noChangeArrowheads="1"/>
          </p:cNvSpPr>
          <p:nvPr/>
        </p:nvSpPr>
        <p:spPr bwMode="auto">
          <a:xfrm>
            <a:off x="8059849" y="56068"/>
            <a:ext cx="296291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00B050"/>
                </a:solidFill>
                <a:latin typeface="AvantGarde" panose="00000400000000000000" pitchFamily="2" charset="0"/>
                <a:ea typeface="AvantGarde" panose="00000400000000000000" pitchFamily="2" charset="0"/>
                <a:cs typeface="AvantGarde" panose="00000400000000000000" pitchFamily="2" charset="0"/>
              </a:rPr>
              <a:t>1</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Kể</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chuyện</a:t>
            </a:r>
            <a:endParaRPr lang="en-US" sz="3200" b="1" u="sng" dirty="0">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8059849" y="56068"/>
            <a:ext cx="296291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00B050"/>
                </a:solidFill>
                <a:latin typeface="AvantGarde" panose="00000400000000000000" pitchFamily="2" charset="0"/>
                <a:ea typeface="AvantGarde" panose="00000400000000000000" pitchFamily="2" charset="0"/>
                <a:cs typeface="AvantGarde" panose="00000400000000000000" pitchFamily="2" charset="0"/>
              </a:rPr>
              <a:t>1</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Kể</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chuyện</a:t>
            </a:r>
            <a:endParaRPr lang="en-US" sz="3200" b="1" u="sng" dirty="0">
              <a:latin typeface="AvantGarde" panose="00000400000000000000" pitchFamily="2" charset="0"/>
              <a:ea typeface="AvantGarde" panose="00000400000000000000" pitchFamily="2" charset="0"/>
              <a:cs typeface="AvantGarde" panose="00000400000000000000" pitchFamily="2" charset="0"/>
            </a:endParaRPr>
          </a:p>
        </p:txBody>
      </p:sp>
      <p:sp>
        <p:nvSpPr>
          <p:cNvPr id="13" name="Rectangle 12"/>
          <p:cNvSpPr/>
          <p:nvPr/>
        </p:nvSpPr>
        <p:spPr>
          <a:xfrm>
            <a:off x="5080275" y="1220759"/>
            <a:ext cx="7315199" cy="646331"/>
          </a:xfrm>
          <a:prstGeom prst="rect">
            <a:avLst/>
          </a:prstGeom>
        </p:spPr>
        <p:txBody>
          <a:bodyPr wrap="square">
            <a:spAutoFit/>
          </a:bodyPr>
          <a:lstStyle/>
          <a:p>
            <a:pPr algn="ctr"/>
            <a:r>
              <a:rPr lang="nl-NL" sz="36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CHÚ HÀNG XÓM TỐT BỤNG </a:t>
            </a:r>
            <a:endParaRPr lang="en-US" sz="3600" b="1" dirty="0">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6" name="TextBox 15">
            <a:extLst>
              <a:ext uri="{FF2B5EF4-FFF2-40B4-BE49-F238E27FC236}">
                <a16:creationId xmlns:a16="http://schemas.microsoft.com/office/drawing/2014/main" id="{9DEEDEBA-5EEF-B6C3-7823-65DED3568384}"/>
              </a:ext>
            </a:extLst>
          </p:cNvPr>
          <p:cNvSpPr txBox="1"/>
          <p:nvPr/>
        </p:nvSpPr>
        <p:spPr>
          <a:xfrm>
            <a:off x="480424" y="1985614"/>
            <a:ext cx="7779692" cy="1661993"/>
          </a:xfrm>
          <a:prstGeom prst="rect">
            <a:avLst/>
          </a:prstGeom>
          <a:noFill/>
        </p:spPr>
        <p:txBody>
          <a:bodyPr wrap="square" rtlCol="0">
            <a:spAutoFit/>
          </a:bodyPr>
          <a:lstStyle/>
          <a:p>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a.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Hành</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động</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quan</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tâm</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của</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chú</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hàng</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xóm</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được</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thể</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hiện</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như</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thế</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nào</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22" name="TextBox 21">
            <a:extLst>
              <a:ext uri="{FF2B5EF4-FFF2-40B4-BE49-F238E27FC236}">
                <a16:creationId xmlns:a16="http://schemas.microsoft.com/office/drawing/2014/main" id="{99B63844-5B10-A93C-BAF5-1FAA48AC44AC}"/>
              </a:ext>
            </a:extLst>
          </p:cNvPr>
          <p:cNvSpPr txBox="1"/>
          <p:nvPr/>
        </p:nvSpPr>
        <p:spPr>
          <a:xfrm>
            <a:off x="463537" y="3907946"/>
            <a:ext cx="7325244" cy="3176895"/>
          </a:xfrm>
          <a:prstGeom prst="rect">
            <a:avLst/>
          </a:prstGeom>
          <a:noFill/>
        </p:spPr>
        <p:txBody>
          <a:bodyPr wrap="square">
            <a:spAutoFit/>
          </a:bodyPr>
          <a:lstStyle/>
          <a:p>
            <a:pPr algn="just">
              <a:lnSpc>
                <a:spcPct val="120000"/>
              </a:lnSpc>
            </a:pPr>
            <a:r>
              <a:rPr lang="nl-NL" sz="3400" b="1" dirty="0">
                <a:solidFill>
                  <a:srgbClr val="0000CC"/>
                </a:solidFill>
                <a:effectLst/>
                <a:latin typeface="AvantGarde" panose="00000400000000000000" pitchFamily="2" charset="0"/>
                <a:ea typeface="AvantGarde" panose="00000400000000000000" pitchFamily="2" charset="0"/>
                <a:cs typeface="AvantGarde" panose="00000400000000000000" pitchFamily="2" charset="0"/>
              </a:rPr>
              <a:t>+ Hành động quan tâm của chú hàng xóm được thể hiện qua hành động khi bạn nhỏ làm cháy chiếc lồng đèn của mình, chú hàng xóm đã chạy sang dập lửa.</a:t>
            </a:r>
            <a:endParaRPr lang="en-US" sz="3400" b="1" dirty="0">
              <a:solidFill>
                <a:srgbClr val="0000CC"/>
              </a:solidFill>
              <a:effectLst/>
              <a:latin typeface="AvantGarde" panose="00000400000000000000" pitchFamily="2" charset="0"/>
              <a:ea typeface="AvantGarde" panose="00000400000000000000" pitchFamily="2" charset="0"/>
              <a:cs typeface="AvantGarde" panose="00000400000000000000" pitchFamily="2" charset="0"/>
            </a:endParaRPr>
          </a:p>
        </p:txBody>
      </p:sp>
      <p:pic>
        <p:nvPicPr>
          <p:cNvPr id="24" name="Picture 23">
            <a:extLst>
              <a:ext uri="{FF2B5EF4-FFF2-40B4-BE49-F238E27FC236}">
                <a16:creationId xmlns:a16="http://schemas.microsoft.com/office/drawing/2014/main" id="{C1FE2349-E363-E5A4-A156-F07E8B4B1EAF}"/>
              </a:ext>
            </a:extLst>
          </p:cNvPr>
          <p:cNvPicPr>
            <a:picLocks noChangeAspect="1"/>
          </p:cNvPicPr>
          <p:nvPr/>
        </p:nvPicPr>
        <p:blipFill rotWithShape="1">
          <a:blip r:embed="rId2"/>
          <a:srcRect l="5814" t="12088" r="10467"/>
          <a:stretch/>
        </p:blipFill>
        <p:spPr>
          <a:xfrm>
            <a:off x="8424519" y="1985614"/>
            <a:ext cx="3683447" cy="2455630"/>
          </a:xfrm>
          <a:prstGeom prst="rect">
            <a:avLst/>
          </a:prstGeom>
        </p:spPr>
      </p:pic>
      <p:pic>
        <p:nvPicPr>
          <p:cNvPr id="25" name="Picture 24">
            <a:extLst>
              <a:ext uri="{FF2B5EF4-FFF2-40B4-BE49-F238E27FC236}">
                <a16:creationId xmlns:a16="http://schemas.microsoft.com/office/drawing/2014/main" id="{DC68F771-B195-937D-E77B-22ACFB3F07BA}"/>
              </a:ext>
            </a:extLst>
          </p:cNvPr>
          <p:cNvPicPr>
            <a:picLocks noChangeAspect="1"/>
          </p:cNvPicPr>
          <p:nvPr/>
        </p:nvPicPr>
        <p:blipFill>
          <a:blip r:embed="rId3"/>
          <a:stretch>
            <a:fillRect/>
          </a:stretch>
        </p:blipFill>
        <p:spPr>
          <a:xfrm>
            <a:off x="8369415" y="4580832"/>
            <a:ext cx="3683447" cy="2366888"/>
          </a:xfrm>
          <a:prstGeom prst="rect">
            <a:avLst/>
          </a:prstGeom>
        </p:spPr>
      </p:pic>
      <p:pic>
        <p:nvPicPr>
          <p:cNvPr id="26" name="Picture 25">
            <a:extLst>
              <a:ext uri="{FF2B5EF4-FFF2-40B4-BE49-F238E27FC236}">
                <a16:creationId xmlns:a16="http://schemas.microsoft.com/office/drawing/2014/main" id="{26174A86-D4C2-13E3-D970-BA66A4BA3F1E}"/>
              </a:ext>
            </a:extLst>
          </p:cNvPr>
          <p:cNvPicPr>
            <a:picLocks noChangeAspect="1"/>
          </p:cNvPicPr>
          <p:nvPr/>
        </p:nvPicPr>
        <p:blipFill rotWithShape="1">
          <a:blip r:embed="rId4"/>
          <a:srcRect r="4386"/>
          <a:stretch/>
        </p:blipFill>
        <p:spPr>
          <a:xfrm>
            <a:off x="12212492" y="4602816"/>
            <a:ext cx="3707691" cy="2344904"/>
          </a:xfrm>
          <a:prstGeom prst="rect">
            <a:avLst/>
          </a:prstGeom>
        </p:spPr>
      </p:pic>
      <p:pic>
        <p:nvPicPr>
          <p:cNvPr id="27" name="Picture 26">
            <a:extLst>
              <a:ext uri="{FF2B5EF4-FFF2-40B4-BE49-F238E27FC236}">
                <a16:creationId xmlns:a16="http://schemas.microsoft.com/office/drawing/2014/main" id="{F449E236-22B3-2EF5-D5F1-9493D375CBD7}"/>
              </a:ext>
            </a:extLst>
          </p:cNvPr>
          <p:cNvPicPr>
            <a:picLocks noChangeAspect="1"/>
          </p:cNvPicPr>
          <p:nvPr/>
        </p:nvPicPr>
        <p:blipFill rotWithShape="1">
          <a:blip r:embed="rId5"/>
          <a:srcRect r="6573"/>
          <a:stretch/>
        </p:blipFill>
        <p:spPr>
          <a:xfrm>
            <a:off x="12100719" y="2187050"/>
            <a:ext cx="3683446" cy="2254194"/>
          </a:xfrm>
          <a:prstGeom prst="rect">
            <a:avLst/>
          </a:prstGeom>
        </p:spPr>
      </p:pic>
    </p:spTree>
    <p:extLst>
      <p:ext uri="{BB962C8B-B14F-4D97-AF65-F5344CB8AC3E}">
        <p14:creationId xmlns:p14="http://schemas.microsoft.com/office/powerpoint/2010/main" val="89262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P spid="16"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A866122-755A-A644-38F7-ADE31AB83437}"/>
              </a:ext>
            </a:extLst>
          </p:cNvPr>
          <p:cNvSpPr txBox="1"/>
          <p:nvPr/>
        </p:nvSpPr>
        <p:spPr>
          <a:xfrm>
            <a:off x="912553" y="1676400"/>
            <a:ext cx="14451532" cy="1138773"/>
          </a:xfrm>
          <a:prstGeom prst="rect">
            <a:avLst/>
          </a:prstGeom>
          <a:noFill/>
        </p:spPr>
        <p:txBody>
          <a:bodyPr wrap="square" rtlCol="0">
            <a:spAutoFit/>
          </a:bodyPr>
          <a:lstStyle/>
          <a:p>
            <a:r>
              <a:rPr lang="en-US" sz="3400" b="1">
                <a:solidFill>
                  <a:srgbClr val="00B050"/>
                </a:solidFill>
                <a:latin typeface="AvantGarde" panose="00000400000000000000" pitchFamily="2" charset="0"/>
                <a:ea typeface="AvantGarde" panose="00000400000000000000" pitchFamily="2" charset="0"/>
                <a:cs typeface="AvantGarde" panose="00000400000000000000" pitchFamily="2" charset="0"/>
              </a:rPr>
              <a:t>b. Em hãy kể thêm những lời nói, việc làm thể hiện quan tâm hàng xóm láng giềng.</a:t>
            </a:r>
          </a:p>
        </p:txBody>
      </p:sp>
      <p:sp>
        <p:nvSpPr>
          <p:cNvPr id="29" name="TextBox 28">
            <a:extLst>
              <a:ext uri="{FF2B5EF4-FFF2-40B4-BE49-F238E27FC236}">
                <a16:creationId xmlns:a16="http://schemas.microsoft.com/office/drawing/2014/main" id="{EE97A3B9-4FEA-EC0B-B07D-58FD8DAAF9C2}"/>
              </a:ext>
            </a:extLst>
          </p:cNvPr>
          <p:cNvSpPr txBox="1"/>
          <p:nvPr/>
        </p:nvSpPr>
        <p:spPr>
          <a:xfrm>
            <a:off x="932108" y="3733800"/>
            <a:ext cx="13916224" cy="2708434"/>
          </a:xfrm>
          <a:prstGeom prst="rect">
            <a:avLst/>
          </a:prstGeom>
          <a:noFill/>
        </p:spPr>
        <p:txBody>
          <a:bodyPr wrap="square">
            <a:spAutoFit/>
          </a:bodyPr>
          <a:lstStyle/>
          <a:p>
            <a:r>
              <a:rPr lang="vi-VN" sz="3400" b="1">
                <a:solidFill>
                  <a:srgbClr val="0000CC"/>
                </a:solidFill>
                <a:latin typeface="AvantGarde" panose="00000400000000000000" pitchFamily="2" charset="0"/>
                <a:ea typeface="AvantGarde" panose="00000400000000000000" pitchFamily="2" charset="0"/>
                <a:cs typeface="AvantGarde" panose="00000400000000000000" pitchFamily="2" charset="0"/>
              </a:rPr>
              <a:t>+  Một số những lời nói, việc làm thể hiện quan tâm hàng xóm láng giềng:</a:t>
            </a:r>
          </a:p>
          <a:p>
            <a:r>
              <a:rPr lang="en-US" sz="34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vi-VN" sz="3400" b="1">
                <a:solidFill>
                  <a:srgbClr val="0000CC"/>
                </a:solidFill>
                <a:latin typeface="AvantGarde" panose="00000400000000000000" pitchFamily="2" charset="0"/>
                <a:ea typeface="AvantGarde" panose="00000400000000000000" pitchFamily="2" charset="0"/>
                <a:cs typeface="AvantGarde" panose="00000400000000000000" pitchFamily="2" charset="0"/>
              </a:rPr>
              <a:t>Trông em nhỏ hộ khi hàng</a:t>
            </a:r>
            <a:r>
              <a:rPr lang="en-US" sz="34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vi-VN" sz="3400" b="1">
                <a:solidFill>
                  <a:srgbClr val="0000CC"/>
                </a:solidFill>
                <a:latin typeface="AvantGarde" panose="00000400000000000000" pitchFamily="2" charset="0"/>
                <a:ea typeface="AvantGarde" panose="00000400000000000000" pitchFamily="2" charset="0"/>
                <a:cs typeface="AvantGarde" panose="00000400000000000000" pitchFamily="2" charset="0"/>
              </a:rPr>
              <a:t>xóm có việc bận</a:t>
            </a:r>
          </a:p>
          <a:p>
            <a:r>
              <a:rPr lang="en-US" sz="34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vi-VN" sz="3400" b="1">
                <a:solidFill>
                  <a:srgbClr val="0000CC"/>
                </a:solidFill>
                <a:latin typeface="AvantGarde" panose="00000400000000000000" pitchFamily="2" charset="0"/>
                <a:ea typeface="AvantGarde" panose="00000400000000000000" pitchFamily="2" charset="0"/>
                <a:cs typeface="AvantGarde" panose="00000400000000000000" pitchFamily="2" charset="0"/>
              </a:rPr>
              <a:t>Giúp họ quét sân vườn khi</a:t>
            </a:r>
            <a:r>
              <a:rPr lang="en-US" sz="34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vi-VN" sz="3400" b="1">
                <a:solidFill>
                  <a:srgbClr val="0000CC"/>
                </a:solidFill>
                <a:latin typeface="AvantGarde" panose="00000400000000000000" pitchFamily="2" charset="0"/>
                <a:ea typeface="AvantGarde" panose="00000400000000000000" pitchFamily="2" charset="0"/>
                <a:cs typeface="AvantGarde" panose="00000400000000000000" pitchFamily="2" charset="0"/>
              </a:rPr>
              <a:t>mình có thời gian rãnh</a:t>
            </a:r>
          </a:p>
          <a:p>
            <a:r>
              <a:rPr lang="en-US" sz="34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vi-VN" sz="3400" b="1">
                <a:solidFill>
                  <a:srgbClr val="0000CC"/>
                </a:solidFill>
                <a:latin typeface="AvantGarde" panose="00000400000000000000" pitchFamily="2" charset="0"/>
                <a:ea typeface="AvantGarde" panose="00000400000000000000" pitchFamily="2" charset="0"/>
                <a:cs typeface="AvantGarde" panose="00000400000000000000" pitchFamily="2" charset="0"/>
              </a:rPr>
              <a:t>Nói lời "Cảm ơn!" khi được</a:t>
            </a:r>
            <a:r>
              <a:rPr lang="en-US" sz="34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vi-VN" sz="3400" b="1">
                <a:solidFill>
                  <a:srgbClr val="0000CC"/>
                </a:solidFill>
                <a:latin typeface="AvantGarde" panose="00000400000000000000" pitchFamily="2" charset="0"/>
                <a:ea typeface="AvantGarde" panose="00000400000000000000" pitchFamily="2" charset="0"/>
                <a:cs typeface="AvantGarde" panose="00000400000000000000" pitchFamily="2" charset="0"/>
              </a:rPr>
              <a:t>giúp đỡ khi có hoạn nạn.</a:t>
            </a:r>
          </a:p>
        </p:txBody>
      </p:sp>
    </p:spTree>
    <p:extLst>
      <p:ext uri="{BB962C8B-B14F-4D97-AF65-F5344CB8AC3E}">
        <p14:creationId xmlns:p14="http://schemas.microsoft.com/office/powerpoint/2010/main" val="80512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Diagonal Corners Snipped 9">
            <a:extLst>
              <a:ext uri="{FF2B5EF4-FFF2-40B4-BE49-F238E27FC236}">
                <a16:creationId xmlns:a16="http://schemas.microsoft.com/office/drawing/2014/main" id="{D26C37BD-4A99-E285-9069-65CC7DD5E5AB}"/>
              </a:ext>
            </a:extLst>
          </p:cNvPr>
          <p:cNvSpPr/>
          <p:nvPr/>
        </p:nvSpPr>
        <p:spPr>
          <a:xfrm>
            <a:off x="1784783" y="3019484"/>
            <a:ext cx="13030200" cy="3990915"/>
          </a:xfrm>
          <a:prstGeom prst="snip2DiagRect">
            <a:avLst>
              <a:gd name="adj1" fmla="val 11215"/>
              <a:gd name="adj2" fmla="val 127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Rectangle 12"/>
          <p:cNvSpPr/>
          <p:nvPr/>
        </p:nvSpPr>
        <p:spPr>
          <a:xfrm>
            <a:off x="4480719" y="1600200"/>
            <a:ext cx="7315199" cy="1107996"/>
          </a:xfrm>
          <a:prstGeom prst="rect">
            <a:avLst/>
          </a:prstGeom>
        </p:spPr>
        <p:txBody>
          <a:bodyPr wrap="square">
            <a:spAutoFit/>
          </a:bodyPr>
          <a:lstStyle/>
          <a:p>
            <a:pPr algn="ctr"/>
            <a:r>
              <a:rPr lang="nl-NL" sz="6600" b="1">
                <a:solidFill>
                  <a:srgbClr val="00B0F0"/>
                </a:solidFill>
                <a:latin typeface="AvantGarde" panose="00000400000000000000" pitchFamily="2" charset="0"/>
                <a:ea typeface="AvantGarde" panose="00000400000000000000" pitchFamily="2" charset="0"/>
                <a:cs typeface="AvantGarde" panose="00000400000000000000" pitchFamily="2" charset="0"/>
              </a:rPr>
              <a:t>Kết luận</a:t>
            </a:r>
            <a:endParaRPr lang="en-US" sz="6600" b="1" dirty="0">
              <a:solidFill>
                <a:srgbClr val="00B0F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9" name="TextBox 8">
            <a:extLst>
              <a:ext uri="{FF2B5EF4-FFF2-40B4-BE49-F238E27FC236}">
                <a16:creationId xmlns:a16="http://schemas.microsoft.com/office/drawing/2014/main" id="{96060325-F694-B6EB-C339-58BA637B94EC}"/>
              </a:ext>
            </a:extLst>
          </p:cNvPr>
          <p:cNvSpPr txBox="1"/>
          <p:nvPr/>
        </p:nvSpPr>
        <p:spPr>
          <a:xfrm>
            <a:off x="2194719" y="3364974"/>
            <a:ext cx="12268200" cy="3416320"/>
          </a:xfrm>
          <a:prstGeom prst="rect">
            <a:avLst/>
          </a:prstGeom>
          <a:noFill/>
        </p:spPr>
        <p:txBody>
          <a:bodyPr wrap="square">
            <a:spAutoFit/>
          </a:bodyPr>
          <a:lstStyle/>
          <a:p>
            <a:r>
              <a:rPr lang="nl-NL" sz="3600" b="1" dirty="0">
                <a:effectLst/>
                <a:latin typeface="AvantGarde" panose="00000400000000000000" pitchFamily="2" charset="0"/>
                <a:ea typeface="AvantGarde" panose="00000400000000000000" pitchFamily="2" charset="0"/>
                <a:cs typeface="AvantGarde" panose="00000400000000000000" pitchFamily="2" charset="0"/>
              </a:rPr>
              <a:t>Hàng xóm láng giềng cần quan tâm, giúp đỡ lẫn nhau. Dù còn nhỏ, các em cũng cần biết làm các việc phù hợp với lứa tuổi để thể hiện sự quan tâm hàng xóm láng giềng như: chào hỏi khi gặp hàng xóm, hỏi thăm khi hàng xóm có chuyện buồn, giúp đỡ hàng xóm khi cần thiết,.....</a:t>
            </a:r>
            <a:endParaRPr lang="en-US" sz="3600" b="1" dirty="0">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05884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1566</TotalTime>
  <Words>416</Words>
  <Application>Microsoft Office PowerPoint</Application>
  <PresentationFormat>Custom</PresentationFormat>
  <Paragraphs>31</Paragraphs>
  <Slides>15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Arial-Rounded</vt:lpstr>
      <vt:lpstr>AvantGarde</vt:lpstr>
      <vt:lpstr>Calibri</vt:lpstr>
      <vt:lpstr>HP001 Kieu 2 5H</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Hà Nguyễn Thị Thu</cp:lastModifiedBy>
  <cp:revision>228</cp:revision>
  <dcterms:created xsi:type="dcterms:W3CDTF">2022-07-10T01:37:20Z</dcterms:created>
  <dcterms:modified xsi:type="dcterms:W3CDTF">2022-10-15T14:37:54Z</dcterms:modified>
</cp:coreProperties>
</file>