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07-Nov-24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07-Nov-24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07-Nov-24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07-Nov-24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07-Nov-24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07-Nov-24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07-Nov-24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07-Nov-24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07-Nov-24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07-Nov-24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07-Nov-24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07-Nov-24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07-Nov-24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3.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07-Nov-24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07-Nov-24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6.png"/><Relationship Id="rId5" Type="http://schemas.microsoft.com/office/2007/relationships/hdphoto" Target="../media/hdphoto2.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8.png"/><Relationship Id="rId5" Type="http://schemas.microsoft.com/office/2007/relationships/hdphoto" Target="../media/hdphoto3.wdp"/><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0.jp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4.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2.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2.png"/><Relationship Id="rId5" Type="http://schemas.openxmlformats.org/officeDocument/2006/relationships/image" Target="../media/image26.png"/><Relationship Id="rId15" Type="http://schemas.openxmlformats.org/officeDocument/2006/relationships/image" Target="../media/image29.png"/><Relationship Id="rId10" Type="http://schemas.openxmlformats.org/officeDocument/2006/relationships/image" Target="../media/image58.png"/><Relationship Id="rId4" Type="http://schemas.openxmlformats.org/officeDocument/2006/relationships/image" Target="../media/image21.png"/><Relationship Id="rId9" Type="http://schemas.openxmlformats.org/officeDocument/2006/relationships/image" Target="../media/image57.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sp>
        <p:nvSpPr>
          <p:cNvPr id="51" name="矩形 259"/>
          <p:cNvSpPr>
            <a:spLocks noChangeArrowheads="1"/>
          </p:cNvSpPr>
          <p:nvPr/>
        </p:nvSpPr>
        <p:spPr bwMode="auto">
          <a:xfrm>
            <a:off x="4164417" y="4535213"/>
            <a:ext cx="3988604"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Giáo</a:t>
            </a:r>
            <a:r>
              <a:rPr kumimoji="0" lang="en-US" altLang="zh-CN"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viên</a:t>
            </a:r>
            <a:r>
              <a:rPr kumimoji="0" lang="en-US" altLang="zh-CN"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endParaRPr>
          </a:p>
        </p:txBody>
      </p:sp>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53" presetClass="entr" presetSubtype="16" fill="hold" grpId="0" nodeType="withEffect">
                                  <p:stCondLst>
                                    <p:cond delay="350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10" presetClass="entr" presetSubtype="0" fill="hold" nodeType="withEffect">
                                  <p:stCondLst>
                                    <p:cond delay="13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0"/>
                                        <p:tgtEl>
                                          <p:spTgt spid="32"/>
                                        </p:tgtEl>
                                      </p:cBhvr>
                                    </p:animEffect>
                                  </p:childTnLst>
                                </p:cTn>
                              </p:par>
                              <p:par>
                                <p:cTn id="24" presetID="63" presetClass="path" presetSubtype="0" repeatCount="indefinite" autoRev="1" fill="hold" nodeType="withEffect">
                                  <p:stCondLst>
                                    <p:cond delay="1400"/>
                                  </p:stCondLst>
                                  <p:childTnLst>
                                    <p:animMotion origin="layout" path="M -2.08333E-6 2.22222E-6 L 0.09753 2.22222E-6 " pathEditMode="relative" rAng="0" ptsTypes="AA">
                                      <p:cBhvr>
                                        <p:cTn id="25" dur="5000" spd="-100000" fill="hold"/>
                                        <p:tgtEl>
                                          <p:spTgt spid="32"/>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000"/>
                                        <p:tgtEl>
                                          <p:spTgt spid="49"/>
                                        </p:tgtEl>
                                      </p:cBhvr>
                                    </p:animEffect>
                                  </p:childTnLst>
                                </p:cTn>
                              </p:par>
                              <p:par>
                                <p:cTn id="29" presetID="63" presetClass="path" presetSubtype="0" repeatCount="indefinite" autoRev="1" fill="hold" nodeType="withEffect">
                                  <p:stCondLst>
                                    <p:cond delay="0"/>
                                  </p:stCondLst>
                                  <p:childTnLst>
                                    <p:animMotion origin="layout" path="M -2.91667E-6 -2.96296E-6 L 0.08985 0.00371 " pathEditMode="relative" rAng="0" ptsTypes="AA">
                                      <p:cBhvr>
                                        <p:cTn id="30" dur="5000" fill="hold"/>
                                        <p:tgtEl>
                                          <p:spTgt spid="49"/>
                                        </p:tgtEl>
                                        <p:attrNameLst>
                                          <p:attrName>ppt_x</p:attrName>
                                          <p:attrName>ppt_y</p:attrName>
                                        </p:attrNameLst>
                                      </p:cBhvr>
                                      <p:rCtr x="4492" y="185"/>
                                    </p:animMotion>
                                  </p:childTnLst>
                                </p:cTn>
                              </p:par>
                              <p:par>
                                <p:cTn id="31" presetID="42" presetClass="entr" presetSubtype="0" fill="hold" nodeType="withEffect">
                                  <p:stCondLst>
                                    <p:cond delay="57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62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53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900" fill="hold"/>
                                        <p:tgtEl>
                                          <p:spTgt spid="18"/>
                                        </p:tgtEl>
                                        <p:attrNameLst>
                                          <p:attrName>ppt_x</p:attrName>
                                        </p:attrNameLst>
                                      </p:cBhvr>
                                      <p:tavLst>
                                        <p:tav tm="0">
                                          <p:val>
                                            <p:strVal val="0-#ppt_w/2"/>
                                          </p:val>
                                        </p:tav>
                                        <p:tav tm="100000">
                                          <p:val>
                                            <p:strVal val="#ppt_x"/>
                                          </p:val>
                                        </p:tav>
                                      </p:tavLst>
                                    </p:anim>
                                    <p:anim calcmode="lin" valueType="num">
                                      <p:cBhvr additive="base">
                                        <p:cTn id="44" dur="1900" fill="hold"/>
                                        <p:tgtEl>
                                          <p:spTgt spid="18"/>
                                        </p:tgtEl>
                                        <p:attrNameLst>
                                          <p:attrName>ppt_y</p:attrName>
                                        </p:attrNameLst>
                                      </p:cBhvr>
                                      <p:tavLst>
                                        <p:tav tm="0">
                                          <p:val>
                                            <p:strVal val="#ppt_y"/>
                                          </p:val>
                                        </p:tav>
                                        <p:tav tm="100000">
                                          <p:val>
                                            <p:strVal val="#ppt_y"/>
                                          </p:val>
                                        </p:tav>
                                      </p:tavLst>
                                    </p:anim>
                                  </p:childTnLst>
                                </p:cTn>
                              </p:par>
                              <p:par>
                                <p:cTn id="45" presetID="32" presetClass="emph" presetSubtype="0" repeatCount="indefinite" fill="hold" nodeType="withEffect">
                                  <p:stCondLst>
                                    <p:cond delay="600"/>
                                  </p:stCondLst>
                                  <p:childTnLst>
                                    <p:animRot by="120000">
                                      <p:cBhvr>
                                        <p:cTn id="46" dur="100" fill="hold">
                                          <p:stCondLst>
                                            <p:cond delay="0"/>
                                          </p:stCondLst>
                                        </p:cTn>
                                        <p:tgtEl>
                                          <p:spTgt spid="28"/>
                                        </p:tgtEl>
                                        <p:attrNameLst>
                                          <p:attrName>r</p:attrName>
                                        </p:attrNameLst>
                                      </p:cBhvr>
                                    </p:animRot>
                                    <p:animRot by="-240000">
                                      <p:cBhvr>
                                        <p:cTn id="47" dur="200" fill="hold">
                                          <p:stCondLst>
                                            <p:cond delay="200"/>
                                          </p:stCondLst>
                                        </p:cTn>
                                        <p:tgtEl>
                                          <p:spTgt spid="28"/>
                                        </p:tgtEl>
                                        <p:attrNameLst>
                                          <p:attrName>r</p:attrName>
                                        </p:attrNameLst>
                                      </p:cBhvr>
                                    </p:animRot>
                                    <p:animRot by="240000">
                                      <p:cBhvr>
                                        <p:cTn id="48" dur="200" fill="hold">
                                          <p:stCondLst>
                                            <p:cond delay="400"/>
                                          </p:stCondLst>
                                        </p:cTn>
                                        <p:tgtEl>
                                          <p:spTgt spid="28"/>
                                        </p:tgtEl>
                                        <p:attrNameLst>
                                          <p:attrName>r</p:attrName>
                                        </p:attrNameLst>
                                      </p:cBhvr>
                                    </p:animRot>
                                    <p:animRot by="-240000">
                                      <p:cBhvr>
                                        <p:cTn id="49" dur="200" fill="hold">
                                          <p:stCondLst>
                                            <p:cond delay="600"/>
                                          </p:stCondLst>
                                        </p:cTn>
                                        <p:tgtEl>
                                          <p:spTgt spid="28"/>
                                        </p:tgtEl>
                                        <p:attrNameLst>
                                          <p:attrName>r</p:attrName>
                                        </p:attrNameLst>
                                      </p:cBhvr>
                                    </p:animRot>
                                    <p:animRot by="120000">
                                      <p:cBhvr>
                                        <p:cTn id="50" dur="200" fill="hold">
                                          <p:stCondLst>
                                            <p:cond delay="800"/>
                                          </p:stCondLst>
                                        </p:cTn>
                                        <p:tgtEl>
                                          <p:spTgt spid="28"/>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8" presetClass="emph" presetSubtype="0" repeatCount="indefinite" fill="hold" nodeType="withEffect">
                                  <p:stCondLst>
                                    <p:cond delay="2300"/>
                                  </p:stCondLst>
                                  <p:childTnLst>
                                    <p:animRot by="21600000">
                                      <p:cBhvr>
                                        <p:cTn id="55" dur="2700" fill="hold"/>
                                        <p:tgtEl>
                                          <p:spTgt spid="26"/>
                                        </p:tgtEl>
                                        <p:attrNameLst>
                                          <p:attrName>r</p:attrName>
                                        </p:attrNameLst>
                                      </p:cBhvr>
                                    </p:animRot>
                                  </p:childTnLst>
                                </p:cTn>
                              </p:par>
                              <p:par>
                                <p:cTn id="56" presetID="10" presetClass="entr" presetSubtype="0" fill="hold" nodeType="withEffect">
                                  <p:stCondLst>
                                    <p:cond delay="19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8" presetClass="emph" presetSubtype="0" repeatCount="indefinite" fill="hold" nodeType="withEffect">
                                  <p:stCondLst>
                                    <p:cond delay="2300"/>
                                  </p:stCondLst>
                                  <p:childTnLst>
                                    <p:animRot by="21600000">
                                      <p:cBhvr>
                                        <p:cTn id="60" dur="2000" fill="hold"/>
                                        <p:tgtEl>
                                          <p:spTgt spid="55"/>
                                        </p:tgtEl>
                                        <p:attrNameLst>
                                          <p:attrName>r</p:attrName>
                                        </p:attrNameLst>
                                      </p:cBhvr>
                                    </p:animRot>
                                  </p:childTnLst>
                                </p:cTn>
                              </p:par>
                              <p:par>
                                <p:cTn id="61" presetID="2" presetClass="entr" presetSubtype="2" fill="hold" nodeType="withEffect">
                                  <p:stCondLst>
                                    <p:cond delay="620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1000" fill="hold"/>
                                        <p:tgtEl>
                                          <p:spTgt spid="22"/>
                                        </p:tgtEl>
                                        <p:attrNameLst>
                                          <p:attrName>ppt_x</p:attrName>
                                        </p:attrNameLst>
                                      </p:cBhvr>
                                      <p:tavLst>
                                        <p:tav tm="0">
                                          <p:val>
                                            <p:strVal val="1+#ppt_w/2"/>
                                          </p:val>
                                        </p:tav>
                                        <p:tav tm="100000">
                                          <p:val>
                                            <p:strVal val="#ppt_x"/>
                                          </p:val>
                                        </p:tav>
                                      </p:tavLst>
                                    </p:anim>
                                    <p:anim calcmode="lin" valueType="num">
                                      <p:cBhvr additive="base">
                                        <p:cTn id="64" dur="1000" fill="hold"/>
                                        <p:tgtEl>
                                          <p:spTgt spid="22"/>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13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childTnLst>
                                </p:cTn>
                              </p:par>
                              <p:par>
                                <p:cTn id="68" presetID="63" presetClass="path" presetSubtype="0" repeatCount="indefinite" autoRev="1" fill="hold" nodeType="withEffect">
                                  <p:stCondLst>
                                    <p:cond delay="1400"/>
                                  </p:stCondLst>
                                  <p:childTnLst>
                                    <p:animMotion origin="layout" path="M -2.08333E-6 2.22222E-6 L 0.09753 2.22222E-6 " pathEditMode="relative" rAng="0" ptsTypes="AA">
                                      <p:cBhvr>
                                        <p:cTn id="69"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272685" y="1483596"/>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199368" y="3273836"/>
            <a:ext cx="10704606"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153475" y="1690073"/>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hape&#10;&#10;Description automatically generated with medium confidence">
            <a:extLst>
              <a:ext uri="{FF2B5EF4-FFF2-40B4-BE49-F238E27FC236}">
                <a16:creationId xmlns:a16="http://schemas.microsoft.com/office/drawing/2014/main" id="{F9A91C09-FC03-45B3-AB5E-631C9393A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3215" y="0"/>
            <a:ext cx="1704975" cy="1704975"/>
          </a:xfrm>
          <a:prstGeom prst="rect">
            <a:avLst/>
          </a:prstGeom>
        </p:spPr>
      </p:pic>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4"/>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5"/>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237</TotalTime>
  <Words>1376</Words>
  <Application>Microsoft Office PowerPoint</Application>
  <PresentationFormat>Widescreen</PresentationFormat>
  <Paragraphs>181</Paragraphs>
  <Slides>33</Slides>
  <Notes>27</Notes>
  <HiddenSlides>0</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33</vt:i4>
      </vt:variant>
    </vt:vector>
  </HeadingPairs>
  <TitlesOfParts>
    <vt:vector size="56" baseType="lpstr">
      <vt:lpstr>等线</vt:lpstr>
      <vt:lpstr>等线</vt:lpstr>
      <vt:lpstr>微软雅黑</vt:lpstr>
      <vt:lpstr>微软雅黑</vt:lpstr>
      <vt:lpstr>Arial</vt:lpstr>
      <vt:lpstr>Arial-Rounded</vt:lpstr>
      <vt:lpstr>Calibri</vt:lpstr>
      <vt:lpstr>Calibri Light</vt:lpstr>
      <vt:lpstr>Coiny</vt:lpstr>
      <vt:lpstr>HP001 4 hàng</vt:lpstr>
      <vt:lpstr>Lato Hairline</vt:lpstr>
      <vt:lpstr>Lato Light</vt:lpstr>
      <vt:lpstr>Lato Regular</vt:lpstr>
      <vt:lpstr>SVN-Redressed</vt:lpstr>
      <vt:lpstr>UTM Avo</vt:lpstr>
      <vt:lpstr>字魂59号-创粗黑</vt:lpstr>
      <vt:lpstr>字魂70号-灵悦黑体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 Tran</cp:lastModifiedBy>
  <cp:revision>35</cp:revision>
  <dcterms:created xsi:type="dcterms:W3CDTF">2022-06-29T15:12:02Z</dcterms:created>
  <dcterms:modified xsi:type="dcterms:W3CDTF">2024-11-07T01:50:00Z</dcterms:modified>
</cp:coreProperties>
</file>