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31" r:id="rId3"/>
    <p:sldMasterId id="2147483749" r:id="rId4"/>
    <p:sldMasterId id="2147483765" r:id="rId5"/>
  </p:sldMasterIdLst>
  <p:notesMasterIdLst>
    <p:notesMasterId r:id="rId26"/>
  </p:notesMasterIdLst>
  <p:sldIdLst>
    <p:sldId id="415" r:id="rId6"/>
    <p:sldId id="416" r:id="rId7"/>
    <p:sldId id="257" r:id="rId8"/>
    <p:sldId id="3376" r:id="rId9"/>
    <p:sldId id="3377" r:id="rId10"/>
    <p:sldId id="3378" r:id="rId11"/>
    <p:sldId id="3373" r:id="rId12"/>
    <p:sldId id="3372" r:id="rId13"/>
    <p:sldId id="2007577162" r:id="rId14"/>
    <p:sldId id="2007577173" r:id="rId15"/>
    <p:sldId id="2007577163" r:id="rId16"/>
    <p:sldId id="2007577164" r:id="rId17"/>
    <p:sldId id="476" r:id="rId18"/>
    <p:sldId id="2007577170" r:id="rId19"/>
    <p:sldId id="3374" r:id="rId20"/>
    <p:sldId id="2007577171" r:id="rId21"/>
    <p:sldId id="2007577172" r:id="rId22"/>
    <p:sldId id="2007577174" r:id="rId23"/>
    <p:sldId id="2007577166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t>31-Oct-23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4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HS1 nói: Tay bố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HS2 nói: Xoa đầu em.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HS3 nói: Tay mẹ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HS4 nói: Dắt em đi chơi.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HS5 nói: Tay cô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HS6 nói: Dạy em học múa.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HS7 nói: Tay chị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HS8 nói: Dạy em cầm bút.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94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7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60E5-7F02-4231-804F-F3561B6B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97A48-72F6-4A66-BDED-E290BA9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31-Oct-23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07AC1-C87F-42ED-9D8C-62F7550A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6BDED-A26C-4CF0-BF1C-315D002D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933A8-EBFF-48D9-B0AB-F4499AF1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31-Oct-23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D7F9E-BFA1-4535-BDE4-C463F0FB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A38AC-8227-4591-B92A-B6BDF42F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19B36-BF74-4EFB-A02C-A5D57A35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0312F-02A3-4547-9D7F-988D07AF7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C3C7D-1334-4B44-80AB-45162FA09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12408-87FB-4787-B77F-6D0277B7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31-Oct-23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CE5F-DB63-4811-BCCE-164DD233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8A327-167D-401D-96AE-00554709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3A43-6518-4356-8A66-83E39BD7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0E455B-08BD-40A0-895D-899C6945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3BCA7D-C5D5-40C7-A8E5-367EF720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C1F12-AEF0-43E7-B895-DDB3F166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31-Oct-23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5EC46-89AD-4B0B-A28B-8B5716E0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376AE-44D5-4BE9-AA8A-6593A520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B735-8544-4FEC-88D1-EE35B111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3C6A1-3BF5-4BB8-8376-B4FF5AED6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0096F-28D1-4EAC-9323-EC896C79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94006-3266-443F-9474-5283ED3D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A6330-5596-4A18-9463-45A52B52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83788F-B332-40FB-B9C3-6D287E8E0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0AF64-3698-4D1F-A474-158247D2B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459E2-F5B7-4D26-B8DC-829259CE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5037-36CD-4ED0-81A8-E9867FB8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4357D-BA3B-4959-8C16-0C013190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0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53"/>
            <a:ext cx="9144000" cy="1655763"/>
          </a:xfrm>
        </p:spPr>
        <p:txBody>
          <a:bodyPr/>
          <a:lstStyle>
            <a:lvl1pPr marL="0" indent="0" algn="ctr">
              <a:buNone/>
              <a:defRPr sz="2156"/>
            </a:lvl1pPr>
            <a:lvl2pPr marL="403929" indent="0" algn="ctr">
              <a:buNone/>
              <a:defRPr sz="1688"/>
            </a:lvl2pPr>
            <a:lvl3pPr marL="807854" indent="0" algn="ctr">
              <a:buNone/>
              <a:defRPr sz="1593"/>
            </a:lvl3pPr>
            <a:lvl4pPr marL="1211779" indent="0" algn="ctr">
              <a:buNone/>
              <a:defRPr sz="1407"/>
            </a:lvl4pPr>
            <a:lvl5pPr marL="1615704" indent="0" algn="ctr">
              <a:buNone/>
              <a:defRPr sz="1407"/>
            </a:lvl5pPr>
            <a:lvl6pPr marL="2019634" indent="0" algn="ctr">
              <a:buNone/>
              <a:defRPr sz="1407"/>
            </a:lvl6pPr>
            <a:lvl7pPr marL="2423559" indent="0" algn="ctr">
              <a:buNone/>
              <a:defRPr sz="1407"/>
            </a:lvl7pPr>
            <a:lvl8pPr marL="2827484" indent="0" algn="ctr">
              <a:buNone/>
              <a:defRPr sz="1407"/>
            </a:lvl8pPr>
            <a:lvl9pPr marL="3231410" indent="0" algn="ctr">
              <a:buNone/>
              <a:defRPr sz="1407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6"/>
          </a:xfrm>
        </p:spPr>
        <p:txBody>
          <a:bodyPr anchor="b"/>
          <a:lstStyle>
            <a:lvl1pPr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156">
                <a:solidFill>
                  <a:schemeClr val="tx1">
                    <a:tint val="75000"/>
                  </a:schemeClr>
                </a:solidFill>
              </a:defRPr>
            </a:lvl1pPr>
            <a:lvl2pPr marL="403929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07854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21177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4pPr>
            <a:lvl5pPr marL="161570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5pPr>
            <a:lvl6pPr marL="201963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6pPr>
            <a:lvl7pPr marL="242355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7pPr>
            <a:lvl8pPr marL="282748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8pPr>
            <a:lvl9pPr marL="3231410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8" y="1681182"/>
            <a:ext cx="5157787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8" y="2505079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82"/>
            <a:ext cx="5183188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33"/>
            <a:ext cx="6172200" cy="4873625"/>
          </a:xfrm>
        </p:spPr>
        <p:txBody>
          <a:bodyPr/>
          <a:lstStyle>
            <a:lvl1pPr>
              <a:defRPr sz="2907"/>
            </a:lvl1pPr>
            <a:lvl2pPr>
              <a:defRPr sz="2531"/>
            </a:lvl2pPr>
            <a:lvl3pPr>
              <a:defRPr sz="2156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3"/>
            <a:ext cx="6172200" cy="4873625"/>
          </a:xfrm>
        </p:spPr>
        <p:txBody>
          <a:bodyPr anchor="t"/>
          <a:lstStyle>
            <a:lvl1pPr marL="0" indent="0">
              <a:buNone/>
              <a:defRPr sz="2907"/>
            </a:lvl1pPr>
            <a:lvl2pPr marL="403929" indent="0">
              <a:buNone/>
              <a:defRPr sz="2531"/>
            </a:lvl2pPr>
            <a:lvl3pPr marL="807854" indent="0">
              <a:buNone/>
              <a:defRPr sz="2156"/>
            </a:lvl3pPr>
            <a:lvl4pPr marL="1211779" indent="0">
              <a:buNone/>
              <a:defRPr sz="1688"/>
            </a:lvl4pPr>
            <a:lvl5pPr marL="1615704" indent="0">
              <a:buNone/>
              <a:defRPr sz="1688"/>
            </a:lvl5pPr>
            <a:lvl6pPr marL="2019634" indent="0">
              <a:buNone/>
              <a:defRPr sz="1688"/>
            </a:lvl6pPr>
            <a:lvl7pPr marL="2423559" indent="0">
              <a:buNone/>
              <a:defRPr sz="1688"/>
            </a:lvl7pPr>
            <a:lvl8pPr marL="2827484" indent="0">
              <a:buNone/>
              <a:defRPr sz="1688"/>
            </a:lvl8pPr>
            <a:lvl9pPr marL="3231410" indent="0">
              <a:buNone/>
              <a:defRPr sz="168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1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720" tIns="53860" rIns="107720" bIns="53860" rtlCol="0" anchor="ctr"/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"/>
            <a:ext cx="12192000" cy="6857415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720" tIns="53860" rIns="107720" bIns="53860" numCol="1" spcCol="0" rtlCol="0" fromWordArt="0" anchor="ctr" anchorCtr="0" forceAA="0" compatLnSpc="1">
            <a:noAutofit/>
          </a:bodyPr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2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648C-8158-4379-A957-B06FEB6D4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AC630-18BA-4458-9EC0-320B7D86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95D97-A4C6-4B49-8CC3-D60503BD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0A9D9-2F5B-46D5-9AFC-BF3FE8EF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F7279-30BE-4DB3-A531-C9A31B95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2AF-386F-4606-9BA1-4402D18E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CE706-9778-4DCD-AFDF-87E604BEB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0FE49-61E3-487F-82F9-4F027F97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327AC-5CE2-4BA1-9816-21BD3D62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68220-67D6-4FE1-8D04-CD9D1195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2E9B9-26F0-488F-B42C-10CAB7FF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9A0B8-457D-48E7-A890-A9377BA3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A4811-DD45-4D34-963A-3536C70F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382D4-ED07-4A87-AADB-C61EEAAB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D2A5A-F1FD-4710-87AC-49E3D324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EB341-24B7-47E0-A53D-A50EC0BC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72483-7F4E-4FFA-9FEB-510631C71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08650-679F-41A5-B405-650753DDF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EA54B-52B2-489F-BEF7-62920294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31-Oct-23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5317E-8380-433C-B7AB-111F7709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24AA3-EB4D-45F3-81B8-07A62DD5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5317-83C6-4D26-BE3E-84F93A21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1D48F-F099-4BD2-9530-635C947F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84AF5-FD07-4649-93FB-C17879F3B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D76D8-6C4E-4E75-81BF-488A4631D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C13A50-FE0D-48DC-8D97-D75683D7C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4F3525-C539-4AA4-9144-B389D101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31-Oct-23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6780E2-2F7E-4638-A83E-DCC2A702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C728A-0C90-4872-BBEB-5810D1AA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3990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19C5DB-321C-422D-80C4-55D276B5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85592-61C2-4FDA-8C03-01AAE44E2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4269D-C232-41B3-AF78-5CBF13F93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  <a:t>31-Oct-23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B5DAC-3A35-47EA-9CFE-093AEB52A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A1A37-21C2-4C75-AA0A-EC6D8F955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0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2023/10/31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0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4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9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807854" rtl="0" eaLnBrk="1" latinLnBrk="0" hangingPunct="1">
        <a:lnSpc>
          <a:spcPct val="90000"/>
        </a:lnSpc>
        <a:spcBef>
          <a:spcPct val="0"/>
        </a:spcBef>
        <a:buNone/>
        <a:defRPr sz="38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64" indent="-201964" algn="l" defTabSz="80785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05889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56" kern="1200">
          <a:solidFill>
            <a:schemeClr val="tx1"/>
          </a:solidFill>
          <a:latin typeface="+mn-lt"/>
          <a:ea typeface="+mn-ea"/>
          <a:cs typeface="+mn-cs"/>
        </a:defRPr>
      </a:lvl2pPr>
      <a:lvl3pPr marL="1009816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413742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81766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221595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625521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3029448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43337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1pPr>
      <a:lvl2pPr marL="40392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2pPr>
      <a:lvl3pPr marL="80785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1177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61570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01963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42355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282748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23141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4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a.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dưới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đây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thể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hiện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cảm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xúc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của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bạn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nhỏ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khi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thấy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chiếc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bàn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mới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?</a:t>
            </a:r>
            <a:endParaRPr kumimoji="0" lang="vi-VN" sz="37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F296E49-8383-4385-93F5-67B1E7732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959" y="4237577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prstClr val="black"/>
                </a:solidFill>
              </a:rPr>
              <a:t>1</a:t>
            </a:r>
            <a:r>
              <a:rPr lang="en-US" sz="2800" b="1" dirty="0">
                <a:solidFill>
                  <a:prstClr val="black"/>
                </a:solidFill>
              </a:rPr>
              <a:t>.</a:t>
            </a:r>
            <a:r>
              <a:rPr lang="vi-VN" sz="2800" b="1" dirty="0">
                <a:solidFill>
                  <a:prstClr val="black"/>
                </a:solidFill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5105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98001" cy="523220"/>
            <a:chOff x="190500" y="714375"/>
            <a:chExt cx="5370637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7896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5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0F2FB65-0867-42B0-AAAC-55636B5B9486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71CC16-FD9D-4CDF-8EDF-FC72CAE1903E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FFCF10D-E015-4686-BE3E-FEBCD1968E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F20A138-667B-45C4-9391-744837C7AD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F2FE6C-333B-4EAE-ACC7-E0700BBD9AF2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lang="en-US" sz="3200" b="1" kern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đáp</a:t>
              </a:r>
              <a:r>
                <a:rPr lang="en-US" sz="3200" b="1" kern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8" name="Rounded Rectangle 28">
            <a:extLst>
              <a:ext uri="{FF2B5EF4-FFF2-40B4-BE49-F238E27FC236}">
                <a16:creationId xmlns:a16="http://schemas.microsoft.com/office/drawing/2014/main" id="{B653FEB5-44D3-4D5C-8C67-00C3873F6520}"/>
              </a:ext>
            </a:extLst>
          </p:cNvPr>
          <p:cNvSpPr/>
          <p:nvPr/>
        </p:nvSpPr>
        <p:spPr>
          <a:xfrm>
            <a:off x="5103540" y="1828800"/>
            <a:ext cx="6867526" cy="7905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đôi hỏi – đáp từng bài đọc.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0127773F-9D8A-41D1-BE4D-DA858C957B73}"/>
              </a:ext>
            </a:extLst>
          </p:cNvPr>
          <p:cNvSpPr/>
          <p:nvPr/>
        </p:nvSpPr>
        <p:spPr>
          <a:xfrm>
            <a:off x="5129651" y="2926542"/>
            <a:ext cx="6867526" cy="11120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ý thích hợp với từng bài nối vào VBT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188F39-9791-4414-BFF5-589CCB75D9E1}"/>
              </a:ext>
            </a:extLst>
          </p:cNvPr>
          <p:cNvCxnSpPr>
            <a:stCxn id="5" idx="3"/>
            <a:endCxn id="57" idx="2"/>
          </p:cNvCxnSpPr>
          <p:nvPr/>
        </p:nvCxnSpPr>
        <p:spPr>
          <a:xfrm>
            <a:off x="6362699" y="966817"/>
            <a:ext cx="1295401" cy="16342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D6E7907-CE24-4B57-AB03-EE42AC09BE09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6429375" y="990987"/>
            <a:ext cx="1228725" cy="792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48FE451-631D-4121-B21E-2B0D1AE65353}"/>
              </a:ext>
            </a:extLst>
          </p:cNvPr>
          <p:cNvCxnSpPr>
            <a:cxnSpLocks/>
            <a:endCxn id="62" idx="2"/>
          </p:cNvCxnSpPr>
          <p:nvPr/>
        </p:nvCxnSpPr>
        <p:spPr>
          <a:xfrm>
            <a:off x="6401850" y="2718763"/>
            <a:ext cx="1256250" cy="6347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E73620E-BF5A-42A1-B2BD-C17BCD97CEB9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6419850" y="3413224"/>
            <a:ext cx="1268926" cy="17819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4858A59-5938-4C5D-809D-C39721E4C4F3}"/>
              </a:ext>
            </a:extLst>
          </p:cNvPr>
          <p:cNvCxnSpPr>
            <a:cxnSpLocks/>
            <a:endCxn id="52" idx="2"/>
          </p:cNvCxnSpPr>
          <p:nvPr/>
        </p:nvCxnSpPr>
        <p:spPr>
          <a:xfrm flipV="1">
            <a:off x="6401850" y="1772395"/>
            <a:ext cx="1256250" cy="2396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EE46EF5-3335-4715-8DA2-A7F5D9B6D6F9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6438977" y="4177100"/>
            <a:ext cx="1249799" cy="800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3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8703A8-D805-451B-A2E9-6402B830A080}"/>
              </a:ext>
            </a:extLst>
          </p:cNvPr>
          <p:cNvGrpSpPr/>
          <p:nvPr/>
        </p:nvGrpSpPr>
        <p:grpSpPr>
          <a:xfrm>
            <a:off x="1816661" y="775328"/>
            <a:ext cx="9127564" cy="5120640"/>
            <a:chOff x="968936" y="845807"/>
            <a:chExt cx="5850314" cy="51206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1C6EEC-AAD3-4157-BC69-26B087090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02D511-32AC-4ADA-88DA-A1D7C272AC88}"/>
                </a:ext>
              </a:extLst>
            </p:cNvPr>
            <p:cNvSpPr txBox="1"/>
            <p:nvPr/>
          </p:nvSpPr>
          <p:spPr>
            <a:xfrm>
              <a:off x="1648272" y="2582208"/>
              <a:ext cx="428563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Trong các bài đọc trên em thích trải nghiệm của bạn nhỏ nào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62B4B73C-D714-4EEE-93C9-7491B4263B48}"/>
              </a:ext>
            </a:extLst>
          </p:cNvPr>
          <p:cNvGrpSpPr/>
          <p:nvPr/>
        </p:nvGrpSpPr>
        <p:grpSpPr>
          <a:xfrm>
            <a:off x="4183491" y="180624"/>
            <a:ext cx="3436509" cy="905226"/>
            <a:chOff x="550985" y="288470"/>
            <a:chExt cx="10070123" cy="965668"/>
          </a:xfrm>
        </p:grpSpPr>
        <p:sp>
          <p:nvSpPr>
            <p:cNvPr id="80" name="îṥḷíďê">
              <a:extLst>
                <a:ext uri="{FF2B5EF4-FFF2-40B4-BE49-F238E27FC236}">
                  <a16:creationId xmlns:a16="http://schemas.microsoft.com/office/drawing/2014/main" id="{51ECD9A9-BBEF-4AB7-B708-074AC32CD824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1" name="Google Shape;5317;p41">
              <a:extLst>
                <a:ext uri="{FF2B5EF4-FFF2-40B4-BE49-F238E27FC236}">
                  <a16:creationId xmlns:a16="http://schemas.microsoft.com/office/drawing/2014/main" id="{0218F292-6CB8-424A-A1C6-10ED2375580F}"/>
                </a:ext>
              </a:extLst>
            </p:cNvPr>
            <p:cNvSpPr txBox="1">
              <a:spLocks/>
            </p:cNvSpPr>
            <p:nvPr/>
          </p:nvSpPr>
          <p:spPr>
            <a:xfrm>
              <a:off x="718342" y="288470"/>
              <a:ext cx="9735405" cy="965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685800">
                <a:buClr>
                  <a:prstClr val="black"/>
                </a:buClr>
              </a:pP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endParaRPr lang="en-US" sz="4000" dirty="0">
                <a:solidFill>
                  <a:srgbClr val="EA461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B40502AB-0F61-4CEB-A4F5-6F7704E0882E}"/>
              </a:ext>
            </a:extLst>
          </p:cNvPr>
          <p:cNvSpPr/>
          <p:nvPr/>
        </p:nvSpPr>
        <p:spPr>
          <a:xfrm>
            <a:off x="4806933" y="1209784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15F2CC3-69CF-43B4-93B9-BC2BE0B58735}"/>
              </a:ext>
            </a:extLst>
          </p:cNvPr>
          <p:cNvSpPr/>
          <p:nvPr/>
        </p:nvSpPr>
        <p:spPr>
          <a:xfrm>
            <a:off x="4806933" y="165332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F432F76-1FD1-4190-92D5-14556F8CE82C}"/>
              </a:ext>
            </a:extLst>
          </p:cNvPr>
          <p:cNvSpPr/>
          <p:nvPr/>
        </p:nvSpPr>
        <p:spPr>
          <a:xfrm>
            <a:off x="4806933" y="20986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29A2005-7BD5-4A5B-BB60-B13F6F4F47EF}"/>
              </a:ext>
            </a:extLst>
          </p:cNvPr>
          <p:cNvSpPr/>
          <p:nvPr/>
        </p:nvSpPr>
        <p:spPr>
          <a:xfrm>
            <a:off x="4823914" y="304227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088E49-457C-4AFC-8158-3A18BA436080}"/>
              </a:ext>
            </a:extLst>
          </p:cNvPr>
          <p:cNvSpPr/>
          <p:nvPr/>
        </p:nvSpPr>
        <p:spPr>
          <a:xfrm>
            <a:off x="4823914" y="3489336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77CC677-1ABA-46D0-A820-0A1825E09F30}"/>
              </a:ext>
            </a:extLst>
          </p:cNvPr>
          <p:cNvSpPr/>
          <p:nvPr/>
        </p:nvSpPr>
        <p:spPr>
          <a:xfrm>
            <a:off x="5663216" y="1202371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758177B-41F7-440E-90DE-F5CF7C7CEC10}"/>
              </a:ext>
            </a:extLst>
          </p:cNvPr>
          <p:cNvSpPr/>
          <p:nvPr/>
        </p:nvSpPr>
        <p:spPr>
          <a:xfrm>
            <a:off x="6106759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ED519DA-2AF7-4604-A8DD-A3848663E6CE}"/>
              </a:ext>
            </a:extLst>
          </p:cNvPr>
          <p:cNvSpPr/>
          <p:nvPr/>
        </p:nvSpPr>
        <p:spPr>
          <a:xfrm>
            <a:off x="6550302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EB298B1-95E0-4731-8F54-5902DF3FAE1E}"/>
              </a:ext>
            </a:extLst>
          </p:cNvPr>
          <p:cNvSpPr/>
          <p:nvPr/>
        </p:nvSpPr>
        <p:spPr>
          <a:xfrm>
            <a:off x="6993845" y="12023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45476C1-B049-4172-8418-097B965C2E08}"/>
              </a:ext>
            </a:extLst>
          </p:cNvPr>
          <p:cNvSpPr/>
          <p:nvPr/>
        </p:nvSpPr>
        <p:spPr>
          <a:xfrm>
            <a:off x="6548440" y="164591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FAE4823-1EDF-41B8-938F-59BD8C4AC158}"/>
              </a:ext>
            </a:extLst>
          </p:cNvPr>
          <p:cNvSpPr/>
          <p:nvPr/>
        </p:nvSpPr>
        <p:spPr>
          <a:xfrm>
            <a:off x="6104902" y="164591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47CB2FD-F5E6-4348-9878-3C92B1019C0F}"/>
              </a:ext>
            </a:extLst>
          </p:cNvPr>
          <p:cNvSpPr/>
          <p:nvPr/>
        </p:nvSpPr>
        <p:spPr>
          <a:xfrm>
            <a:off x="6991985" y="164591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F162557-3D81-464D-9BDE-83D5BE8034DA}"/>
              </a:ext>
            </a:extLst>
          </p:cNvPr>
          <p:cNvSpPr/>
          <p:nvPr/>
        </p:nvSpPr>
        <p:spPr>
          <a:xfrm>
            <a:off x="6991978" y="20543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B45E23A-F9FA-4149-A3D2-DF08A585D210}"/>
              </a:ext>
            </a:extLst>
          </p:cNvPr>
          <p:cNvSpPr/>
          <p:nvPr/>
        </p:nvSpPr>
        <p:spPr>
          <a:xfrm>
            <a:off x="6548440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12E2B60-D552-4B1D-9754-242C590A7F64}"/>
              </a:ext>
            </a:extLst>
          </p:cNvPr>
          <p:cNvSpPr/>
          <p:nvPr/>
        </p:nvSpPr>
        <p:spPr>
          <a:xfrm>
            <a:off x="610489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53B0773-1E89-4EDE-8DCA-6A66CF8B3651}"/>
              </a:ext>
            </a:extLst>
          </p:cNvPr>
          <p:cNvSpPr/>
          <p:nvPr/>
        </p:nvSpPr>
        <p:spPr>
          <a:xfrm>
            <a:off x="565204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09248D-D445-4BB1-B90E-AE4140AFD4A5}"/>
              </a:ext>
            </a:extLst>
          </p:cNvPr>
          <p:cNvSpPr/>
          <p:nvPr/>
        </p:nvSpPr>
        <p:spPr>
          <a:xfrm>
            <a:off x="6107769" y="2992375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6F2B4AD-4023-4126-8532-CBCC8CAB6A66}"/>
              </a:ext>
            </a:extLst>
          </p:cNvPr>
          <p:cNvSpPr/>
          <p:nvPr/>
        </p:nvSpPr>
        <p:spPr>
          <a:xfrm>
            <a:off x="6551312" y="2992375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67DFAB8-5520-40A2-9672-EBE70C2710A9}"/>
              </a:ext>
            </a:extLst>
          </p:cNvPr>
          <p:cNvSpPr/>
          <p:nvPr/>
        </p:nvSpPr>
        <p:spPr>
          <a:xfrm>
            <a:off x="7002693" y="2992375"/>
            <a:ext cx="450764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2155EC-03B4-49E1-88E2-4DE11B870063}"/>
              </a:ext>
            </a:extLst>
          </p:cNvPr>
          <p:cNvSpPr/>
          <p:nvPr/>
        </p:nvSpPr>
        <p:spPr>
          <a:xfrm>
            <a:off x="7868220" y="2989740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B2D6817-40FE-4494-B9A8-39386CF592D7}"/>
              </a:ext>
            </a:extLst>
          </p:cNvPr>
          <p:cNvSpPr/>
          <p:nvPr/>
        </p:nvSpPr>
        <p:spPr>
          <a:xfrm>
            <a:off x="7424682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9B1291C-060C-4D23-8886-9E30DDD05712}"/>
              </a:ext>
            </a:extLst>
          </p:cNvPr>
          <p:cNvSpPr/>
          <p:nvPr/>
        </p:nvSpPr>
        <p:spPr>
          <a:xfrm>
            <a:off x="8311765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D0ED7BF-58A7-417F-836E-588D8113D00C}"/>
              </a:ext>
            </a:extLst>
          </p:cNvPr>
          <p:cNvSpPr txBox="1"/>
          <p:nvPr/>
        </p:nvSpPr>
        <p:spPr>
          <a:xfrm>
            <a:off x="5726839" y="122567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4986F27-EF0B-4AFE-AE59-47E13971C1A6}"/>
              </a:ext>
            </a:extLst>
          </p:cNvPr>
          <p:cNvSpPr txBox="1"/>
          <p:nvPr/>
        </p:nvSpPr>
        <p:spPr>
          <a:xfrm>
            <a:off x="6219328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13B0EBC-1E70-4AA0-B90C-1AA2DDA214A7}"/>
              </a:ext>
            </a:extLst>
          </p:cNvPr>
          <p:cNvSpPr txBox="1"/>
          <p:nvPr/>
        </p:nvSpPr>
        <p:spPr>
          <a:xfrm>
            <a:off x="6604060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9799C10-2804-45C3-BE64-86B847CFCFA5}"/>
              </a:ext>
            </a:extLst>
          </p:cNvPr>
          <p:cNvSpPr txBox="1"/>
          <p:nvPr/>
        </p:nvSpPr>
        <p:spPr>
          <a:xfrm>
            <a:off x="7063082" y="1224723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991F182-5946-43ED-A587-565FAE6C4439}"/>
              </a:ext>
            </a:extLst>
          </p:cNvPr>
          <p:cNvSpPr txBox="1"/>
          <p:nvPr/>
        </p:nvSpPr>
        <p:spPr>
          <a:xfrm>
            <a:off x="6160361" y="166190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9AB7351-F594-4168-9D34-7903B7604DDC}"/>
              </a:ext>
            </a:extLst>
          </p:cNvPr>
          <p:cNvSpPr txBox="1"/>
          <p:nvPr/>
        </p:nvSpPr>
        <p:spPr>
          <a:xfrm>
            <a:off x="6593428" y="163057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69F0EC6-90A8-43A7-B45A-225D0554A2B0}"/>
              </a:ext>
            </a:extLst>
          </p:cNvPr>
          <p:cNvSpPr txBox="1"/>
          <p:nvPr/>
        </p:nvSpPr>
        <p:spPr>
          <a:xfrm>
            <a:off x="5731409" y="2062851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BB3846F-9213-477B-8E13-9ED2ABCBA410}"/>
              </a:ext>
            </a:extLst>
          </p:cNvPr>
          <p:cNvSpPr txBox="1"/>
          <p:nvPr/>
        </p:nvSpPr>
        <p:spPr>
          <a:xfrm>
            <a:off x="6171907" y="20628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74FF916-B6D4-4A6C-B440-ED7533F62ED0}"/>
              </a:ext>
            </a:extLst>
          </p:cNvPr>
          <p:cNvSpPr txBox="1"/>
          <p:nvPr/>
        </p:nvSpPr>
        <p:spPr>
          <a:xfrm>
            <a:off x="6612405" y="20628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7692517-6A71-4C98-B7B4-858E51D7A3B9}"/>
              </a:ext>
            </a:extLst>
          </p:cNvPr>
          <p:cNvSpPr txBox="1"/>
          <p:nvPr/>
        </p:nvSpPr>
        <p:spPr>
          <a:xfrm>
            <a:off x="7052645" y="2054366"/>
            <a:ext cx="333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2AD3BE2-6697-45CE-B93A-A28033A42952}"/>
              </a:ext>
            </a:extLst>
          </p:cNvPr>
          <p:cNvSpPr txBox="1"/>
          <p:nvPr/>
        </p:nvSpPr>
        <p:spPr>
          <a:xfrm>
            <a:off x="6121876" y="298974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8FDF63F-396D-46CB-BF0E-11A301F5D2D7}"/>
              </a:ext>
            </a:extLst>
          </p:cNvPr>
          <p:cNvSpPr txBox="1"/>
          <p:nvPr/>
        </p:nvSpPr>
        <p:spPr>
          <a:xfrm>
            <a:off x="6573920" y="298974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9D47B9D-F544-43C3-873A-F7C744ADB985}"/>
              </a:ext>
            </a:extLst>
          </p:cNvPr>
          <p:cNvSpPr txBox="1"/>
          <p:nvPr/>
        </p:nvSpPr>
        <p:spPr>
          <a:xfrm>
            <a:off x="7014853" y="298278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2D8D147-749D-4DDC-8DB5-D2A21E7A9E1B}"/>
              </a:ext>
            </a:extLst>
          </p:cNvPr>
          <p:cNvSpPr txBox="1"/>
          <p:nvPr/>
        </p:nvSpPr>
        <p:spPr>
          <a:xfrm>
            <a:off x="7399701" y="298174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BEE357F-84DC-409C-B607-3733CEFC9DA4}"/>
              </a:ext>
            </a:extLst>
          </p:cNvPr>
          <p:cNvSpPr txBox="1"/>
          <p:nvPr/>
        </p:nvSpPr>
        <p:spPr>
          <a:xfrm>
            <a:off x="7840199" y="298174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449A2E7-4014-4757-9790-E8D237145073}"/>
              </a:ext>
            </a:extLst>
          </p:cNvPr>
          <p:cNvSpPr txBox="1"/>
          <p:nvPr/>
        </p:nvSpPr>
        <p:spPr>
          <a:xfrm>
            <a:off x="8325157" y="2996441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7F0A983-A8D2-4EA9-A7C3-EA756B2CB9CB}"/>
              </a:ext>
            </a:extLst>
          </p:cNvPr>
          <p:cNvGrpSpPr/>
          <p:nvPr/>
        </p:nvGrpSpPr>
        <p:grpSpPr>
          <a:xfrm>
            <a:off x="152588" y="809480"/>
            <a:ext cx="4428937" cy="1250436"/>
            <a:chOff x="3547552" y="3825287"/>
            <a:chExt cx="8922336" cy="1250436"/>
          </a:xfrm>
        </p:grpSpPr>
        <p:sp>
          <p:nvSpPr>
            <p:cNvPr id="147" name="矩形: 圆角 5">
              <a:extLst>
                <a:ext uri="{FF2B5EF4-FFF2-40B4-BE49-F238E27FC236}">
                  <a16:creationId xmlns:a16="http://schemas.microsoft.com/office/drawing/2014/main" id="{43E78DDF-D4E5-4E91-BA1B-E79BF4C36F2B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A6B5610-0ACE-483F-8427-3FCAED97F16E}"/>
                </a:ext>
              </a:extLst>
            </p:cNvPr>
            <p:cNvSpPr/>
            <p:nvPr/>
          </p:nvSpPr>
          <p:spPr>
            <a:xfrm>
              <a:off x="3635957" y="3875394"/>
              <a:ext cx="883393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rèn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kĩ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b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3ACB21BD-45B7-4C84-94DF-878EC16E6FCE}"/>
              </a:ext>
            </a:extLst>
          </p:cNvPr>
          <p:cNvSpPr/>
          <p:nvPr/>
        </p:nvSpPr>
        <p:spPr>
          <a:xfrm>
            <a:off x="5671085" y="343980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795DCFDE-BA26-411D-9E2C-8874A13F98A7}"/>
              </a:ext>
            </a:extLst>
          </p:cNvPr>
          <p:cNvSpPr/>
          <p:nvPr/>
        </p:nvSpPr>
        <p:spPr>
          <a:xfrm>
            <a:off x="6544450" y="3437166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0FDDFB4-EC14-439E-8CF7-BF591E746A3D}"/>
              </a:ext>
            </a:extLst>
          </p:cNvPr>
          <p:cNvSpPr/>
          <p:nvPr/>
        </p:nvSpPr>
        <p:spPr>
          <a:xfrm>
            <a:off x="6100912" y="34371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7555F17-E156-4197-9CDE-5987B7CFC886}"/>
              </a:ext>
            </a:extLst>
          </p:cNvPr>
          <p:cNvSpPr/>
          <p:nvPr/>
        </p:nvSpPr>
        <p:spPr>
          <a:xfrm>
            <a:off x="6987995" y="34371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13D4297F-9546-44A3-99E8-81196773B16D}"/>
              </a:ext>
            </a:extLst>
          </p:cNvPr>
          <p:cNvSpPr txBox="1"/>
          <p:nvPr/>
        </p:nvSpPr>
        <p:spPr>
          <a:xfrm>
            <a:off x="5785269" y="3453149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AE8431F-A210-451F-9D65-C72C26EAD712}"/>
              </a:ext>
            </a:extLst>
          </p:cNvPr>
          <p:cNvSpPr txBox="1"/>
          <p:nvPr/>
        </p:nvSpPr>
        <p:spPr>
          <a:xfrm>
            <a:off x="6190230" y="34586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DDAD892-BDB9-4B96-9D8D-325EDB40B73D}"/>
              </a:ext>
            </a:extLst>
          </p:cNvPr>
          <p:cNvSpPr txBox="1"/>
          <p:nvPr/>
        </p:nvSpPr>
        <p:spPr>
          <a:xfrm>
            <a:off x="6630728" y="34586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A1043EC-D0F2-4EBD-9330-D1FA4460799C}"/>
              </a:ext>
            </a:extLst>
          </p:cNvPr>
          <p:cNvSpPr txBox="1"/>
          <p:nvPr/>
        </p:nvSpPr>
        <p:spPr>
          <a:xfrm>
            <a:off x="7028908" y="3430469"/>
            <a:ext cx="363254" cy="46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E27AA96-828C-4395-ABFB-37CEB1655589}"/>
              </a:ext>
            </a:extLst>
          </p:cNvPr>
          <p:cNvSpPr/>
          <p:nvPr/>
        </p:nvSpPr>
        <p:spPr>
          <a:xfrm>
            <a:off x="6991977" y="38862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913FE9E-2323-4D12-81B2-1B1B1F3D6F17}"/>
              </a:ext>
            </a:extLst>
          </p:cNvPr>
          <p:cNvSpPr/>
          <p:nvPr/>
        </p:nvSpPr>
        <p:spPr>
          <a:xfrm>
            <a:off x="6558119" y="3885372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B6594E7B-F0BF-4447-85AE-045E8815AA90}"/>
              </a:ext>
            </a:extLst>
          </p:cNvPr>
          <p:cNvSpPr/>
          <p:nvPr/>
        </p:nvSpPr>
        <p:spPr>
          <a:xfrm>
            <a:off x="7427600" y="38771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0F2895F-7021-4C4F-A15B-E342CF993CB4}"/>
              </a:ext>
            </a:extLst>
          </p:cNvPr>
          <p:cNvSpPr txBox="1"/>
          <p:nvPr/>
        </p:nvSpPr>
        <p:spPr>
          <a:xfrm>
            <a:off x="6571348" y="3866320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C21268-900F-4734-A3AB-38372804C561}"/>
              </a:ext>
            </a:extLst>
          </p:cNvPr>
          <p:cNvSpPr txBox="1"/>
          <p:nvPr/>
        </p:nvSpPr>
        <p:spPr>
          <a:xfrm>
            <a:off x="7037749" y="388440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6E14B7D-3A95-4730-87B3-8C7E20CDAF07}"/>
              </a:ext>
            </a:extLst>
          </p:cNvPr>
          <p:cNvSpPr txBox="1"/>
          <p:nvPr/>
        </p:nvSpPr>
        <p:spPr>
          <a:xfrm>
            <a:off x="7496381" y="3891205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321EF35-308C-472C-926F-6B2B6333B2C8}"/>
              </a:ext>
            </a:extLst>
          </p:cNvPr>
          <p:cNvSpPr/>
          <p:nvPr/>
        </p:nvSpPr>
        <p:spPr>
          <a:xfrm>
            <a:off x="4743397" y="4347853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BEEC4DB1-2D0A-4DFF-A64B-8EC3BF9C9404}"/>
              </a:ext>
            </a:extLst>
          </p:cNvPr>
          <p:cNvSpPr/>
          <p:nvPr/>
        </p:nvSpPr>
        <p:spPr>
          <a:xfrm>
            <a:off x="4299859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9351793-444F-40D0-AA16-8E1F8230CA60}"/>
              </a:ext>
            </a:extLst>
          </p:cNvPr>
          <p:cNvSpPr/>
          <p:nvPr/>
        </p:nvSpPr>
        <p:spPr>
          <a:xfrm>
            <a:off x="5186942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4B0146E-731D-4F09-BB1F-116C09E7F4AD}"/>
              </a:ext>
            </a:extLst>
          </p:cNvPr>
          <p:cNvSpPr txBox="1"/>
          <p:nvPr/>
        </p:nvSpPr>
        <p:spPr>
          <a:xfrm>
            <a:off x="4389177" y="436933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840F891-4208-448B-998F-D61EE9878080}"/>
              </a:ext>
            </a:extLst>
          </p:cNvPr>
          <p:cNvSpPr txBox="1"/>
          <p:nvPr/>
        </p:nvSpPr>
        <p:spPr>
          <a:xfrm>
            <a:off x="4829675" y="436933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A076626-94B0-42C6-974B-3E172FE4E18F}"/>
              </a:ext>
            </a:extLst>
          </p:cNvPr>
          <p:cNvSpPr txBox="1"/>
          <p:nvPr/>
        </p:nvSpPr>
        <p:spPr>
          <a:xfrm>
            <a:off x="5281719" y="436933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802F9EB-CDF9-4CEE-9438-2938AF2B39AD}"/>
              </a:ext>
            </a:extLst>
          </p:cNvPr>
          <p:cNvSpPr/>
          <p:nvPr/>
        </p:nvSpPr>
        <p:spPr>
          <a:xfrm>
            <a:off x="6074016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FBBBCE38-9E78-49EC-B4F8-680BBD9BE7B4}"/>
              </a:ext>
            </a:extLst>
          </p:cNvPr>
          <p:cNvSpPr/>
          <p:nvPr/>
        </p:nvSpPr>
        <p:spPr>
          <a:xfrm>
            <a:off x="5630478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20A5C76-E5E7-4882-91C6-D813C1DD3F3B}"/>
              </a:ext>
            </a:extLst>
          </p:cNvPr>
          <p:cNvSpPr/>
          <p:nvPr/>
        </p:nvSpPr>
        <p:spPr>
          <a:xfrm>
            <a:off x="6517561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D6D673E-87BE-4465-B814-CBD42F46543D}"/>
              </a:ext>
            </a:extLst>
          </p:cNvPr>
          <p:cNvSpPr txBox="1"/>
          <p:nvPr/>
        </p:nvSpPr>
        <p:spPr>
          <a:xfrm>
            <a:off x="5719796" y="435986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343AF4D-9F2E-4723-91DF-A22AB2748158}"/>
              </a:ext>
            </a:extLst>
          </p:cNvPr>
          <p:cNvSpPr txBox="1"/>
          <p:nvPr/>
        </p:nvSpPr>
        <p:spPr>
          <a:xfrm>
            <a:off x="6160294" y="4359869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2A0947CB-A53F-4879-893B-7E9B285350DC}"/>
              </a:ext>
            </a:extLst>
          </p:cNvPr>
          <p:cNvSpPr txBox="1"/>
          <p:nvPr/>
        </p:nvSpPr>
        <p:spPr>
          <a:xfrm>
            <a:off x="6612338" y="435986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A043D8B-4821-4CDF-87E1-4B7252C197E7}"/>
              </a:ext>
            </a:extLst>
          </p:cNvPr>
          <p:cNvSpPr/>
          <p:nvPr/>
        </p:nvSpPr>
        <p:spPr>
          <a:xfrm>
            <a:off x="7417130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5773D354-97E9-470A-AC4E-DCAFE09CCBED}"/>
              </a:ext>
            </a:extLst>
          </p:cNvPr>
          <p:cNvSpPr/>
          <p:nvPr/>
        </p:nvSpPr>
        <p:spPr>
          <a:xfrm>
            <a:off x="6973592" y="433838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16FFD0A-B973-4E1C-A675-A43BBD5B4160}"/>
              </a:ext>
            </a:extLst>
          </p:cNvPr>
          <p:cNvSpPr txBox="1"/>
          <p:nvPr/>
        </p:nvSpPr>
        <p:spPr>
          <a:xfrm>
            <a:off x="7016562" y="4350809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D2472D8-B828-46BA-BDAF-AA1CFA8A89F6}"/>
              </a:ext>
            </a:extLst>
          </p:cNvPr>
          <p:cNvSpPr txBox="1"/>
          <p:nvPr/>
        </p:nvSpPr>
        <p:spPr>
          <a:xfrm>
            <a:off x="7503408" y="43598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1F46705B-2F2D-410D-A6D3-6215E9B98ED2}"/>
              </a:ext>
            </a:extLst>
          </p:cNvPr>
          <p:cNvSpPr/>
          <p:nvPr/>
        </p:nvSpPr>
        <p:spPr>
          <a:xfrm>
            <a:off x="5630478" y="48055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4AA2BFB0-0649-4656-85C4-192C043A760B}"/>
              </a:ext>
            </a:extLst>
          </p:cNvPr>
          <p:cNvSpPr/>
          <p:nvPr/>
        </p:nvSpPr>
        <p:spPr>
          <a:xfrm>
            <a:off x="5186940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E573516F-4322-4DB7-953B-F72EF362B445}"/>
              </a:ext>
            </a:extLst>
          </p:cNvPr>
          <p:cNvSpPr/>
          <p:nvPr/>
        </p:nvSpPr>
        <p:spPr>
          <a:xfrm>
            <a:off x="6074023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276926A-54CA-4927-B781-2F3A6802E440}"/>
              </a:ext>
            </a:extLst>
          </p:cNvPr>
          <p:cNvSpPr txBox="1"/>
          <p:nvPr/>
        </p:nvSpPr>
        <p:spPr>
          <a:xfrm>
            <a:off x="5276258" y="4827013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3045BF62-B7CC-4EB7-B403-EE351EBEA222}"/>
              </a:ext>
            </a:extLst>
          </p:cNvPr>
          <p:cNvSpPr txBox="1"/>
          <p:nvPr/>
        </p:nvSpPr>
        <p:spPr>
          <a:xfrm>
            <a:off x="5716756" y="482701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0C202961-FEFA-46D9-B4A0-2419BC1C9355}"/>
              </a:ext>
            </a:extLst>
          </p:cNvPr>
          <p:cNvSpPr txBox="1"/>
          <p:nvPr/>
        </p:nvSpPr>
        <p:spPr>
          <a:xfrm>
            <a:off x="6168800" y="482701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9AFF6F1-EB86-4B1F-9CBE-9F3ACB26E9CB}"/>
              </a:ext>
            </a:extLst>
          </p:cNvPr>
          <p:cNvSpPr/>
          <p:nvPr/>
        </p:nvSpPr>
        <p:spPr>
          <a:xfrm>
            <a:off x="6961097" y="479605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04CD8579-A725-48CD-AD50-65595953A9DD}"/>
              </a:ext>
            </a:extLst>
          </p:cNvPr>
          <p:cNvSpPr/>
          <p:nvPr/>
        </p:nvSpPr>
        <p:spPr>
          <a:xfrm>
            <a:off x="6517559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FAFA2616-A2E0-4E44-B20C-BB06D61086ED}"/>
              </a:ext>
            </a:extLst>
          </p:cNvPr>
          <p:cNvSpPr/>
          <p:nvPr/>
        </p:nvSpPr>
        <p:spPr>
          <a:xfrm>
            <a:off x="7404642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B91E5B7F-90C8-4291-A11F-266952AEB321}"/>
              </a:ext>
            </a:extLst>
          </p:cNvPr>
          <p:cNvSpPr txBox="1"/>
          <p:nvPr/>
        </p:nvSpPr>
        <p:spPr>
          <a:xfrm>
            <a:off x="6606877" y="481754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3A5A711-1484-413F-A06B-58E20A6DAD6F}"/>
              </a:ext>
            </a:extLst>
          </p:cNvPr>
          <p:cNvSpPr txBox="1"/>
          <p:nvPr/>
        </p:nvSpPr>
        <p:spPr>
          <a:xfrm>
            <a:off x="7015575" y="479698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2EB5C924-ADF5-44E5-90F4-783DD1AA0F07}"/>
              </a:ext>
            </a:extLst>
          </p:cNvPr>
          <p:cNvSpPr txBox="1"/>
          <p:nvPr/>
        </p:nvSpPr>
        <p:spPr>
          <a:xfrm>
            <a:off x="7499419" y="4817544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C4F47EE5-190A-45B1-8B2B-C1458E76797A}"/>
              </a:ext>
            </a:extLst>
          </p:cNvPr>
          <p:cNvSpPr/>
          <p:nvPr/>
        </p:nvSpPr>
        <p:spPr>
          <a:xfrm>
            <a:off x="7860673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3BBE0884-5468-4BCC-8435-D1BD60C83D04}"/>
              </a:ext>
            </a:extLst>
          </p:cNvPr>
          <p:cNvSpPr txBox="1"/>
          <p:nvPr/>
        </p:nvSpPr>
        <p:spPr>
          <a:xfrm>
            <a:off x="7949991" y="4817544"/>
            <a:ext cx="247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428D544E-D191-4A6C-B6C5-AEF4AE6BC793}"/>
              </a:ext>
            </a:extLst>
          </p:cNvPr>
          <p:cNvSpPr/>
          <p:nvPr/>
        </p:nvSpPr>
        <p:spPr>
          <a:xfrm>
            <a:off x="6520599" y="526274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4B78350-1BCE-4F06-A3F0-10E4886BE800}"/>
              </a:ext>
            </a:extLst>
          </p:cNvPr>
          <p:cNvSpPr/>
          <p:nvPr/>
        </p:nvSpPr>
        <p:spPr>
          <a:xfrm>
            <a:off x="6964144" y="526274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B1EF605-78D5-47C0-BA9C-C1BEFA49A6B6}"/>
              </a:ext>
            </a:extLst>
          </p:cNvPr>
          <p:cNvSpPr txBox="1"/>
          <p:nvPr/>
        </p:nvSpPr>
        <p:spPr>
          <a:xfrm>
            <a:off x="6606877" y="5284229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48ED0445-B27C-4D0D-B475-A09E52E546A1}"/>
              </a:ext>
            </a:extLst>
          </p:cNvPr>
          <p:cNvSpPr txBox="1"/>
          <p:nvPr/>
        </p:nvSpPr>
        <p:spPr>
          <a:xfrm>
            <a:off x="7030043" y="5300824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C8DA7117-3122-410D-8386-F5C70CCBA473}"/>
              </a:ext>
            </a:extLst>
          </p:cNvPr>
          <p:cNvSpPr/>
          <p:nvPr/>
        </p:nvSpPr>
        <p:spPr>
          <a:xfrm>
            <a:off x="7420175" y="526274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046587E9-085B-42EF-9707-29D6E4C8DC9A}"/>
              </a:ext>
            </a:extLst>
          </p:cNvPr>
          <p:cNvSpPr txBox="1"/>
          <p:nvPr/>
        </p:nvSpPr>
        <p:spPr>
          <a:xfrm>
            <a:off x="7431659" y="52656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1AC13B9E-9F1C-451E-B740-11A681399408}"/>
              </a:ext>
            </a:extLst>
          </p:cNvPr>
          <p:cNvSpPr txBox="1"/>
          <p:nvPr/>
        </p:nvSpPr>
        <p:spPr>
          <a:xfrm>
            <a:off x="7062735" y="166174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7816A917-9EF0-44D9-858B-42CE6F26BA3D}"/>
              </a:ext>
            </a:extLst>
          </p:cNvPr>
          <p:cNvSpPr/>
          <p:nvPr/>
        </p:nvSpPr>
        <p:spPr>
          <a:xfrm>
            <a:off x="4868995" y="3916873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6E52B6B5-DFC2-4876-945A-58471D862454}"/>
              </a:ext>
            </a:extLst>
          </p:cNvPr>
          <p:cNvSpPr/>
          <p:nvPr/>
        </p:nvSpPr>
        <p:spPr>
          <a:xfrm>
            <a:off x="3879155" y="4414155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025DCEB1-E82A-43A3-B71B-B14A497DBB67}"/>
              </a:ext>
            </a:extLst>
          </p:cNvPr>
          <p:cNvSpPr/>
          <p:nvPr/>
        </p:nvSpPr>
        <p:spPr>
          <a:xfrm>
            <a:off x="4755478" y="4878430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6365D504-F1B1-4CF6-BD75-0F2BC7C0E870}"/>
              </a:ext>
            </a:extLst>
          </p:cNvPr>
          <p:cNvSpPr/>
          <p:nvPr/>
        </p:nvSpPr>
        <p:spPr>
          <a:xfrm>
            <a:off x="5505450" y="5335971"/>
            <a:ext cx="956487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64A9FCF-801F-4EFF-89B1-6EA6B7644697}"/>
              </a:ext>
            </a:extLst>
          </p:cNvPr>
          <p:cNvSpPr/>
          <p:nvPr/>
        </p:nvSpPr>
        <p:spPr>
          <a:xfrm>
            <a:off x="6090724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14B71EFE-3F55-49A6-A49E-8D4CDDB1016F}"/>
              </a:ext>
            </a:extLst>
          </p:cNvPr>
          <p:cNvSpPr/>
          <p:nvPr/>
        </p:nvSpPr>
        <p:spPr>
          <a:xfrm>
            <a:off x="6534269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418AAB16-BA64-43BA-A791-5D2FD972A4E9}"/>
              </a:ext>
            </a:extLst>
          </p:cNvPr>
          <p:cNvSpPr txBox="1"/>
          <p:nvPr/>
        </p:nvSpPr>
        <p:spPr>
          <a:xfrm>
            <a:off x="6111613" y="2496605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CB83EBD5-D6A1-4E84-9C06-9E8BDAC438A1}"/>
              </a:ext>
            </a:extLst>
          </p:cNvPr>
          <p:cNvSpPr/>
          <p:nvPr/>
        </p:nvSpPr>
        <p:spPr>
          <a:xfrm>
            <a:off x="6990300" y="251850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F334D73-29AF-4ABB-9A7B-84EEEF3285A3}"/>
              </a:ext>
            </a:extLst>
          </p:cNvPr>
          <p:cNvSpPr txBox="1"/>
          <p:nvPr/>
        </p:nvSpPr>
        <p:spPr>
          <a:xfrm>
            <a:off x="6556572" y="251513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1273A2C2-99D4-4D6B-9A1E-E3036646FE79}"/>
              </a:ext>
            </a:extLst>
          </p:cNvPr>
          <p:cNvSpPr/>
          <p:nvPr/>
        </p:nvSpPr>
        <p:spPr>
          <a:xfrm>
            <a:off x="4806933" y="25741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C9EE5039-7999-43E8-B8E8-5A263C43D70D}"/>
              </a:ext>
            </a:extLst>
          </p:cNvPr>
          <p:cNvSpPr txBox="1"/>
          <p:nvPr/>
        </p:nvSpPr>
        <p:spPr>
          <a:xfrm>
            <a:off x="7020480" y="2523288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0D82B449-EAB2-4B70-BD27-802FDB40F7FB}"/>
              </a:ext>
            </a:extLst>
          </p:cNvPr>
          <p:cNvGrpSpPr/>
          <p:nvPr/>
        </p:nvGrpSpPr>
        <p:grpSpPr>
          <a:xfrm>
            <a:off x="159440" y="2136779"/>
            <a:ext cx="4029717" cy="1057420"/>
            <a:chOff x="3547552" y="3825287"/>
            <a:chExt cx="8118086" cy="1057420"/>
          </a:xfrm>
        </p:grpSpPr>
        <p:sp>
          <p:nvSpPr>
            <p:cNvPr id="244" name="矩形: 圆角 5">
              <a:extLst>
                <a:ext uri="{FF2B5EF4-FFF2-40B4-BE49-F238E27FC236}">
                  <a16:creationId xmlns:a16="http://schemas.microsoft.com/office/drawing/2014/main" id="{C23A24C2-4498-4D26-B8DB-004478AA57C9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446ACE5C-556D-4569-B917-7833B109384E}"/>
                </a:ext>
              </a:extLst>
            </p:cNvPr>
            <p:cNvSpPr/>
            <p:nvPr/>
          </p:nvSpPr>
          <p:spPr>
            <a:xfrm>
              <a:off x="3635957" y="3875394"/>
              <a:ext cx="80296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(2)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Kiểu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70F9DD34-4EE2-4109-BEBC-E02C8341C59A}"/>
              </a:ext>
            </a:extLst>
          </p:cNvPr>
          <p:cNvGrpSpPr/>
          <p:nvPr/>
        </p:nvGrpSpPr>
        <p:grpSpPr>
          <a:xfrm>
            <a:off x="147623" y="3392617"/>
            <a:ext cx="4703792" cy="868202"/>
            <a:chOff x="3547552" y="3825287"/>
            <a:chExt cx="8922336" cy="1057420"/>
          </a:xfrm>
        </p:grpSpPr>
        <p:sp>
          <p:nvSpPr>
            <p:cNvPr id="248" name="矩形: 圆角 5">
              <a:extLst>
                <a:ext uri="{FF2B5EF4-FFF2-40B4-BE49-F238E27FC236}">
                  <a16:creationId xmlns:a16="http://schemas.microsoft.com/office/drawing/2014/main" id="{A4C0BCE3-CD98-433B-BE36-9EF7463297D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54EB759-EC84-4480-A7DC-4214AD8DD245}"/>
                </a:ext>
              </a:extLst>
            </p:cNvPr>
            <p:cNvSpPr/>
            <p:nvPr/>
          </p:nvSpPr>
          <p:spPr>
            <a:xfrm>
              <a:off x="3635957" y="3875394"/>
              <a:ext cx="8833931" cy="860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(3)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tách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phận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chức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80C6AC3A-CA69-46F1-A050-EA90ADACFD64}"/>
              </a:ext>
            </a:extLst>
          </p:cNvPr>
          <p:cNvGrpSpPr/>
          <p:nvPr/>
        </p:nvGrpSpPr>
        <p:grpSpPr>
          <a:xfrm>
            <a:off x="56586" y="4791396"/>
            <a:ext cx="4428937" cy="483541"/>
            <a:chOff x="3547552" y="3825287"/>
            <a:chExt cx="8922336" cy="1107526"/>
          </a:xfrm>
        </p:grpSpPr>
        <p:sp>
          <p:nvSpPr>
            <p:cNvPr id="252" name="矩形: 圆角 5">
              <a:extLst>
                <a:ext uri="{FF2B5EF4-FFF2-40B4-BE49-F238E27FC236}">
                  <a16:creationId xmlns:a16="http://schemas.microsoft.com/office/drawing/2014/main" id="{D3CEA5D0-4E8A-41E7-BCEE-FECDB82C700C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830EF85D-F7D8-43C8-9E30-3226656B29CF}"/>
                </a:ext>
              </a:extLst>
            </p:cNvPr>
            <p:cNvSpPr/>
            <p:nvPr/>
          </p:nvSpPr>
          <p:spPr>
            <a:xfrm>
              <a:off x="3635957" y="3875393"/>
              <a:ext cx="8833931" cy="1057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(4)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trái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F2C6A9D3-3F33-4F10-9010-9ADFF8CC0B12}"/>
              </a:ext>
            </a:extLst>
          </p:cNvPr>
          <p:cNvGrpSpPr/>
          <p:nvPr/>
        </p:nvGrpSpPr>
        <p:grpSpPr>
          <a:xfrm>
            <a:off x="92693" y="5524965"/>
            <a:ext cx="4428937" cy="869587"/>
            <a:chOff x="3547552" y="3825287"/>
            <a:chExt cx="8922336" cy="1129092"/>
          </a:xfrm>
        </p:grpSpPr>
        <p:sp>
          <p:nvSpPr>
            <p:cNvPr id="255" name="矩形: 圆角 5">
              <a:extLst>
                <a:ext uri="{FF2B5EF4-FFF2-40B4-BE49-F238E27FC236}">
                  <a16:creationId xmlns:a16="http://schemas.microsoft.com/office/drawing/2014/main" id="{FB799FB8-67F8-416A-9005-8F8E25A11BA0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330627AC-7A17-45B9-BB4E-6C2177A9012B}"/>
                </a:ext>
              </a:extLst>
            </p:cNvPr>
            <p:cNvSpPr/>
            <p:nvPr/>
          </p:nvSpPr>
          <p:spPr>
            <a:xfrm>
              <a:off x="3635957" y="3875393"/>
              <a:ext cx="8833931" cy="1078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(5) Khi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8E46CED-5042-478E-BBA5-F4C667359FD7}"/>
              </a:ext>
            </a:extLst>
          </p:cNvPr>
          <p:cNvGrpSpPr/>
          <p:nvPr/>
        </p:nvGrpSpPr>
        <p:grpSpPr>
          <a:xfrm>
            <a:off x="7960540" y="197163"/>
            <a:ext cx="4428937" cy="917262"/>
            <a:chOff x="3547552" y="3825287"/>
            <a:chExt cx="8922336" cy="1057420"/>
          </a:xfrm>
        </p:grpSpPr>
        <p:sp>
          <p:nvSpPr>
            <p:cNvPr id="258" name="矩形: 圆角 5">
              <a:extLst>
                <a:ext uri="{FF2B5EF4-FFF2-40B4-BE49-F238E27FC236}">
                  <a16:creationId xmlns:a16="http://schemas.microsoft.com/office/drawing/2014/main" id="{E63D5165-4777-4A9B-B223-512F38564991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5ED6DE8C-E0C5-4132-A924-BF1A0768A77C}"/>
                </a:ext>
              </a:extLst>
            </p:cNvPr>
            <p:cNvSpPr/>
            <p:nvPr/>
          </p:nvSpPr>
          <p:spPr>
            <a:xfrm>
              <a:off x="3635957" y="3875393"/>
              <a:ext cx="8833931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(6)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5CF9CD3A-2EEB-4A70-8595-DE966FB84604}"/>
              </a:ext>
            </a:extLst>
          </p:cNvPr>
          <p:cNvGrpSpPr/>
          <p:nvPr/>
        </p:nvGrpSpPr>
        <p:grpSpPr>
          <a:xfrm>
            <a:off x="8004423" y="1376420"/>
            <a:ext cx="4125965" cy="1608447"/>
            <a:chOff x="3547552" y="3825287"/>
            <a:chExt cx="8311983" cy="1433846"/>
          </a:xfrm>
        </p:grpSpPr>
        <p:sp>
          <p:nvSpPr>
            <p:cNvPr id="261" name="矩形: 圆角 5">
              <a:extLst>
                <a:ext uri="{FF2B5EF4-FFF2-40B4-BE49-F238E27FC236}">
                  <a16:creationId xmlns:a16="http://schemas.microsoft.com/office/drawing/2014/main" id="{CD952653-2DC4-4EE9-84CA-BDFCDDC488E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D0A97718-4A7B-4520-A5D9-5C99CAC11BB8}"/>
                </a:ext>
              </a:extLst>
            </p:cNvPr>
            <p:cNvSpPr/>
            <p:nvPr/>
          </p:nvSpPr>
          <p:spPr>
            <a:xfrm>
              <a:off x="3635957" y="3875393"/>
              <a:ext cx="8223578" cy="1383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(7) Từ trái nghĩa với sắc (thường đi với đồ vật như dao, kéo) là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0D89FBF3-A10C-470C-8A6C-20C8EA6937D0}"/>
              </a:ext>
            </a:extLst>
          </p:cNvPr>
          <p:cNvGrpSpPr/>
          <p:nvPr/>
        </p:nvGrpSpPr>
        <p:grpSpPr>
          <a:xfrm>
            <a:off x="7985050" y="3501791"/>
            <a:ext cx="4206950" cy="917262"/>
            <a:chOff x="3547552" y="3825287"/>
            <a:chExt cx="8475131" cy="1057420"/>
          </a:xfrm>
        </p:grpSpPr>
        <p:sp>
          <p:nvSpPr>
            <p:cNvPr id="266" name="矩形: 圆角 5">
              <a:extLst>
                <a:ext uri="{FF2B5EF4-FFF2-40B4-BE49-F238E27FC236}">
                  <a16:creationId xmlns:a16="http://schemas.microsoft.com/office/drawing/2014/main" id="{64DA4B04-4382-4BF1-AFCC-24910E8B7C84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B6472421-2D37-4CA8-BDC4-C09E59EBF562}"/>
                </a:ext>
              </a:extLst>
            </p:cNvPr>
            <p:cNvSpPr/>
            <p:nvPr/>
          </p:nvSpPr>
          <p:spPr>
            <a:xfrm>
              <a:off x="3635957" y="3875393"/>
              <a:ext cx="8386726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(8)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E7373876-BAB0-4FBC-BE21-6D37F55942E9}"/>
              </a:ext>
            </a:extLst>
          </p:cNvPr>
          <p:cNvGrpSpPr/>
          <p:nvPr/>
        </p:nvGrpSpPr>
        <p:grpSpPr>
          <a:xfrm>
            <a:off x="8513493" y="4813550"/>
            <a:ext cx="3802332" cy="917262"/>
            <a:chOff x="3547552" y="3825287"/>
            <a:chExt cx="8475131" cy="1057420"/>
          </a:xfrm>
        </p:grpSpPr>
        <p:sp>
          <p:nvSpPr>
            <p:cNvPr id="269" name="矩形: 圆角 5">
              <a:extLst>
                <a:ext uri="{FF2B5EF4-FFF2-40B4-BE49-F238E27FC236}">
                  <a16:creationId xmlns:a16="http://schemas.microsoft.com/office/drawing/2014/main" id="{6EE9DA50-1482-4D00-868A-8CF693A7D8E7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27AB071-1D87-4A7A-82B1-A8D624773B46}"/>
                </a:ext>
              </a:extLst>
            </p:cNvPr>
            <p:cNvSpPr/>
            <p:nvPr/>
          </p:nvSpPr>
          <p:spPr>
            <a:xfrm>
              <a:off x="3635958" y="3875393"/>
              <a:ext cx="8386725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(9)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BADCA5B9-7E95-4CC1-9226-2875F7A4851C}"/>
              </a:ext>
            </a:extLst>
          </p:cNvPr>
          <p:cNvGrpSpPr/>
          <p:nvPr/>
        </p:nvGrpSpPr>
        <p:grpSpPr>
          <a:xfrm>
            <a:off x="6810375" y="5941114"/>
            <a:ext cx="5381625" cy="865101"/>
            <a:chOff x="3547552" y="3825287"/>
            <a:chExt cx="8475131" cy="1271012"/>
          </a:xfrm>
        </p:grpSpPr>
        <p:sp>
          <p:nvSpPr>
            <p:cNvPr id="273" name="矩形: 圆角 5">
              <a:extLst>
                <a:ext uri="{FF2B5EF4-FFF2-40B4-BE49-F238E27FC236}">
                  <a16:creationId xmlns:a16="http://schemas.microsoft.com/office/drawing/2014/main" id="{87544F7D-0011-4C6A-AB3D-E84B41BA77E8}"/>
                </a:ext>
              </a:extLst>
            </p:cNvPr>
            <p:cNvSpPr/>
            <p:nvPr/>
          </p:nvSpPr>
          <p:spPr>
            <a:xfrm>
              <a:off x="3547552" y="3825287"/>
              <a:ext cx="8061807" cy="818335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41BC365F-2B89-407B-B653-D505B7CC3930}"/>
                </a:ext>
              </a:extLst>
            </p:cNvPr>
            <p:cNvSpPr/>
            <p:nvPr/>
          </p:nvSpPr>
          <p:spPr>
            <a:xfrm>
              <a:off x="3635957" y="3875393"/>
              <a:ext cx="8386726" cy="1220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(10)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mực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3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1" grpId="1"/>
      <p:bldP spid="133" grpId="0"/>
      <p:bldP spid="134" grpId="0"/>
      <p:bldP spid="136" grpId="0"/>
      <p:bldP spid="137" grpId="0"/>
      <p:bldP spid="138" grpId="0"/>
      <p:bldP spid="139" grpId="0"/>
      <p:bldP spid="139" grpId="1"/>
      <p:bldP spid="140" grpId="0"/>
      <p:bldP spid="141" grpId="0"/>
      <p:bldP spid="142" grpId="0"/>
      <p:bldP spid="142" grpId="1"/>
      <p:bldP spid="143" grpId="0"/>
      <p:bldP spid="144" grpId="0"/>
      <p:bldP spid="145" grpId="0"/>
      <p:bldP spid="166" grpId="0"/>
      <p:bldP spid="167" grpId="0"/>
      <p:bldP spid="168" grpId="0"/>
      <p:bldP spid="169" grpId="0"/>
      <p:bldP spid="169" grpId="1"/>
      <p:bldP spid="173" grpId="0"/>
      <p:bldP spid="174" grpId="0"/>
      <p:bldP spid="174" grpId="1"/>
      <p:bldP spid="175" grpId="0"/>
      <p:bldP spid="179" grpId="0"/>
      <p:bldP spid="180" grpId="0"/>
      <p:bldP spid="181" grpId="0"/>
      <p:bldP spid="185" grpId="0"/>
      <p:bldP spid="186" grpId="0"/>
      <p:bldP spid="187" grpId="0"/>
      <p:bldP spid="191" grpId="0"/>
      <p:bldP spid="191" grpId="1"/>
      <p:bldP spid="192" grpId="0"/>
      <p:bldP spid="209" grpId="0"/>
      <p:bldP spid="210" grpId="0"/>
      <p:bldP spid="211" grpId="0"/>
      <p:bldP spid="215" grpId="0"/>
      <p:bldP spid="216" grpId="0"/>
      <p:bldP spid="216" grpId="1"/>
      <p:bldP spid="217" grpId="0"/>
      <p:bldP spid="220" grpId="0"/>
      <p:bldP spid="224" grpId="0"/>
      <p:bldP spid="225" grpId="0"/>
      <p:bldP spid="225" grpId="1"/>
      <p:bldP spid="227" grpId="0"/>
      <p:bldP spid="228" grpId="0"/>
      <p:bldP spid="228" grpId="1"/>
      <p:bldP spid="236" grpId="0"/>
      <p:bldP spid="239" grpId="0"/>
      <p:bldP spid="241" grpId="0"/>
      <p:bldP spid="24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câu trong mẩu chuyện dưới đây thuộc kiểu câu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2A358-3CE7-468B-8831-C41433CA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92" y="814387"/>
            <a:ext cx="8262577" cy="40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3E1AA21-19C7-447B-BBE5-53DA01AE9CA7}"/>
              </a:ext>
            </a:extLst>
          </p:cNvPr>
          <p:cNvGrpSpPr/>
          <p:nvPr/>
        </p:nvGrpSpPr>
        <p:grpSpPr>
          <a:xfrm>
            <a:off x="8729315" y="1913742"/>
            <a:ext cx="2853802" cy="2924958"/>
            <a:chOff x="7774871" y="1245992"/>
            <a:chExt cx="2732340" cy="2442724"/>
          </a:xfrm>
        </p:grpSpPr>
        <p:pic>
          <p:nvPicPr>
            <p:cNvPr id="80" name="图片 2" descr="2">
              <a:extLst>
                <a:ext uri="{FF2B5EF4-FFF2-40B4-BE49-F238E27FC236}">
                  <a16:creationId xmlns:a16="http://schemas.microsoft.com/office/drawing/2014/main" id="{8C24963B-A6A8-4363-9E4D-DCA829A79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4871" y="1245992"/>
              <a:ext cx="2732340" cy="2316139"/>
            </a:xfrm>
            <a:prstGeom prst="rect">
              <a:avLst/>
            </a:prstGeom>
          </p:spPr>
        </p:pic>
        <p:sp>
          <p:nvSpPr>
            <p:cNvPr id="81" name="Rounded Rectangle 16">
              <a:extLst>
                <a:ext uri="{FF2B5EF4-FFF2-40B4-BE49-F238E27FC236}">
                  <a16:creationId xmlns:a16="http://schemas.microsoft.com/office/drawing/2014/main" id="{ED602C05-1726-4B22-9DC5-34EF4D4F3C3F}"/>
                </a:ext>
              </a:extLst>
            </p:cNvPr>
            <p:cNvSpPr/>
            <p:nvPr/>
          </p:nvSpPr>
          <p:spPr>
            <a:xfrm>
              <a:off x="7995451" y="2931696"/>
              <a:ext cx="2240819" cy="7570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Thảo</a:t>
              </a:r>
              <a:r>
                <a:rPr lang="en-US" sz="3200" dirty="0"/>
                <a:t> </a:t>
              </a:r>
              <a:r>
                <a:rPr lang="en-US" sz="3200" dirty="0" err="1"/>
                <a:t>luận</a:t>
              </a:r>
              <a:r>
                <a:rPr lang="en-US" sz="3200" dirty="0"/>
                <a:t> </a:t>
              </a:r>
              <a:r>
                <a:rPr lang="en-US" sz="3200" dirty="0" err="1"/>
                <a:t>nhóm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48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9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2533A2A-6695-4E08-9623-74F2F0F75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109407"/>
              </p:ext>
            </p:extLst>
          </p:nvPr>
        </p:nvGraphicFramePr>
        <p:xfrm>
          <a:off x="2032000" y="729191"/>
          <a:ext cx="8128000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8500">
                  <a:extLst>
                    <a:ext uri="{9D8B030D-6E8A-4147-A177-3AD203B41FA5}">
                      <a16:colId xmlns:a16="http://schemas.microsoft.com/office/drawing/2014/main" val="2487505679"/>
                    </a:ext>
                  </a:extLst>
                </a:gridCol>
                <a:gridCol w="2349500">
                  <a:extLst>
                    <a:ext uri="{9D8B030D-6E8A-4147-A177-3AD203B41FA5}">
                      <a16:colId xmlns:a16="http://schemas.microsoft.com/office/drawing/2014/main" val="1286861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Kiểu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252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(1) Hai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7073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(2)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xuất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huyết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lây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671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(3) Theo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tớ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ạ!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502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(4)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7275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(5) Sao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lại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đó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2331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(6)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muỗi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vằn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hút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xong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sẽ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truyền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sang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535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15C920-E7CC-4251-AD4D-7E453E0D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3681" r="40756" b="5"/>
          <a:stretch/>
        </p:blipFill>
        <p:spPr>
          <a:xfrm>
            <a:off x="4603855" y="2324154"/>
            <a:ext cx="1857008" cy="396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AC7FD-8FB8-49DD-B342-C8B77D150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9362" r="25839" b="3404"/>
          <a:stretch/>
        </p:blipFill>
        <p:spPr>
          <a:xfrm>
            <a:off x="5056337" y="3500955"/>
            <a:ext cx="850087" cy="154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224719-70B3-4072-96C9-3538BA4E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611592" y="3815169"/>
            <a:ext cx="400035" cy="32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F2F3E-C5BC-4030-B320-6CF302B32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t="12468" r="28259" b="54155"/>
          <a:stretch/>
        </p:blipFill>
        <p:spPr>
          <a:xfrm>
            <a:off x="5068049" y="3764842"/>
            <a:ext cx="419292" cy="289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591FDB-5154-4F26-BD39-0B6AE1E5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97553" y="3952331"/>
            <a:ext cx="414056" cy="32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0502F8-71AB-4519-A1CA-3F79AF547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69448" y="3701507"/>
            <a:ext cx="398955" cy="310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CDF91-D025-4C2A-8AC2-1866701A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162356" y="3973181"/>
            <a:ext cx="398955" cy="310395"/>
          </a:xfrm>
          <a:prstGeom prst="rect">
            <a:avLst/>
          </a:prstGeom>
        </p:spPr>
      </p:pic>
      <p:sp>
        <p:nvSpPr>
          <p:cNvPr id="24" name="Star: 5 Points 23">
            <a:hlinkClick r:id="rId6" action="ppaction://hlinksldjump"/>
            <a:extLst>
              <a:ext uri="{FF2B5EF4-FFF2-40B4-BE49-F238E27FC236}">
                <a16:creationId xmlns:a16="http://schemas.microsoft.com/office/drawing/2014/main" id="{89631B0C-B32B-4D64-9290-74F39788162A}"/>
              </a:ext>
            </a:extLst>
          </p:cNvPr>
          <p:cNvSpPr/>
          <p:nvPr/>
        </p:nvSpPr>
        <p:spPr>
          <a:xfrm>
            <a:off x="3394660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25" name="Star: 5 Points 24">
            <a:hlinkClick r:id="rId7" action="ppaction://hlinksldjump"/>
            <a:extLst>
              <a:ext uri="{FF2B5EF4-FFF2-40B4-BE49-F238E27FC236}">
                <a16:creationId xmlns:a16="http://schemas.microsoft.com/office/drawing/2014/main" id="{B040CFC4-06E9-4F14-BF94-036FE30D758E}"/>
              </a:ext>
            </a:extLst>
          </p:cNvPr>
          <p:cNvSpPr/>
          <p:nvPr/>
        </p:nvSpPr>
        <p:spPr>
          <a:xfrm>
            <a:off x="5546670" y="1399951"/>
            <a:ext cx="595636" cy="4607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26" name="Star: 5 Points 25">
            <a:hlinkClick r:id="rId8" action="ppaction://hlinksldjump"/>
            <a:extLst>
              <a:ext uri="{FF2B5EF4-FFF2-40B4-BE49-F238E27FC236}">
                <a16:creationId xmlns:a16="http://schemas.microsoft.com/office/drawing/2014/main" id="{BAD3D421-BFC5-408A-BA51-26EDA47AF19F}"/>
              </a:ext>
            </a:extLst>
          </p:cNvPr>
          <p:cNvSpPr/>
          <p:nvPr/>
        </p:nvSpPr>
        <p:spPr>
          <a:xfrm>
            <a:off x="6460863" y="1399951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28" name="Star: 5 Points 27">
            <a:hlinkClick r:id="rId9" action="ppaction://hlinksldjump"/>
            <a:extLst>
              <a:ext uri="{FF2B5EF4-FFF2-40B4-BE49-F238E27FC236}">
                <a16:creationId xmlns:a16="http://schemas.microsoft.com/office/drawing/2014/main" id="{1E6BB9EC-57BF-475D-AD69-2F01D61592CD}"/>
              </a:ext>
            </a:extLst>
          </p:cNvPr>
          <p:cNvSpPr/>
          <p:nvPr/>
        </p:nvSpPr>
        <p:spPr>
          <a:xfrm>
            <a:off x="4460699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54C4A4-5939-4567-946F-D38BFC7B79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91" y="3433597"/>
            <a:ext cx="1279732" cy="2717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87E0F4-7F1C-4347-A039-59017F37BC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60" y="3701507"/>
            <a:ext cx="1123197" cy="2527812"/>
          </a:xfrm>
          <a:prstGeom prst="rect">
            <a:avLst/>
          </a:prstGeom>
        </p:spPr>
      </p:pic>
      <p:sp>
        <p:nvSpPr>
          <p:cNvPr id="16" name="文本框 18">
            <a:extLst>
              <a:ext uri="{FF2B5EF4-FFF2-40B4-BE49-F238E27FC236}">
                <a16:creationId xmlns:a16="http://schemas.microsoft.com/office/drawing/2014/main" id="{C29E9D88-3C1A-42F7-8898-C4B4B93AFE7D}"/>
              </a:ext>
            </a:extLst>
          </p:cNvPr>
          <p:cNvSpPr txBox="1"/>
          <p:nvPr/>
        </p:nvSpPr>
        <p:spPr>
          <a:xfrm>
            <a:off x="590808" y="306036"/>
            <a:ext cx="1084163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4267" b="1" kern="0" dirty="0">
                <a:solidFill>
                  <a:srgbClr val="FF0000"/>
                </a:solidFill>
                <a:latin typeface="Coiny" panose="02000903060500060000" pitchFamily="2" charset="0"/>
                <a:ea typeface="仓耳今楷05-6763 W05" panose="02020400000000000000" pitchFamily="18" charset="-122"/>
                <a:cs typeface="Calibri" panose="020F0502020204030204" pitchFamily="34" charset="0"/>
                <a:sym typeface="Arial"/>
              </a:rPr>
              <a:t>HOA HỒNG TẶNG CÔ</a:t>
            </a:r>
            <a:endParaRPr lang="zh-CN" altLang="en-US" sz="4267" b="1" kern="0" dirty="0">
              <a:solidFill>
                <a:srgbClr val="FF0000"/>
              </a:solidFill>
              <a:latin typeface="Coiny" panose="02000903060500060000" pitchFamily="2" charset="0"/>
              <a:ea typeface="仓耳今楷05-6763 W05" panose="02020400000000000000" pitchFamily="18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id="{BFBF4E37-CD7A-40DD-A26E-E50C523103C6}"/>
              </a:ext>
            </a:extLst>
          </p:cNvPr>
          <p:cNvSpPr/>
          <p:nvPr/>
        </p:nvSpPr>
        <p:spPr>
          <a:xfrm>
            <a:off x="10697028" y="5442858"/>
            <a:ext cx="1045029" cy="7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Chào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tạm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biệt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các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em</a:t>
            </a:r>
            <a:endParaRPr lang="en-US" sz="6700" b="1" dirty="0">
              <a:ln/>
              <a:solidFill>
                <a:srgbClr val="FF0000"/>
              </a:solidFill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7320FB-D47E-4691-B81A-50A90313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504E8-3D63-48A2-A29D-95BE72A907C3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FD0E78BB-993F-405F-8699-630F35270019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2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99D5D0B1-1EC3-4925-93C7-7C7F4DAE22E1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7A8DD3-3BDA-4A18-B1DF-91AF58C8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877AE7-70B5-4453-BE29-D4DE88B65474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92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BA0AE54F-657F-4D2C-8E44-5301B04B64B7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209D2-F64C-4680-AC98-79C2286B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2F5F30-9C24-4648-BCD0-8E0603C186E6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35480B-A736-4A8F-B646-82AB7FAD745C}"/>
              </a:ext>
            </a:extLst>
          </p:cNvPr>
          <p:cNvSpPr txBox="1"/>
          <p:nvPr/>
        </p:nvSpPr>
        <p:spPr>
          <a:xfrm>
            <a:off x="2902857" y="1725969"/>
            <a:ext cx="6720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hlinkClick r:id="rId3" action="ppaction://hlinksldjump"/>
            <a:extLst>
              <a:ext uri="{FF2B5EF4-FFF2-40B4-BE49-F238E27FC236}">
                <a16:creationId xmlns:a16="http://schemas.microsoft.com/office/drawing/2014/main" id="{B56D07A3-C303-4F1F-90DB-55CD11ACDC7B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9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395" y="1156656"/>
            <a:ext cx="3231160" cy="926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9E7A31-494B-4306-8D7E-ACA6CF608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2291" y="2420024"/>
            <a:ext cx="8047417" cy="2017951"/>
          </a:xfrm>
          <a:prstGeom prst="rect">
            <a:avLst/>
          </a:prstGeom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01A3D7DB-20FA-40E5-9633-03B2A7484A51}"/>
              </a:ext>
            </a:extLst>
          </p:cNvPr>
          <p:cNvSpPr txBox="1"/>
          <p:nvPr/>
        </p:nvSpPr>
        <p:spPr>
          <a:xfrm>
            <a:off x="2216084" y="50519"/>
            <a:ext cx="7759829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um.">
            <a:extLst>
              <a:ext uri="{FF2B5EF4-FFF2-40B4-BE49-F238E27FC236}">
                <a16:creationId xmlns:a16="http://schemas.microsoft.com/office/drawing/2014/main" id="{5DA4A97E-39F3-4738-BA28-C2A8BD7B9D05}"/>
              </a:ext>
            </a:extLst>
          </p:cNvPr>
          <p:cNvSpPr txBox="1"/>
          <p:nvPr/>
        </p:nvSpPr>
        <p:spPr>
          <a:xfrm>
            <a:off x="178474" y="350901"/>
            <a:ext cx="91460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733" b="1" dirty="0">
                <a:solidFill>
                  <a:srgbClr val="EC008C"/>
                </a:solidFill>
                <a:latin typeface="Arial-Rounded" panose="020F0504020102020204" pitchFamily="34" charset="-52"/>
              </a:rPr>
              <a:t>4.</a:t>
            </a:r>
          </a:p>
        </p:txBody>
      </p:sp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766632" y="350901"/>
            <a:ext cx="126964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Thực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hiện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các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yêu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cầu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d</a:t>
            </a:r>
            <a:r>
              <a:rPr lang="vi-VN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ư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ới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đây</a:t>
            </a:r>
            <a:endParaRPr lang="vi-VN" sz="3733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/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a.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nào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dưới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đây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thể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hiện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cảm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xúc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của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bạn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nhỏ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khi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thấy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chiếc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bàn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học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mới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?</a:t>
            </a:r>
            <a:endParaRPr lang="vi-VN" sz="3733" dirty="0">
              <a:solidFill>
                <a:srgbClr val="002060"/>
              </a:solidFill>
              <a:latin typeface="Averta Std CY" panose="00000500000000000000" pitchFamily="50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6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2143761" y="379469"/>
            <a:ext cx="9621516" cy="434983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62622-FEC0-4B02-8A17-3862A457007A}"/>
              </a:ext>
            </a:extLst>
          </p:cNvPr>
          <p:cNvSpPr/>
          <p:nvPr/>
        </p:nvSpPr>
        <p:spPr>
          <a:xfrm>
            <a:off x="2692049" y="259337"/>
            <a:ext cx="905506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thể hiện cảm xúc là câu dùng để bộc lộ trạng thái, cảm xúc một cách trực tiếp như: vui vẻ, phấn khích, buồn bã, đau xót, ngạc nhiên,...của người nói đối với sự vật, hiện tượng nào đó.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Thường có dấu chấm than ở cuối câu. 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Ví dụ: “A, mẹ đã về!”. </a:t>
            </a:r>
          </a:p>
        </p:txBody>
      </p:sp>
      <p:pic>
        <p:nvPicPr>
          <p:cNvPr id="7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0481FE39-91DC-4819-A97E-3883144B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833" y="3022548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849</Words>
  <Application>Microsoft Office PowerPoint</Application>
  <PresentationFormat>Widescreen</PresentationFormat>
  <Paragraphs>173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等线</vt:lpstr>
      <vt:lpstr>Arial</vt:lpstr>
      <vt:lpstr>Arial-Rounded</vt:lpstr>
      <vt:lpstr>Averta Std CY</vt:lpstr>
      <vt:lpstr>Averta Std CY Bold</vt:lpstr>
      <vt:lpstr>Calibri</vt:lpstr>
      <vt:lpstr>Calibri Light</vt:lpstr>
      <vt:lpstr>Coiny</vt:lpstr>
      <vt:lpstr>Gloria Hallelujah</vt:lpstr>
      <vt:lpstr>inpin heiti</vt:lpstr>
      <vt:lpstr>Pattaya</vt:lpstr>
      <vt:lpstr>Times New Roman</vt:lpstr>
      <vt:lpstr>2_第一PPT，www.1ppt.com</vt:lpstr>
      <vt:lpstr>1_Office Theme</vt:lpstr>
      <vt:lpstr>第一PPT，www.1ppt.com</vt:lpstr>
      <vt:lpstr>3_Office 主题​​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28</cp:revision>
  <dcterms:created xsi:type="dcterms:W3CDTF">2022-06-29T08:11:53Z</dcterms:created>
  <dcterms:modified xsi:type="dcterms:W3CDTF">2023-10-31T01:32:08Z</dcterms:modified>
</cp:coreProperties>
</file>