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7"/>
  </p:notesMasterIdLst>
  <p:handoutMasterIdLst>
    <p:handoutMasterId r:id="rId28"/>
  </p:handoutMasterIdLst>
  <p:sldIdLst>
    <p:sldId id="257" r:id="rId5"/>
    <p:sldId id="276" r:id="rId6"/>
    <p:sldId id="346" r:id="rId7"/>
    <p:sldId id="349" r:id="rId8"/>
    <p:sldId id="347" r:id="rId9"/>
    <p:sldId id="348" r:id="rId10"/>
    <p:sldId id="350" r:id="rId11"/>
    <p:sldId id="351" r:id="rId12"/>
    <p:sldId id="352" r:id="rId13"/>
    <p:sldId id="271" r:id="rId14"/>
    <p:sldId id="279" r:id="rId15"/>
    <p:sldId id="353" r:id="rId16"/>
    <p:sldId id="278" r:id="rId17"/>
    <p:sldId id="360" r:id="rId18"/>
    <p:sldId id="355" r:id="rId19"/>
    <p:sldId id="354" r:id="rId20"/>
    <p:sldId id="361" r:id="rId21"/>
    <p:sldId id="356" r:id="rId22"/>
    <p:sldId id="357" r:id="rId23"/>
    <p:sldId id="358" r:id="rId24"/>
    <p:sldId id="359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787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30-Oct-23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1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D275A-EFB5-44B6-BF6A-B6803CCD9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51" y="0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4">
            <a:extLst>
              <a:ext uri="{FF2B5EF4-FFF2-40B4-BE49-F238E27FC236}">
                <a16:creationId xmlns:a16="http://schemas.microsoft.com/office/drawing/2014/main" id="{EA1F4910-6DF9-F2A1-96B7-74EA1877281F}"/>
              </a:ext>
            </a:extLst>
          </p:cNvPr>
          <p:cNvSpPr/>
          <p:nvPr/>
        </p:nvSpPr>
        <p:spPr>
          <a:xfrm>
            <a:off x="282139" y="634056"/>
            <a:ext cx="11555900" cy="91940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vi-VN" sz="4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4">
            <a:extLst>
              <a:ext uri="{FF2B5EF4-FFF2-40B4-BE49-F238E27FC236}">
                <a16:creationId xmlns:a16="http://schemas.microsoft.com/office/drawing/2014/main" id="{7922FDD6-FA82-20A6-7953-20FBE14B0A7C}"/>
              </a:ext>
            </a:extLst>
          </p:cNvPr>
          <p:cNvSpPr/>
          <p:nvPr/>
        </p:nvSpPr>
        <p:spPr>
          <a:xfrm>
            <a:off x="282139" y="2236714"/>
            <a:ext cx="11555900" cy="91940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54">
            <a:extLst>
              <a:ext uri="{FF2B5EF4-FFF2-40B4-BE49-F238E27FC236}">
                <a16:creationId xmlns:a16="http://schemas.microsoft.com/office/drawing/2014/main" id="{8EBA6186-FFA6-CB47-F091-0C88A5CA9833}"/>
              </a:ext>
            </a:extLst>
          </p:cNvPr>
          <p:cNvSpPr/>
          <p:nvPr/>
        </p:nvSpPr>
        <p:spPr>
          <a:xfrm>
            <a:off x="282139" y="4124508"/>
            <a:ext cx="11555900" cy="91940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8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304694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78807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4">
            <a:extLst>
              <a:ext uri="{FF2B5EF4-FFF2-40B4-BE49-F238E27FC236}">
                <a16:creationId xmlns:a16="http://schemas.microsoft.com/office/drawing/2014/main" id="{1AF356B9-1C5E-858A-E6C0-3ED5E446EA4E}"/>
              </a:ext>
            </a:extLst>
          </p:cNvPr>
          <p:cNvSpPr/>
          <p:nvPr/>
        </p:nvSpPr>
        <p:spPr>
          <a:xfrm>
            <a:off x="282139" y="634056"/>
            <a:ext cx="11555900" cy="851297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3A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sôi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3F6DD0-1641-D04C-6F16-AD9E514E4D7E}"/>
              </a:ext>
            </a:extLst>
          </p:cNvPr>
          <p:cNvCxnSpPr/>
          <p:nvPr/>
        </p:nvCxnSpPr>
        <p:spPr>
          <a:xfrm>
            <a:off x="9701349" y="1367246"/>
            <a:ext cx="1628502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01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520</Words>
  <Application>Microsoft Office PowerPoint</Application>
  <PresentationFormat>Widescreen</PresentationFormat>
  <Paragraphs>71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微软雅黑</vt:lpstr>
      <vt:lpstr>Arial</vt:lpstr>
      <vt:lpstr>Arial-Rounded</vt:lpstr>
      <vt:lpstr>Calibri</vt:lpstr>
      <vt:lpstr>Calibri Light</vt:lpstr>
      <vt:lpstr>Cedarville Cursive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30</cp:revision>
  <dcterms:created xsi:type="dcterms:W3CDTF">2022-06-29T04:18:14Z</dcterms:created>
  <dcterms:modified xsi:type="dcterms:W3CDTF">2023-10-30T03:46:07Z</dcterms:modified>
</cp:coreProperties>
</file>