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4" r:id="rId2"/>
    <p:sldMasterId id="2147483672" r:id="rId3"/>
  </p:sldMasterIdLst>
  <p:notesMasterIdLst>
    <p:notesMasterId r:id="rId27"/>
  </p:notesMasterIdLst>
  <p:sldIdLst>
    <p:sldId id="260" r:id="rId4"/>
    <p:sldId id="283" r:id="rId5"/>
    <p:sldId id="263" r:id="rId6"/>
    <p:sldId id="2636" r:id="rId7"/>
    <p:sldId id="285" r:id="rId8"/>
    <p:sldId id="290" r:id="rId9"/>
    <p:sldId id="292" r:id="rId10"/>
    <p:sldId id="293" r:id="rId11"/>
    <p:sldId id="291" r:id="rId12"/>
    <p:sldId id="294" r:id="rId13"/>
    <p:sldId id="300" r:id="rId14"/>
    <p:sldId id="297" r:id="rId15"/>
    <p:sldId id="299" r:id="rId16"/>
    <p:sldId id="2637" r:id="rId17"/>
    <p:sldId id="2638" r:id="rId18"/>
    <p:sldId id="2639" r:id="rId19"/>
    <p:sldId id="2640" r:id="rId20"/>
    <p:sldId id="2641" r:id="rId21"/>
    <p:sldId id="2642" r:id="rId22"/>
    <p:sldId id="2643" r:id="rId23"/>
    <p:sldId id="2644" r:id="rId24"/>
    <p:sldId id="301" r:id="rId25"/>
    <p:sldId id="508"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548" autoAdjust="0"/>
    <p:restoredTop sz="94660"/>
  </p:normalViewPr>
  <p:slideViewPr>
    <p:cSldViewPr snapToGrid="0">
      <p:cViewPr varScale="1">
        <p:scale>
          <a:sx n="78" d="100"/>
          <a:sy n="78" d="100"/>
        </p:scale>
        <p:origin x="835"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404533-5CF3-4A01-9DE2-E9E93F0F9B63}" type="datetimeFigureOut">
              <a:rPr lang="en-US" smtClean="0"/>
              <a:t>10-Oct-23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118BDB-2E37-4D13-9576-3F5FD58C8E05}" type="slidenum">
              <a:rPr lang="en-US" smtClean="0"/>
              <a:t>‹#›</a:t>
            </a:fld>
            <a:endParaRPr lang="en-US"/>
          </a:p>
        </p:txBody>
      </p:sp>
    </p:spTree>
    <p:extLst>
      <p:ext uri="{BB962C8B-B14F-4D97-AF65-F5344CB8AC3E}">
        <p14:creationId xmlns:p14="http://schemas.microsoft.com/office/powerpoint/2010/main" val="2383768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0868355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4574129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5752757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2241620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1269153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0898079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3844860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744308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4776220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3821494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6499362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349367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Master" Target="../slideMasters/slideMaster2.xml"/><Relationship Id="rId4" Type="http://schemas.openxmlformats.org/officeDocument/2006/relationships/image" Target="../media/image1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2.xml"/><Relationship Id="rId4" Type="http://schemas.openxmlformats.org/officeDocument/2006/relationships/image" Target="../media/image18.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2.xml"/><Relationship Id="rId4" Type="http://schemas.openxmlformats.org/officeDocument/2006/relationships/image" Target="../media/image19.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png"/><Relationship Id="rId1" Type="http://schemas.openxmlformats.org/officeDocument/2006/relationships/slideMaster" Target="../slideMasters/slideMaster2.xml"/><Relationship Id="rId4" Type="http://schemas.openxmlformats.org/officeDocument/2006/relationships/image" Target="../media/image20.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2.xml"/><Relationship Id="rId5" Type="http://schemas.openxmlformats.org/officeDocument/2006/relationships/image" Target="../media/image13.png"/><Relationship Id="rId4" Type="http://schemas.openxmlformats.org/officeDocument/2006/relationships/image" Target="../media/image21.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1323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BBFFCB55-A78E-4DE0-92B1-EAB6AD237F0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sp>
        <p:nvSpPr>
          <p:cNvPr id="3" name="矩形: 圆角 2">
            <a:extLst>
              <a:ext uri="{FF2B5EF4-FFF2-40B4-BE49-F238E27FC236}">
                <a16:creationId xmlns:a16="http://schemas.microsoft.com/office/drawing/2014/main" id="{338ADA5F-C62D-4273-AD50-E22051455C04}"/>
              </a:ext>
            </a:extLst>
          </p:cNvPr>
          <p:cNvSpPr/>
          <p:nvPr userDrawn="1"/>
        </p:nvSpPr>
        <p:spPr>
          <a:xfrm>
            <a:off x="992504" y="422910"/>
            <a:ext cx="10206990" cy="6023610"/>
          </a:xfrm>
          <a:prstGeom prst="round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70号-灵悦黑体" panose="00000500000000000000" pitchFamily="2" charset="-122"/>
              <a:ea typeface="字魂70号-灵悦黑体" panose="00000500000000000000" pitchFamily="2" charset="-122"/>
            </a:endParaRPr>
          </a:p>
        </p:txBody>
      </p:sp>
    </p:spTree>
    <p:extLst>
      <p:ext uri="{BB962C8B-B14F-4D97-AF65-F5344CB8AC3E}">
        <p14:creationId xmlns:p14="http://schemas.microsoft.com/office/powerpoint/2010/main" val="2328521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E1ECB1-5A5B-4C6B-8360-EEF4E7804329}"/>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5BFCC059-4D8E-4C87-A4D1-E4C9E1D59452}"/>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A904FCF4-9A9C-407F-A896-63764D12FEE3}"/>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2023/10/10</a:t>
            </a:fld>
            <a:endParaRPr lang="zh-CN" altLang="en-US"/>
          </a:p>
        </p:txBody>
      </p:sp>
      <p:sp>
        <p:nvSpPr>
          <p:cNvPr id="5" name="页脚占位符 4">
            <a:extLst>
              <a:ext uri="{FF2B5EF4-FFF2-40B4-BE49-F238E27FC236}">
                <a16:creationId xmlns:a16="http://schemas.microsoft.com/office/drawing/2014/main" id="{69A6E786-3F61-4FD7-AF4B-5CAEC066F41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2D126972-3EDC-4D3D-817C-4CCC7969F7B7}"/>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695690982"/>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41A1C3F-F90A-43A4-9ECD-F00719B56535}"/>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5C48D4E4-35F0-4517-A710-16EC966268E6}"/>
              </a:ext>
            </a:extLst>
          </p:cNvPr>
          <p:cNvSpPr>
            <a:spLocks noGrp="1"/>
          </p:cNvSpPr>
          <p:nvPr>
            <p:ph idx="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D82627A-5DA8-42DB-A0E5-883D1EDEEB33}"/>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2023/10/10</a:t>
            </a:fld>
            <a:endParaRPr lang="zh-CN" altLang="en-US"/>
          </a:p>
        </p:txBody>
      </p:sp>
      <p:sp>
        <p:nvSpPr>
          <p:cNvPr id="5" name="页脚占位符 4">
            <a:extLst>
              <a:ext uri="{FF2B5EF4-FFF2-40B4-BE49-F238E27FC236}">
                <a16:creationId xmlns:a16="http://schemas.microsoft.com/office/drawing/2014/main" id="{6709759C-075D-43BD-B60D-906336D3312B}"/>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2E769EA7-A4C8-47A7-9F4D-3E4EF4FEB31E}"/>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929683527"/>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1030536-6B8C-499F-B691-282A56B2234A}"/>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592699D7-1ACB-40EF-8948-18C67F14DCCA}"/>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A09C0F2B-275E-4EFF-8736-59FDF652047A}"/>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2023/10/10</a:t>
            </a:fld>
            <a:endParaRPr lang="zh-CN" altLang="en-US"/>
          </a:p>
        </p:txBody>
      </p:sp>
      <p:sp>
        <p:nvSpPr>
          <p:cNvPr id="5" name="页脚占位符 4">
            <a:extLst>
              <a:ext uri="{FF2B5EF4-FFF2-40B4-BE49-F238E27FC236}">
                <a16:creationId xmlns:a16="http://schemas.microsoft.com/office/drawing/2014/main" id="{EC6CBD68-7556-4277-A9CC-0E3698CDD064}"/>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F7552142-513F-4E0A-A832-EC32ABA8CBDE}"/>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288543097"/>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8DA5A0C-41EF-4EF1-B9B9-E309AF8245CE}"/>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6898F9A6-7009-487C-9335-9B2655AF34BF}"/>
              </a:ext>
            </a:extLst>
          </p:cNvPr>
          <p:cNvSpPr>
            <a:spLocks noGrp="1"/>
          </p:cNvSpPr>
          <p:nvPr>
            <p:ph sz="half" idx="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142523A4-6D85-4E26-BAD9-B5DED0F0D86A}"/>
              </a:ext>
            </a:extLst>
          </p:cNvPr>
          <p:cNvSpPr>
            <a:spLocks noGrp="1"/>
          </p:cNvSpPr>
          <p:nvPr>
            <p:ph sz="half" idx="2"/>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DF1B68CC-03DA-4133-9A62-45795BDC56B0}"/>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2023/10/10</a:t>
            </a:fld>
            <a:endParaRPr lang="zh-CN" altLang="en-US"/>
          </a:p>
        </p:txBody>
      </p:sp>
      <p:sp>
        <p:nvSpPr>
          <p:cNvPr id="6" name="页脚占位符 5">
            <a:extLst>
              <a:ext uri="{FF2B5EF4-FFF2-40B4-BE49-F238E27FC236}">
                <a16:creationId xmlns:a16="http://schemas.microsoft.com/office/drawing/2014/main" id="{37433D43-A8D0-4374-ACF8-E247BE39BC87}"/>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DB94F08B-6269-48AE-88E7-BDBB0876FDAD}"/>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066315572"/>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544134E-0BE5-46C0-929C-F9D4A023FD93}"/>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B12113C5-ADEA-4974-BB14-86DAC381EA1D}"/>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C9390FF6-61F4-44DF-9C58-15C7C9EAC01D}"/>
              </a:ext>
            </a:extLst>
          </p:cNvPr>
          <p:cNvSpPr>
            <a:spLocks noGrp="1"/>
          </p:cNvSpPr>
          <p:nvPr>
            <p:ph sz="half" idx="2"/>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5084E920-1203-43C5-9836-AEA955263377}"/>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91FAE36B-07A4-4C4E-9A5F-B58F26998217}"/>
              </a:ext>
            </a:extLst>
          </p:cNvPr>
          <p:cNvSpPr>
            <a:spLocks noGrp="1"/>
          </p:cNvSpPr>
          <p:nvPr>
            <p:ph sz="quarter" idx="4"/>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2C6239AA-BEC2-47D5-B295-1C438B9D2A29}"/>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2023/10/10</a:t>
            </a:fld>
            <a:endParaRPr lang="zh-CN" altLang="en-US"/>
          </a:p>
        </p:txBody>
      </p:sp>
      <p:sp>
        <p:nvSpPr>
          <p:cNvPr id="8" name="页脚占位符 7">
            <a:extLst>
              <a:ext uri="{FF2B5EF4-FFF2-40B4-BE49-F238E27FC236}">
                <a16:creationId xmlns:a16="http://schemas.microsoft.com/office/drawing/2014/main" id="{2D37E89F-FD72-4884-A2DC-4121C65FDE0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id="{F4094C68-E649-4A58-B70D-88A203523249}"/>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565008276"/>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5F94A4-B8D7-43C1-80C9-73E124F4F707}"/>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A684A534-7F72-44DB-AAA0-39763DA8C1E6}"/>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2023/10/10</a:t>
            </a:fld>
            <a:endParaRPr lang="zh-CN" altLang="en-US"/>
          </a:p>
        </p:txBody>
      </p:sp>
      <p:sp>
        <p:nvSpPr>
          <p:cNvPr id="4" name="页脚占位符 3">
            <a:extLst>
              <a:ext uri="{FF2B5EF4-FFF2-40B4-BE49-F238E27FC236}">
                <a16:creationId xmlns:a16="http://schemas.microsoft.com/office/drawing/2014/main" id="{ED8F81B8-2C1B-46DA-9FC4-FA4EA6C3144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D4DEF5E0-2338-4BAC-8681-B56466F2D309}"/>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4113610060"/>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5AE1E47-1B45-4380-AE38-48F51410E38F}"/>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2023/10/10</a:t>
            </a:fld>
            <a:endParaRPr lang="zh-CN" altLang="en-US"/>
          </a:p>
        </p:txBody>
      </p:sp>
      <p:sp>
        <p:nvSpPr>
          <p:cNvPr id="3" name="页脚占位符 2">
            <a:extLst>
              <a:ext uri="{FF2B5EF4-FFF2-40B4-BE49-F238E27FC236}">
                <a16:creationId xmlns:a16="http://schemas.microsoft.com/office/drawing/2014/main" id="{A5744B09-219A-4BAE-A64A-BA6F51CC35B0}"/>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BE5B1853-F3A0-4843-A7DD-B071FABAEC70}"/>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84650234"/>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38A05EE-C361-48B2-881C-5FEDBCF95C2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D66B7BA2-C07B-486A-AEBA-E8A379FAE2D7}"/>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9609B8D7-C342-4349-A52B-0F630C4968F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C21A0A05-2E78-4B68-9275-72A6981317F1}"/>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2023/10/10</a:t>
            </a:fld>
            <a:endParaRPr lang="zh-CN" altLang="en-US"/>
          </a:p>
        </p:txBody>
      </p:sp>
      <p:sp>
        <p:nvSpPr>
          <p:cNvPr id="6" name="页脚占位符 5">
            <a:extLst>
              <a:ext uri="{FF2B5EF4-FFF2-40B4-BE49-F238E27FC236}">
                <a16:creationId xmlns:a16="http://schemas.microsoft.com/office/drawing/2014/main" id="{8E8D064B-850C-449A-B16D-36BA1C5A1FB1}"/>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E3919E08-2488-46A8-8B39-E8E3B1A72840}"/>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863186880"/>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719821D-3169-462D-BDC5-707DAA3731AF}"/>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C25970DE-180B-463A-842D-4B948B1E4836}"/>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27048C78-1503-4FD7-8859-990F963DFC66}"/>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D84969D1-8A89-4051-A7A3-053E791C47D5}"/>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2023/10/10</a:t>
            </a:fld>
            <a:endParaRPr lang="zh-CN" altLang="en-US"/>
          </a:p>
        </p:txBody>
      </p:sp>
      <p:sp>
        <p:nvSpPr>
          <p:cNvPr id="6" name="页脚占位符 5">
            <a:extLst>
              <a:ext uri="{FF2B5EF4-FFF2-40B4-BE49-F238E27FC236}">
                <a16:creationId xmlns:a16="http://schemas.microsoft.com/office/drawing/2014/main" id="{F2B7B8CF-C72E-438F-A999-E8DA548268F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6F73A437-B948-459B-B14D-44D796DEEFE1}"/>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732414539"/>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60967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B517C0B-618B-4B07-8FEE-212F45DF64FC}"/>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E76156C6-4F3E-4B26-BEF6-C658183E3C3C}"/>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190B155B-888E-4B42-8139-225B7CE49039}"/>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2023/10/10</a:t>
            </a:fld>
            <a:endParaRPr lang="zh-CN" altLang="en-US"/>
          </a:p>
        </p:txBody>
      </p:sp>
      <p:sp>
        <p:nvSpPr>
          <p:cNvPr id="5" name="页脚占位符 4">
            <a:extLst>
              <a:ext uri="{FF2B5EF4-FFF2-40B4-BE49-F238E27FC236}">
                <a16:creationId xmlns:a16="http://schemas.microsoft.com/office/drawing/2014/main" id="{F0848B8B-A45D-48D2-B95C-C234023486E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0E2847D2-37FF-491E-86F7-2A77B2A5E901}"/>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4088161573"/>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61B51B0E-C5ED-4931-852F-A8DA7E1DB9A4}"/>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165174B4-31E8-4BEF-8942-FD3548C70B75}"/>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2B8F4D3-431E-44CF-A028-C91E2137E9E9}"/>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2023/10/10</a:t>
            </a:fld>
            <a:endParaRPr lang="zh-CN" altLang="en-US"/>
          </a:p>
        </p:txBody>
      </p:sp>
      <p:sp>
        <p:nvSpPr>
          <p:cNvPr id="5" name="页脚占位符 4">
            <a:extLst>
              <a:ext uri="{FF2B5EF4-FFF2-40B4-BE49-F238E27FC236}">
                <a16:creationId xmlns:a16="http://schemas.microsoft.com/office/drawing/2014/main" id="{15D0F09A-E73B-492B-B10B-3218D86A87B3}"/>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99BE3E4A-3F9F-4FA6-A0A2-122D22E57CD0}"/>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932011714"/>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4910865"/>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6225564"/>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936936445"/>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04463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id="{B5F65422-4F15-4F65-BF63-A810BB43A49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pic>
        <p:nvPicPr>
          <p:cNvPr id="15" name="图片 14">
            <a:extLst>
              <a:ext uri="{FF2B5EF4-FFF2-40B4-BE49-F238E27FC236}">
                <a16:creationId xmlns:a16="http://schemas.microsoft.com/office/drawing/2014/main" id="{78B06899-8EB2-4232-8660-AEC4B0BD752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21120710">
            <a:off x="104089" y="2528964"/>
            <a:ext cx="3633370" cy="4096447"/>
          </a:xfrm>
          <a:prstGeom prst="rect">
            <a:avLst/>
          </a:prstGeom>
        </p:spPr>
      </p:pic>
      <p:pic>
        <p:nvPicPr>
          <p:cNvPr id="16" name="图片 15">
            <a:extLst>
              <a:ext uri="{FF2B5EF4-FFF2-40B4-BE49-F238E27FC236}">
                <a16:creationId xmlns:a16="http://schemas.microsoft.com/office/drawing/2014/main" id="{FEE96F2F-E668-4B9C-A4FF-78DC61D5223D}"/>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780022" y="1354415"/>
            <a:ext cx="4678681" cy="5274985"/>
          </a:xfrm>
          <a:prstGeom prst="rect">
            <a:avLst/>
          </a:prstGeom>
        </p:spPr>
      </p:pic>
      <p:pic>
        <p:nvPicPr>
          <p:cNvPr id="3" name="图片 2" descr="图片包含 文字&#10;&#10;描述已自动生成">
            <a:extLst>
              <a:ext uri="{FF2B5EF4-FFF2-40B4-BE49-F238E27FC236}">
                <a16:creationId xmlns:a16="http://schemas.microsoft.com/office/drawing/2014/main" id="{F19FEB38-260B-4884-88F0-932576E65CF0}"/>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319642" y="131198"/>
            <a:ext cx="9571530" cy="5972859"/>
          </a:xfrm>
          <a:prstGeom prst="rect">
            <a:avLst/>
          </a:prstGeom>
        </p:spPr>
      </p:pic>
      <p:pic>
        <p:nvPicPr>
          <p:cNvPr id="18" name="图片 17" descr="图片包含 屏幕截图&#10;&#10;描述已自动生成">
            <a:extLst>
              <a:ext uri="{FF2B5EF4-FFF2-40B4-BE49-F238E27FC236}">
                <a16:creationId xmlns:a16="http://schemas.microsoft.com/office/drawing/2014/main" id="{15798669-13D6-4E0C-973B-7AE155AFC93C}"/>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1379989" y="4979321"/>
            <a:ext cx="2801426" cy="1796076"/>
          </a:xfrm>
          <a:prstGeom prst="rect">
            <a:avLst/>
          </a:prstGeom>
        </p:spPr>
      </p:pic>
      <p:pic>
        <p:nvPicPr>
          <p:cNvPr id="9" name="图片 8" descr="图片包含 矢量图形&#10;&#10;描述已自动生成">
            <a:extLst>
              <a:ext uri="{FF2B5EF4-FFF2-40B4-BE49-F238E27FC236}">
                <a16:creationId xmlns:a16="http://schemas.microsoft.com/office/drawing/2014/main" id="{08906958-A621-4AA1-BB37-4729008BD301}"/>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1133851" y="441609"/>
            <a:ext cx="3033543" cy="267601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923117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id="{930B1641-9EB7-4B70-856B-460AB458EF5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pic>
        <p:nvPicPr>
          <p:cNvPr id="4" name="图片 3">
            <a:extLst>
              <a:ext uri="{FF2B5EF4-FFF2-40B4-BE49-F238E27FC236}">
                <a16:creationId xmlns:a16="http://schemas.microsoft.com/office/drawing/2014/main" id="{7ABEDC77-C7EB-4647-8B12-BB4B09C6C9E4}"/>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367083" y="678654"/>
            <a:ext cx="9457833" cy="5368785"/>
          </a:xfrm>
          <a:prstGeom prst="rect">
            <a:avLst/>
          </a:prstGeom>
        </p:spPr>
      </p:pic>
      <p:pic>
        <p:nvPicPr>
          <p:cNvPr id="3" name="图片 2" descr="图片包含 矢量图形&#10;&#10;描述已自动生成">
            <a:extLst>
              <a:ext uri="{FF2B5EF4-FFF2-40B4-BE49-F238E27FC236}">
                <a16:creationId xmlns:a16="http://schemas.microsoft.com/office/drawing/2014/main" id="{089F4924-B610-4B01-AAF0-EB6D4C2B84E7}"/>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flipH="1">
            <a:off x="8837625" y="182880"/>
            <a:ext cx="2828348" cy="249500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394234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A6DF10BD-A049-4E16-8D62-126B709B9A9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pic>
        <p:nvPicPr>
          <p:cNvPr id="4" name="图片 3">
            <a:extLst>
              <a:ext uri="{FF2B5EF4-FFF2-40B4-BE49-F238E27FC236}">
                <a16:creationId xmlns:a16="http://schemas.microsoft.com/office/drawing/2014/main" id="{A7D0DFF0-46F8-4187-942E-DEA6A4808A70}"/>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4493623" y="182880"/>
            <a:ext cx="7406640" cy="5525284"/>
          </a:xfrm>
          <a:prstGeom prst="rect">
            <a:avLst/>
          </a:prstGeom>
        </p:spPr>
      </p:pic>
      <p:pic>
        <p:nvPicPr>
          <p:cNvPr id="8" name="图片 7" descr="图片包含 矢量图形&#10;&#10;描述已自动生成">
            <a:extLst>
              <a:ext uri="{FF2B5EF4-FFF2-40B4-BE49-F238E27FC236}">
                <a16:creationId xmlns:a16="http://schemas.microsoft.com/office/drawing/2014/main" id="{C7F48FFE-631C-4540-807B-CB3B602A1B0D}"/>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130629" y="182880"/>
            <a:ext cx="2573382" cy="232518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306317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296B9FBB-375B-4234-8084-D21169B3D7C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pic>
        <p:nvPicPr>
          <p:cNvPr id="3" name="图片 2">
            <a:extLst>
              <a:ext uri="{FF2B5EF4-FFF2-40B4-BE49-F238E27FC236}">
                <a16:creationId xmlns:a16="http://schemas.microsoft.com/office/drawing/2014/main" id="{AD825717-EB93-4D97-8146-7B6F069812A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21120710">
            <a:off x="104089" y="2528964"/>
            <a:ext cx="3633370" cy="4096447"/>
          </a:xfrm>
          <a:prstGeom prst="rect">
            <a:avLst/>
          </a:prstGeom>
        </p:spPr>
      </p:pic>
      <p:pic>
        <p:nvPicPr>
          <p:cNvPr id="4" name="图片 3">
            <a:extLst>
              <a:ext uri="{FF2B5EF4-FFF2-40B4-BE49-F238E27FC236}">
                <a16:creationId xmlns:a16="http://schemas.microsoft.com/office/drawing/2014/main" id="{70B9CAD3-6FBF-4316-9AFA-3E4E5603A454}"/>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780022" y="1354415"/>
            <a:ext cx="4678681" cy="5274985"/>
          </a:xfrm>
          <a:prstGeom prst="rect">
            <a:avLst/>
          </a:prstGeom>
        </p:spPr>
      </p:pic>
      <p:pic>
        <p:nvPicPr>
          <p:cNvPr id="5" name="图片 4" descr="图片包含 矢量图形&#10;&#10;描述已自动生成">
            <a:extLst>
              <a:ext uri="{FF2B5EF4-FFF2-40B4-BE49-F238E27FC236}">
                <a16:creationId xmlns:a16="http://schemas.microsoft.com/office/drawing/2014/main" id="{19EB3F4D-4A1E-4A61-9D3D-3A5A195B16CC}"/>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439987" y="142638"/>
            <a:ext cx="2747350" cy="2423554"/>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109307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151A1023-4220-4CE5-B5EF-344DCFB6674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pic>
        <p:nvPicPr>
          <p:cNvPr id="3" name="图片 2">
            <a:extLst>
              <a:ext uri="{FF2B5EF4-FFF2-40B4-BE49-F238E27FC236}">
                <a16:creationId xmlns:a16="http://schemas.microsoft.com/office/drawing/2014/main" id="{17AB1272-66D6-4F7C-8D48-6903E68214CA}"/>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377524" y="182880"/>
            <a:ext cx="11436951" cy="6492241"/>
          </a:xfrm>
          <a:prstGeom prst="rect">
            <a:avLst/>
          </a:prstGeom>
        </p:spPr>
      </p:pic>
      <p:pic>
        <p:nvPicPr>
          <p:cNvPr id="5" name="图片 4" descr="图片包含 矢量图形&#10;&#10;描述已自动生成">
            <a:extLst>
              <a:ext uri="{FF2B5EF4-FFF2-40B4-BE49-F238E27FC236}">
                <a16:creationId xmlns:a16="http://schemas.microsoft.com/office/drawing/2014/main" id="{AD4EFE15-4A23-403E-8AF7-9B5B0641F989}"/>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flipH="1">
            <a:off x="10192905" y="0"/>
            <a:ext cx="1999094" cy="1763486"/>
          </a:xfrm>
          <a:prstGeom prst="rect">
            <a:avLst/>
          </a:prstGeom>
          <a:effectLst>
            <a:outerShdw blurRad="50800" dist="38100" dir="2700000" algn="tl" rotWithShape="0">
              <a:prstClr val="black">
                <a:alpha val="40000"/>
              </a:prstClr>
            </a:outerShdw>
          </a:effectLst>
        </p:spPr>
      </p:pic>
      <p:sp>
        <p:nvSpPr>
          <p:cNvPr id="6" name="矩形: 圆角 5">
            <a:extLst>
              <a:ext uri="{FF2B5EF4-FFF2-40B4-BE49-F238E27FC236}">
                <a16:creationId xmlns:a16="http://schemas.microsoft.com/office/drawing/2014/main" id="{3C33D859-34D3-4234-AB03-95A8549D8C6D}"/>
              </a:ext>
            </a:extLst>
          </p:cNvPr>
          <p:cNvSpPr/>
          <p:nvPr userDrawn="1"/>
        </p:nvSpPr>
        <p:spPr>
          <a:xfrm>
            <a:off x="4306387" y="992777"/>
            <a:ext cx="3579223" cy="535577"/>
          </a:xfrm>
          <a:prstGeom prst="roundRect">
            <a:avLst>
              <a:gd name="adj" fmla="val 50000"/>
            </a:avLst>
          </a:prstGeom>
          <a:solidFill>
            <a:srgbClr val="396B67"/>
          </a:solidFill>
          <a:ln w="508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70号-灵悦黑体" panose="00000500000000000000" pitchFamily="2" charset="-122"/>
              <a:ea typeface="字魂70号-灵悦黑体" panose="00000500000000000000" pitchFamily="2" charset="-122"/>
            </a:endParaRPr>
          </a:p>
        </p:txBody>
      </p:sp>
    </p:spTree>
    <p:extLst>
      <p:ext uri="{BB962C8B-B14F-4D97-AF65-F5344CB8AC3E}">
        <p14:creationId xmlns:p14="http://schemas.microsoft.com/office/powerpoint/2010/main" val="1308874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872C1917-4A94-41D7-817F-74CD2F2A0B4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pic>
        <p:nvPicPr>
          <p:cNvPr id="9" name="图片 8">
            <a:extLst>
              <a:ext uri="{FF2B5EF4-FFF2-40B4-BE49-F238E27FC236}">
                <a16:creationId xmlns:a16="http://schemas.microsoft.com/office/drawing/2014/main" id="{65570613-31EB-44B1-B34B-ED17A47DBAE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21120710">
            <a:off x="104089" y="2528964"/>
            <a:ext cx="3633370" cy="4096447"/>
          </a:xfrm>
          <a:prstGeom prst="rect">
            <a:avLst/>
          </a:prstGeom>
        </p:spPr>
      </p:pic>
      <p:pic>
        <p:nvPicPr>
          <p:cNvPr id="10" name="图片 9">
            <a:extLst>
              <a:ext uri="{FF2B5EF4-FFF2-40B4-BE49-F238E27FC236}">
                <a16:creationId xmlns:a16="http://schemas.microsoft.com/office/drawing/2014/main" id="{DB8F8CF6-17E6-4DF0-A26B-C4FA7E13137A}"/>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780022" y="1354415"/>
            <a:ext cx="4678681" cy="5274985"/>
          </a:xfrm>
          <a:prstGeom prst="rect">
            <a:avLst/>
          </a:prstGeom>
        </p:spPr>
      </p:pic>
      <p:pic>
        <p:nvPicPr>
          <p:cNvPr id="11" name="图片 10">
            <a:extLst>
              <a:ext uri="{FF2B5EF4-FFF2-40B4-BE49-F238E27FC236}">
                <a16:creationId xmlns:a16="http://schemas.microsoft.com/office/drawing/2014/main" id="{E8EBB76D-25D6-4143-8107-479AA58A618F}"/>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1379989" y="22860"/>
            <a:ext cx="9432022" cy="5854499"/>
          </a:xfrm>
          <a:prstGeom prst="rect">
            <a:avLst/>
          </a:prstGeom>
        </p:spPr>
      </p:pic>
      <p:pic>
        <p:nvPicPr>
          <p:cNvPr id="12" name="图片 11" descr="图片包含 屏幕截图&#10;&#10;描述已自动生成">
            <a:extLst>
              <a:ext uri="{FF2B5EF4-FFF2-40B4-BE49-F238E27FC236}">
                <a16:creationId xmlns:a16="http://schemas.microsoft.com/office/drawing/2014/main" id="{CB8760D8-84F5-48F1-B4FE-BC163B1CD806}"/>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1379989" y="4979321"/>
            <a:ext cx="2801426" cy="1796076"/>
          </a:xfrm>
          <a:prstGeom prst="rect">
            <a:avLst/>
          </a:prstGeom>
        </p:spPr>
      </p:pic>
    </p:spTree>
    <p:extLst>
      <p:ext uri="{BB962C8B-B14F-4D97-AF65-F5344CB8AC3E}">
        <p14:creationId xmlns:p14="http://schemas.microsoft.com/office/powerpoint/2010/main" val="50060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image" Target="../media/image3.png"/><Relationship Id="rId12"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11" Type="http://schemas.openxmlformats.org/officeDocument/2006/relationships/image" Target="../media/image7.png"/><Relationship Id="rId5" Type="http://schemas.openxmlformats.org/officeDocument/2006/relationships/image" Target="../media/image1.png"/><Relationship Id="rId10" Type="http://schemas.openxmlformats.org/officeDocument/2006/relationships/image" Target="../media/image6.png"/><Relationship Id="rId4" Type="http://schemas.openxmlformats.org/officeDocument/2006/relationships/theme" Target="../theme/theme1.xml"/><Relationship Id="rId9" Type="http://schemas.openxmlformats.org/officeDocument/2006/relationships/image" Target="../media/image5.pn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6.xml"/><Relationship Id="rId7" Type="http://schemas.openxmlformats.org/officeDocument/2006/relationships/slideLayout" Target="../slideLayouts/slideLayout10.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5" Type="http://schemas.openxmlformats.org/officeDocument/2006/relationships/slideLayout" Target="../slideLayouts/slideLayout8.xml"/><Relationship Id="rId4" Type="http://schemas.openxmlformats.org/officeDocument/2006/relationships/slideLayout" Target="../slideLayouts/slideLayout7.xml"/><Relationship Id="rId9" Type="http://schemas.openxmlformats.org/officeDocument/2006/relationships/image" Target="../media/image9.jp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17" Type="http://schemas.openxmlformats.org/officeDocument/2006/relationships/image" Target="../media/image8.png"/><Relationship Id="rId2" Type="http://schemas.openxmlformats.org/officeDocument/2006/relationships/slideLayout" Target="../slideLayouts/slideLayout12.xml"/><Relationship Id="rId16" Type="http://schemas.openxmlformats.org/officeDocument/2006/relationships/image" Target="../media/image22.jpg"/><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5" Type="http://schemas.openxmlformats.org/officeDocument/2006/relationships/theme" Target="../theme/theme3.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2A929840-79EE-469B-A54C-EFF3412EF79A}"/>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l="7143" r="7143" b="2798"/>
          <a:stretch/>
        </p:blipFill>
        <p:spPr>
          <a:xfrm>
            <a:off x="0" y="0"/>
            <a:ext cx="12192000" cy="6858000"/>
          </a:xfrm>
          <a:prstGeom prst="rect">
            <a:avLst/>
          </a:prstGeom>
        </p:spPr>
      </p:pic>
      <p:sp>
        <p:nvSpPr>
          <p:cNvPr id="17" name="矩形 16">
            <a:extLst>
              <a:ext uri="{FF2B5EF4-FFF2-40B4-BE49-F238E27FC236}">
                <a16:creationId xmlns:a16="http://schemas.microsoft.com/office/drawing/2014/main" id="{DBE565A8-1BDF-46C3-B26E-A5A9B0F41651}"/>
              </a:ext>
            </a:extLst>
          </p:cNvPr>
          <p:cNvSpPr/>
          <p:nvPr userDrawn="1"/>
        </p:nvSpPr>
        <p:spPr>
          <a:xfrm>
            <a:off x="0" y="0"/>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a:extLst>
              <a:ext uri="{FF2B5EF4-FFF2-40B4-BE49-F238E27FC236}">
                <a16:creationId xmlns:a16="http://schemas.microsoft.com/office/drawing/2014/main" id="{CEF44D78-B629-4BCF-BD02-6712A976975F}"/>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b="17294"/>
          <a:stretch/>
        </p:blipFill>
        <p:spPr>
          <a:xfrm>
            <a:off x="0" y="4581526"/>
            <a:ext cx="2050221" cy="2046476"/>
          </a:xfrm>
          <a:prstGeom prst="rect">
            <a:avLst/>
          </a:prstGeom>
        </p:spPr>
      </p:pic>
      <p:pic>
        <p:nvPicPr>
          <p:cNvPr id="5" name="图片 4">
            <a:extLst>
              <a:ext uri="{FF2B5EF4-FFF2-40B4-BE49-F238E27FC236}">
                <a16:creationId xmlns:a16="http://schemas.microsoft.com/office/drawing/2014/main" id="{1279CA7E-A687-43A1-AE40-79A1250CDFDA}"/>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5961657"/>
            <a:ext cx="12192000" cy="897331"/>
          </a:xfrm>
          <a:prstGeom prst="rect">
            <a:avLst/>
          </a:prstGeom>
        </p:spPr>
      </p:pic>
      <p:pic>
        <p:nvPicPr>
          <p:cNvPr id="6" name="图片 5">
            <a:extLst>
              <a:ext uri="{FF2B5EF4-FFF2-40B4-BE49-F238E27FC236}">
                <a16:creationId xmlns:a16="http://schemas.microsoft.com/office/drawing/2014/main" id="{D1FADE22-C77E-430A-B33D-D30ECDCDEDBA}"/>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9985828" y="5014119"/>
            <a:ext cx="1670050" cy="1444057"/>
          </a:xfrm>
          <a:prstGeom prst="rect">
            <a:avLst/>
          </a:prstGeom>
        </p:spPr>
      </p:pic>
      <p:pic>
        <p:nvPicPr>
          <p:cNvPr id="7" name="图片 6">
            <a:extLst>
              <a:ext uri="{FF2B5EF4-FFF2-40B4-BE49-F238E27FC236}">
                <a16:creationId xmlns:a16="http://schemas.microsoft.com/office/drawing/2014/main" id="{2ED91967-558D-439F-8668-6045FB13177E}"/>
              </a:ext>
            </a:extLst>
          </p:cNvPr>
          <p:cNvPicPr>
            <a:picLocks noChangeAspect="1"/>
          </p:cNvPicPr>
          <p:nvPr userDrawn="1"/>
        </p:nvPicPr>
        <p:blipFill rotWithShape="1">
          <a:blip r:embed="rId9">
            <a:extLst>
              <a:ext uri="{28A0092B-C50C-407E-A947-70E740481C1C}">
                <a14:useLocalDpi xmlns:a14="http://schemas.microsoft.com/office/drawing/2010/main" val="0"/>
              </a:ext>
            </a:extLst>
          </a:blip>
          <a:srcRect l="937"/>
          <a:stretch/>
        </p:blipFill>
        <p:spPr>
          <a:xfrm>
            <a:off x="0" y="6272169"/>
            <a:ext cx="12192000" cy="585831"/>
          </a:xfrm>
          <a:prstGeom prst="rect">
            <a:avLst/>
          </a:prstGeom>
        </p:spPr>
      </p:pic>
      <p:pic>
        <p:nvPicPr>
          <p:cNvPr id="8" name="图片 7">
            <a:extLst>
              <a:ext uri="{FF2B5EF4-FFF2-40B4-BE49-F238E27FC236}">
                <a16:creationId xmlns:a16="http://schemas.microsoft.com/office/drawing/2014/main" id="{9B6FB0EF-1B3B-4BAF-A806-FA72D4144238}"/>
              </a:ext>
            </a:extLst>
          </p:cNvPr>
          <p:cNvPicPr>
            <a:picLocks noChangeAspect="1"/>
          </p:cNvPicPr>
          <p:nvPr userDrawn="1"/>
        </p:nvPicPr>
        <p:blipFill rotWithShape="1">
          <a:blip r:embed="rId10">
            <a:extLst>
              <a:ext uri="{28A0092B-C50C-407E-A947-70E740481C1C}">
                <a14:useLocalDpi xmlns:a14="http://schemas.microsoft.com/office/drawing/2010/main" val="0"/>
              </a:ext>
            </a:extLst>
          </a:blip>
          <a:srcRect b="7286"/>
          <a:stretch/>
        </p:blipFill>
        <p:spPr>
          <a:xfrm>
            <a:off x="2" y="5181983"/>
            <a:ext cx="2562775" cy="1676018"/>
          </a:xfrm>
          <a:prstGeom prst="rect">
            <a:avLst/>
          </a:prstGeom>
        </p:spPr>
      </p:pic>
      <p:pic>
        <p:nvPicPr>
          <p:cNvPr id="9" name="图片 8">
            <a:extLst>
              <a:ext uri="{FF2B5EF4-FFF2-40B4-BE49-F238E27FC236}">
                <a16:creationId xmlns:a16="http://schemas.microsoft.com/office/drawing/2014/main" id="{1F46D25C-BF21-4896-8638-5319795E6D9B}"/>
              </a:ext>
            </a:extLst>
          </p:cNvPr>
          <p:cNvPicPr>
            <a:picLocks noChangeAspect="1"/>
          </p:cNvPicPr>
          <p:nvPr userDrawn="1"/>
        </p:nvPicPr>
        <p:blipFill rotWithShape="1">
          <a:blip r:embed="rId11">
            <a:extLst>
              <a:ext uri="{28A0092B-C50C-407E-A947-70E740481C1C}">
                <a14:useLocalDpi xmlns:a14="http://schemas.microsoft.com/office/drawing/2010/main" val="0"/>
              </a:ext>
            </a:extLst>
          </a:blip>
          <a:srcRect b="20536"/>
          <a:stretch/>
        </p:blipFill>
        <p:spPr>
          <a:xfrm>
            <a:off x="0" y="6512425"/>
            <a:ext cx="12192000" cy="345575"/>
          </a:xfrm>
          <a:prstGeom prst="rect">
            <a:avLst/>
          </a:prstGeom>
        </p:spPr>
      </p:pic>
      <p:pic>
        <p:nvPicPr>
          <p:cNvPr id="10" name="Picture 9" descr="Shape&#10;&#10;Description automatically generated with medium confidence">
            <a:extLst>
              <a:ext uri="{FF2B5EF4-FFF2-40B4-BE49-F238E27FC236}">
                <a16:creationId xmlns:a16="http://schemas.microsoft.com/office/drawing/2014/main" id="{754DAEC1-0345-4C33-9809-168634891F33}"/>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609725" y="171450"/>
            <a:ext cx="1314152" cy="1314152"/>
          </a:xfrm>
          <a:prstGeom prst="rect">
            <a:avLst/>
          </a:prstGeom>
        </p:spPr>
      </p:pic>
    </p:spTree>
    <p:extLst>
      <p:ext uri="{BB962C8B-B14F-4D97-AF65-F5344CB8AC3E}">
        <p14:creationId xmlns:p14="http://schemas.microsoft.com/office/powerpoint/2010/main" val="35759820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6" descr="图片包含 户外&#10;&#10;描述已自动生成">
            <a:extLst>
              <a:ext uri="{FF2B5EF4-FFF2-40B4-BE49-F238E27FC236}">
                <a16:creationId xmlns:a16="http://schemas.microsoft.com/office/drawing/2014/main" id="{51D981AD-9FC1-4415-8F8F-8DBB61E1CAAF}"/>
              </a:ext>
            </a:extLst>
          </p:cNvPr>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722707278"/>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pic>
        <p:nvPicPr>
          <p:cNvPr id="8" name="Picture 7" descr="Shape&#10;&#10;Description automatically generated with medium confidence">
            <a:extLst>
              <a:ext uri="{FF2B5EF4-FFF2-40B4-BE49-F238E27FC236}">
                <a16:creationId xmlns:a16="http://schemas.microsoft.com/office/drawing/2014/main" id="{766089F4-DB85-4DC8-A35E-853DEC819EC0}"/>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2076450" y="314324"/>
            <a:ext cx="1666875" cy="1666875"/>
          </a:xfrm>
          <a:prstGeom prst="rect">
            <a:avLst/>
          </a:prstGeom>
        </p:spPr>
      </p:pic>
    </p:spTree>
    <p:extLst>
      <p:ext uri="{BB962C8B-B14F-4D97-AF65-F5344CB8AC3E}">
        <p14:creationId xmlns:p14="http://schemas.microsoft.com/office/powerpoint/2010/main" val="171887266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26.png"/><Relationship Id="rId3" Type="http://schemas.openxmlformats.org/officeDocument/2006/relationships/image" Target="../media/image1.png"/><Relationship Id="rId7" Type="http://schemas.openxmlformats.org/officeDocument/2006/relationships/image" Target="../media/image6.png"/><Relationship Id="rId12" Type="http://schemas.openxmlformats.org/officeDocument/2006/relationships/image" Target="../media/image25.png"/><Relationship Id="rId2" Type="http://schemas.openxmlformats.org/officeDocument/2006/relationships/notesSlide" Target="../notesSlides/notesSlide1.xml"/><Relationship Id="rId16"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5.png"/><Relationship Id="rId11" Type="http://schemas.microsoft.com/office/2007/relationships/hdphoto" Target="../media/hdphoto1.wdp"/><Relationship Id="rId5" Type="http://schemas.openxmlformats.org/officeDocument/2006/relationships/image" Target="../media/image4.png"/><Relationship Id="rId15" Type="http://schemas.openxmlformats.org/officeDocument/2006/relationships/image" Target="../media/image28.png"/><Relationship Id="rId10" Type="http://schemas.openxmlformats.org/officeDocument/2006/relationships/image" Target="../media/image24.png"/><Relationship Id="rId4" Type="http://schemas.openxmlformats.org/officeDocument/2006/relationships/image" Target="../media/image3.png"/><Relationship Id="rId9" Type="http://schemas.openxmlformats.org/officeDocument/2006/relationships/image" Target="../media/image23.png"/><Relationship Id="rId14" Type="http://schemas.openxmlformats.org/officeDocument/2006/relationships/image" Target="../media/image2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24.png"/><Relationship Id="rId13" Type="http://schemas.microsoft.com/office/2007/relationships/hdphoto" Target="../media/hdphoto3.wdp"/><Relationship Id="rId18" Type="http://schemas.microsoft.com/office/2007/relationships/hdphoto" Target="../media/hdphoto4.wdp"/><Relationship Id="rId3" Type="http://schemas.openxmlformats.org/officeDocument/2006/relationships/image" Target="../media/image1.png"/><Relationship Id="rId7" Type="http://schemas.openxmlformats.org/officeDocument/2006/relationships/image" Target="../media/image23.png"/><Relationship Id="rId12" Type="http://schemas.openxmlformats.org/officeDocument/2006/relationships/image" Target="../media/image36.png"/><Relationship Id="rId17" Type="http://schemas.openxmlformats.org/officeDocument/2006/relationships/image" Target="../media/image40.png"/><Relationship Id="rId2" Type="http://schemas.openxmlformats.org/officeDocument/2006/relationships/notesSlide" Target="../notesSlides/notesSlide5.xml"/><Relationship Id="rId16" Type="http://schemas.openxmlformats.org/officeDocument/2006/relationships/image" Target="../media/image39.pn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slide" Target="slide15.xml"/><Relationship Id="rId5" Type="http://schemas.openxmlformats.org/officeDocument/2006/relationships/image" Target="../media/image5.png"/><Relationship Id="rId15" Type="http://schemas.openxmlformats.org/officeDocument/2006/relationships/image" Target="../media/image38.png"/><Relationship Id="rId10" Type="http://schemas.openxmlformats.org/officeDocument/2006/relationships/image" Target="../media/image25.png"/><Relationship Id="rId4" Type="http://schemas.openxmlformats.org/officeDocument/2006/relationships/image" Target="../media/image3.png"/><Relationship Id="rId9" Type="http://schemas.microsoft.com/office/2007/relationships/hdphoto" Target="../media/hdphoto1.wdp"/><Relationship Id="rId14" Type="http://schemas.openxmlformats.org/officeDocument/2006/relationships/image" Target="../media/image37.png"/></Relationships>
</file>

<file path=ppt/slides/_rels/slide12.xml.rels><?xml version="1.0" encoding="UTF-8" standalone="yes"?>
<Relationships xmlns="http://schemas.openxmlformats.org/package/2006/relationships"><Relationship Id="rId8" Type="http://schemas.openxmlformats.org/officeDocument/2006/relationships/image" Target="../media/image24.png"/><Relationship Id="rId13" Type="http://schemas.microsoft.com/office/2007/relationships/hdphoto" Target="../media/hdphoto5.wdp"/><Relationship Id="rId3" Type="http://schemas.openxmlformats.org/officeDocument/2006/relationships/image" Target="../media/image1.png"/><Relationship Id="rId7" Type="http://schemas.openxmlformats.org/officeDocument/2006/relationships/image" Target="../media/image23.png"/><Relationship Id="rId12" Type="http://schemas.openxmlformats.org/officeDocument/2006/relationships/image" Target="../media/image42.png"/><Relationship Id="rId17" Type="http://schemas.microsoft.com/office/2007/relationships/hdphoto" Target="../media/hdphoto6.wdp"/><Relationship Id="rId2" Type="http://schemas.openxmlformats.org/officeDocument/2006/relationships/notesSlide" Target="../notesSlides/notesSlide6.xml"/><Relationship Id="rId16" Type="http://schemas.openxmlformats.org/officeDocument/2006/relationships/image" Target="../media/image45.pn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25.png"/><Relationship Id="rId5" Type="http://schemas.openxmlformats.org/officeDocument/2006/relationships/image" Target="../media/image5.png"/><Relationship Id="rId15" Type="http://schemas.openxmlformats.org/officeDocument/2006/relationships/image" Target="../media/image44.svg"/><Relationship Id="rId10" Type="http://schemas.openxmlformats.org/officeDocument/2006/relationships/image" Target="../media/image41.png"/><Relationship Id="rId4" Type="http://schemas.openxmlformats.org/officeDocument/2006/relationships/image" Target="../media/image3.png"/><Relationship Id="rId9" Type="http://schemas.microsoft.com/office/2007/relationships/hdphoto" Target="../media/hdphoto1.wdp"/><Relationship Id="rId14" Type="http://schemas.openxmlformats.org/officeDocument/2006/relationships/image" Target="../media/image43.png"/></Relationships>
</file>

<file path=ppt/slides/_rels/slide13.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36.png"/><Relationship Id="rId18" Type="http://schemas.openxmlformats.org/officeDocument/2006/relationships/image" Target="../media/image48.png"/><Relationship Id="rId3" Type="http://schemas.openxmlformats.org/officeDocument/2006/relationships/image" Target="../media/image1.png"/><Relationship Id="rId7" Type="http://schemas.openxmlformats.org/officeDocument/2006/relationships/image" Target="../media/image23.png"/><Relationship Id="rId12" Type="http://schemas.openxmlformats.org/officeDocument/2006/relationships/slide" Target="slide12.xml"/><Relationship Id="rId17" Type="http://schemas.openxmlformats.org/officeDocument/2006/relationships/image" Target="../media/image47.png"/><Relationship Id="rId2" Type="http://schemas.openxmlformats.org/officeDocument/2006/relationships/notesSlide" Target="../notesSlides/notesSlide7.xml"/><Relationship Id="rId16" Type="http://schemas.microsoft.com/office/2007/relationships/hdphoto" Target="../media/hdphoto7.wdp"/><Relationship Id="rId20" Type="http://schemas.openxmlformats.org/officeDocument/2006/relationships/image" Target="../media/image50.pn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25.png"/><Relationship Id="rId5" Type="http://schemas.openxmlformats.org/officeDocument/2006/relationships/image" Target="../media/image5.png"/><Relationship Id="rId15" Type="http://schemas.openxmlformats.org/officeDocument/2006/relationships/image" Target="../media/image46.png"/><Relationship Id="rId10" Type="http://schemas.openxmlformats.org/officeDocument/2006/relationships/image" Target="../media/image41.png"/><Relationship Id="rId19" Type="http://schemas.openxmlformats.org/officeDocument/2006/relationships/image" Target="../media/image49.png"/><Relationship Id="rId4" Type="http://schemas.openxmlformats.org/officeDocument/2006/relationships/image" Target="../media/image3.png"/><Relationship Id="rId9" Type="http://schemas.microsoft.com/office/2007/relationships/hdphoto" Target="../media/hdphoto1.wdp"/><Relationship Id="rId14" Type="http://schemas.microsoft.com/office/2007/relationships/hdphoto" Target="../media/hdphoto3.wdp"/></Relationships>
</file>

<file path=ppt/slides/_rels/slide14.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36.png"/><Relationship Id="rId18" Type="http://schemas.openxmlformats.org/officeDocument/2006/relationships/image" Target="../media/image48.png"/><Relationship Id="rId3" Type="http://schemas.openxmlformats.org/officeDocument/2006/relationships/image" Target="../media/image1.png"/><Relationship Id="rId7" Type="http://schemas.openxmlformats.org/officeDocument/2006/relationships/image" Target="../media/image23.png"/><Relationship Id="rId12" Type="http://schemas.openxmlformats.org/officeDocument/2006/relationships/slide" Target="slide12.xml"/><Relationship Id="rId17" Type="http://schemas.openxmlformats.org/officeDocument/2006/relationships/image" Target="../media/image47.png"/><Relationship Id="rId2" Type="http://schemas.openxmlformats.org/officeDocument/2006/relationships/notesSlide" Target="../notesSlides/notesSlide8.xml"/><Relationship Id="rId16" Type="http://schemas.microsoft.com/office/2007/relationships/hdphoto" Target="../media/hdphoto7.wdp"/><Relationship Id="rId20" Type="http://schemas.openxmlformats.org/officeDocument/2006/relationships/image" Target="../media/image50.pn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25.png"/><Relationship Id="rId5" Type="http://schemas.openxmlformats.org/officeDocument/2006/relationships/image" Target="../media/image5.png"/><Relationship Id="rId15" Type="http://schemas.openxmlformats.org/officeDocument/2006/relationships/image" Target="../media/image46.png"/><Relationship Id="rId10" Type="http://schemas.openxmlformats.org/officeDocument/2006/relationships/image" Target="../media/image41.png"/><Relationship Id="rId19" Type="http://schemas.openxmlformats.org/officeDocument/2006/relationships/image" Target="../media/image49.png"/><Relationship Id="rId4" Type="http://schemas.openxmlformats.org/officeDocument/2006/relationships/image" Target="../media/image3.png"/><Relationship Id="rId9" Type="http://schemas.microsoft.com/office/2007/relationships/hdphoto" Target="../media/hdphoto1.wdp"/><Relationship Id="rId14" Type="http://schemas.microsoft.com/office/2007/relationships/hdphoto" Target="../media/hdphoto3.wdp"/></Relationships>
</file>

<file path=ppt/slides/_rels/slide15.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36.png"/><Relationship Id="rId18" Type="http://schemas.openxmlformats.org/officeDocument/2006/relationships/image" Target="../media/image50.png"/><Relationship Id="rId3" Type="http://schemas.openxmlformats.org/officeDocument/2006/relationships/image" Target="../media/image1.png"/><Relationship Id="rId7" Type="http://schemas.openxmlformats.org/officeDocument/2006/relationships/image" Target="../media/image23.png"/><Relationship Id="rId12" Type="http://schemas.openxmlformats.org/officeDocument/2006/relationships/slide" Target="slide12.xml"/><Relationship Id="rId17" Type="http://schemas.openxmlformats.org/officeDocument/2006/relationships/image" Target="../media/image47.png"/><Relationship Id="rId2" Type="http://schemas.openxmlformats.org/officeDocument/2006/relationships/notesSlide" Target="../notesSlides/notesSlide9.xml"/><Relationship Id="rId16" Type="http://schemas.microsoft.com/office/2007/relationships/hdphoto" Target="../media/hdphoto7.wdp"/><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25.png"/><Relationship Id="rId5" Type="http://schemas.openxmlformats.org/officeDocument/2006/relationships/image" Target="../media/image5.png"/><Relationship Id="rId15" Type="http://schemas.openxmlformats.org/officeDocument/2006/relationships/image" Target="../media/image46.png"/><Relationship Id="rId10" Type="http://schemas.openxmlformats.org/officeDocument/2006/relationships/image" Target="../media/image41.png"/><Relationship Id="rId4" Type="http://schemas.openxmlformats.org/officeDocument/2006/relationships/image" Target="../media/image3.png"/><Relationship Id="rId9" Type="http://schemas.microsoft.com/office/2007/relationships/hdphoto" Target="../media/hdphoto1.wdp"/><Relationship Id="rId14" Type="http://schemas.microsoft.com/office/2007/relationships/hdphoto" Target="../media/hdphoto3.wdp"/></Relationships>
</file>

<file path=ppt/slides/_rels/slide16.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25.png"/><Relationship Id="rId3" Type="http://schemas.openxmlformats.org/officeDocument/2006/relationships/image" Target="../media/image1.png"/><Relationship Id="rId7" Type="http://schemas.openxmlformats.org/officeDocument/2006/relationships/image" Target="../media/image5.png"/><Relationship Id="rId12" Type="http://schemas.microsoft.com/office/2007/relationships/hdphoto" Target="../media/hdphoto1.wdp"/><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24.png"/><Relationship Id="rId5" Type="http://schemas.openxmlformats.org/officeDocument/2006/relationships/image" Target="../media/image3.png"/><Relationship Id="rId10" Type="http://schemas.openxmlformats.org/officeDocument/2006/relationships/image" Target="../media/image23.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29.png"/></Relationships>
</file>

<file path=ppt/slides/_rels/slide17.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52.emf"/><Relationship Id="rId1" Type="http://schemas.openxmlformats.org/officeDocument/2006/relationships/slideLayout" Target="../slideLayouts/slideLayout2.xml"/><Relationship Id="rId4" Type="http://schemas.microsoft.com/office/2007/relationships/hdphoto" Target="../media/hdphoto5.wdp"/></Relationships>
</file>

<file path=ppt/slides/_rels/slide19.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25.png"/><Relationship Id="rId3" Type="http://schemas.openxmlformats.org/officeDocument/2006/relationships/image" Target="../media/image1.png"/><Relationship Id="rId7" Type="http://schemas.openxmlformats.org/officeDocument/2006/relationships/image" Target="../media/image5.png"/><Relationship Id="rId12" Type="http://schemas.microsoft.com/office/2007/relationships/hdphoto" Target="../media/hdphoto1.wdp"/><Relationship Id="rId2" Type="http://schemas.openxmlformats.org/officeDocument/2006/relationships/notesSlide" Target="../notesSlides/notesSlide2.xml"/><Relationship Id="rId16"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24.png"/><Relationship Id="rId5" Type="http://schemas.openxmlformats.org/officeDocument/2006/relationships/image" Target="../media/image3.png"/><Relationship Id="rId15" Type="http://schemas.openxmlformats.org/officeDocument/2006/relationships/image" Target="../media/image30.png"/><Relationship Id="rId10" Type="http://schemas.openxmlformats.org/officeDocument/2006/relationships/image" Target="../media/image23.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29.png"/></Relationships>
</file>

<file path=ppt/slides/_rels/slide20.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26.png"/><Relationship Id="rId3" Type="http://schemas.openxmlformats.org/officeDocument/2006/relationships/image" Target="../media/image1.png"/><Relationship Id="rId7" Type="http://schemas.openxmlformats.org/officeDocument/2006/relationships/image" Target="../media/image6.png"/><Relationship Id="rId12"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5.png"/><Relationship Id="rId11" Type="http://schemas.microsoft.com/office/2007/relationships/hdphoto" Target="../media/hdphoto1.wdp"/><Relationship Id="rId5" Type="http://schemas.openxmlformats.org/officeDocument/2006/relationships/image" Target="../media/image4.png"/><Relationship Id="rId10" Type="http://schemas.openxmlformats.org/officeDocument/2006/relationships/image" Target="../media/image24.png"/><Relationship Id="rId4" Type="http://schemas.openxmlformats.org/officeDocument/2006/relationships/image" Target="../media/image3.png"/><Relationship Id="rId9" Type="http://schemas.openxmlformats.org/officeDocument/2006/relationships/image" Target="../media/image23.png"/><Relationship Id="rId14" Type="http://schemas.openxmlformats.org/officeDocument/2006/relationships/image" Target="../media/image8.png"/></Relationships>
</file>

<file path=ppt/slides/_rels/slide23.xml.rels><?xml version="1.0" encoding="UTF-8" standalone="yes"?>
<Relationships xmlns="http://schemas.openxmlformats.org/package/2006/relationships"><Relationship Id="rId3" Type="http://schemas.openxmlformats.org/officeDocument/2006/relationships/hyperlink" Target="https://www.facebook.com/huongthaoGADT" TargetMode="External"/><Relationship Id="rId2" Type="http://schemas.openxmlformats.org/officeDocument/2006/relationships/notesSlide" Target="../notesSlides/notesSlide12.xml"/><Relationship Id="rId1" Type="http://schemas.openxmlformats.org/officeDocument/2006/relationships/slideLayout" Target="../slideLayouts/slideLayout22.xml"/><Relationship Id="rId5" Type="http://schemas.microsoft.com/office/2007/relationships/hdphoto" Target="../media/hdphoto8.wdp"/><Relationship Id="rId4" Type="http://schemas.openxmlformats.org/officeDocument/2006/relationships/image" Target="../media/image55.png"/></Relationships>
</file>

<file path=ppt/slides/_rels/slide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5.png"/><Relationship Id="rId1" Type="http://schemas.openxmlformats.org/officeDocument/2006/relationships/slideLayout" Target="../slideLayouts/slideLayout2.xml"/><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25.png"/><Relationship Id="rId3" Type="http://schemas.openxmlformats.org/officeDocument/2006/relationships/image" Target="../media/image1.png"/><Relationship Id="rId7" Type="http://schemas.openxmlformats.org/officeDocument/2006/relationships/image" Target="../media/image5.png"/><Relationship Id="rId12" Type="http://schemas.microsoft.com/office/2007/relationships/hdphoto" Target="../media/hdphoto1.wdp"/><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24.png"/><Relationship Id="rId5" Type="http://schemas.openxmlformats.org/officeDocument/2006/relationships/image" Target="../media/image3.png"/><Relationship Id="rId15" Type="http://schemas.openxmlformats.org/officeDocument/2006/relationships/image" Target="../media/image8.png"/><Relationship Id="rId10" Type="http://schemas.openxmlformats.org/officeDocument/2006/relationships/image" Target="../media/image23.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AF46E9B7-16A5-4AE7-92BA-287BC75B973E}"/>
              </a:ext>
            </a:extLst>
          </p:cNvPr>
          <p:cNvPicPr>
            <a:picLocks noChangeAspect="1"/>
          </p:cNvPicPr>
          <p:nvPr/>
        </p:nvPicPr>
        <p:blipFill rotWithShape="1">
          <a:blip r:embed="rId3">
            <a:extLst>
              <a:ext uri="{28A0092B-C50C-407E-A947-70E740481C1C}">
                <a14:useLocalDpi xmlns:a14="http://schemas.microsoft.com/office/drawing/2010/main" val="0"/>
              </a:ext>
            </a:extLst>
          </a:blip>
          <a:srcRect l="7143" r="7143" b="2798"/>
          <a:stretch/>
        </p:blipFill>
        <p:spPr>
          <a:xfrm>
            <a:off x="0" y="0"/>
            <a:ext cx="12192000" cy="6858000"/>
          </a:xfrm>
          <a:prstGeom prst="rect">
            <a:avLst/>
          </a:prstGeom>
        </p:spPr>
      </p:pic>
      <p:sp>
        <p:nvSpPr>
          <p:cNvPr id="41" name="矩形 40">
            <a:extLst>
              <a:ext uri="{FF2B5EF4-FFF2-40B4-BE49-F238E27FC236}">
                <a16:creationId xmlns:a16="http://schemas.microsoft.com/office/drawing/2014/main" id="{C154E082-B022-4479-A8F9-424D06B8EBE3}"/>
              </a:ext>
            </a:extLst>
          </p:cNvPr>
          <p:cNvSpPr/>
          <p:nvPr/>
        </p:nvSpPr>
        <p:spPr>
          <a:xfrm>
            <a:off x="-1" y="0"/>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pic>
        <p:nvPicPr>
          <p:cNvPr id="7" name="图片 6">
            <a:extLst>
              <a:ext uri="{FF2B5EF4-FFF2-40B4-BE49-F238E27FC236}">
                <a16:creationId xmlns:a16="http://schemas.microsoft.com/office/drawing/2014/main" id="{1FD4A67A-FF59-4105-B468-C3B4C1831E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961657"/>
            <a:ext cx="12192000" cy="897331"/>
          </a:xfrm>
          <a:prstGeom prst="rect">
            <a:avLst/>
          </a:prstGeom>
        </p:spPr>
      </p:pic>
      <p:pic>
        <p:nvPicPr>
          <p:cNvPr id="9" name="图片 8">
            <a:extLst>
              <a:ext uri="{FF2B5EF4-FFF2-40B4-BE49-F238E27FC236}">
                <a16:creationId xmlns:a16="http://schemas.microsoft.com/office/drawing/2014/main" id="{5027E655-B325-42AD-82B9-A85796D3997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53844" y="4568056"/>
            <a:ext cx="2185920" cy="1890119"/>
          </a:xfrm>
          <a:prstGeom prst="rect">
            <a:avLst/>
          </a:prstGeom>
        </p:spPr>
      </p:pic>
      <p:pic>
        <p:nvPicPr>
          <p:cNvPr id="5" name="图片 4">
            <a:extLst>
              <a:ext uri="{FF2B5EF4-FFF2-40B4-BE49-F238E27FC236}">
                <a16:creationId xmlns:a16="http://schemas.microsoft.com/office/drawing/2014/main" id="{92185730-5AFE-4724-A59F-AA7BC0019D8F}"/>
              </a:ext>
            </a:extLst>
          </p:cNvPr>
          <p:cNvPicPr>
            <a:picLocks noChangeAspect="1"/>
          </p:cNvPicPr>
          <p:nvPr/>
        </p:nvPicPr>
        <p:blipFill rotWithShape="1">
          <a:blip r:embed="rId6">
            <a:extLst>
              <a:ext uri="{28A0092B-C50C-407E-A947-70E740481C1C}">
                <a14:useLocalDpi xmlns:a14="http://schemas.microsoft.com/office/drawing/2010/main" val="0"/>
              </a:ext>
            </a:extLst>
          </a:blip>
          <a:srcRect l="937"/>
          <a:stretch/>
        </p:blipFill>
        <p:spPr>
          <a:xfrm>
            <a:off x="0" y="6272169"/>
            <a:ext cx="12192000" cy="585831"/>
          </a:xfrm>
          <a:prstGeom prst="rect">
            <a:avLst/>
          </a:prstGeom>
        </p:spPr>
      </p:pic>
      <p:pic>
        <p:nvPicPr>
          <p:cNvPr id="11" name="图片 10">
            <a:extLst>
              <a:ext uri="{FF2B5EF4-FFF2-40B4-BE49-F238E27FC236}">
                <a16:creationId xmlns:a16="http://schemas.microsoft.com/office/drawing/2014/main" id="{75350D85-3830-491E-A0F9-A2C3526A2C42}"/>
              </a:ext>
            </a:extLst>
          </p:cNvPr>
          <p:cNvPicPr>
            <a:picLocks noChangeAspect="1"/>
          </p:cNvPicPr>
          <p:nvPr/>
        </p:nvPicPr>
        <p:blipFill rotWithShape="1">
          <a:blip r:embed="rId7">
            <a:extLst>
              <a:ext uri="{28A0092B-C50C-407E-A947-70E740481C1C}">
                <a14:useLocalDpi xmlns:a14="http://schemas.microsoft.com/office/drawing/2010/main" val="0"/>
              </a:ext>
            </a:extLst>
          </a:blip>
          <a:srcRect b="7286"/>
          <a:stretch/>
        </p:blipFill>
        <p:spPr>
          <a:xfrm>
            <a:off x="1" y="4959573"/>
            <a:ext cx="2902856" cy="1898427"/>
          </a:xfrm>
          <a:prstGeom prst="rect">
            <a:avLst/>
          </a:prstGeom>
        </p:spPr>
      </p:pic>
      <p:pic>
        <p:nvPicPr>
          <p:cNvPr id="15" name="图片 14">
            <a:extLst>
              <a:ext uri="{FF2B5EF4-FFF2-40B4-BE49-F238E27FC236}">
                <a16:creationId xmlns:a16="http://schemas.microsoft.com/office/drawing/2014/main" id="{7E10F698-A635-4763-8440-7F27D65A5E6A}"/>
              </a:ext>
            </a:extLst>
          </p:cNvPr>
          <p:cNvPicPr>
            <a:picLocks noChangeAspect="1"/>
          </p:cNvPicPr>
          <p:nvPr/>
        </p:nvPicPr>
        <p:blipFill rotWithShape="1">
          <a:blip r:embed="rId8">
            <a:extLst>
              <a:ext uri="{28A0092B-C50C-407E-A947-70E740481C1C}">
                <a14:useLocalDpi xmlns:a14="http://schemas.microsoft.com/office/drawing/2010/main" val="0"/>
              </a:ext>
            </a:extLst>
          </a:blip>
          <a:srcRect b="20536"/>
          <a:stretch/>
        </p:blipFill>
        <p:spPr>
          <a:xfrm>
            <a:off x="0" y="6512425"/>
            <a:ext cx="12192000" cy="345575"/>
          </a:xfrm>
          <a:prstGeom prst="rect">
            <a:avLst/>
          </a:prstGeom>
        </p:spPr>
      </p:pic>
      <p:grpSp>
        <p:nvGrpSpPr>
          <p:cNvPr id="22" name="组合 21">
            <a:extLst>
              <a:ext uri="{FF2B5EF4-FFF2-40B4-BE49-F238E27FC236}">
                <a16:creationId xmlns:a16="http://schemas.microsoft.com/office/drawing/2014/main" id="{15C619C1-02B1-49B1-B7A5-32BF9A3E369B}"/>
              </a:ext>
            </a:extLst>
          </p:cNvPr>
          <p:cNvGrpSpPr/>
          <p:nvPr/>
        </p:nvGrpSpPr>
        <p:grpSpPr>
          <a:xfrm>
            <a:off x="10147313" y="371533"/>
            <a:ext cx="1377938" cy="1015337"/>
            <a:chOff x="5253037" y="2590800"/>
            <a:chExt cx="2322286" cy="1711183"/>
          </a:xfrm>
        </p:grpSpPr>
        <p:pic>
          <p:nvPicPr>
            <p:cNvPr id="19" name="图片 18">
              <a:extLst>
                <a:ext uri="{FF2B5EF4-FFF2-40B4-BE49-F238E27FC236}">
                  <a16:creationId xmlns:a16="http://schemas.microsoft.com/office/drawing/2014/main" id="{A3E2D120-3468-4D4B-B4B9-C14444295DB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253037" y="2590800"/>
              <a:ext cx="1685925" cy="1676400"/>
            </a:xfrm>
            <a:prstGeom prst="rect">
              <a:avLst/>
            </a:prstGeom>
          </p:spPr>
        </p:pic>
        <p:pic>
          <p:nvPicPr>
            <p:cNvPr id="21" name="图片 20">
              <a:extLst>
                <a:ext uri="{FF2B5EF4-FFF2-40B4-BE49-F238E27FC236}">
                  <a16:creationId xmlns:a16="http://schemas.microsoft.com/office/drawing/2014/main" id="{3A4EF704-B512-4B36-A236-7907CFE3757B}"/>
                </a:ext>
              </a:extLst>
            </p:cNvPr>
            <p:cNvPicPr>
              <a:picLocks noChangeAspect="1"/>
            </p:cNvPicPr>
            <p:nvPr/>
          </p:nvPicPr>
          <p:blipFill>
            <a:blip r:embed="rId10">
              <a:extLst>
                <a:ext uri="{BEBA8EAE-BF5A-486C-A8C5-ECC9F3942E4B}">
                  <a14:imgProps xmlns:a14="http://schemas.microsoft.com/office/drawing/2010/main">
                    <a14:imgLayer r:embed="rId11">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5584598" y="3378058"/>
              <a:ext cx="1990725" cy="923925"/>
            </a:xfrm>
            <a:prstGeom prst="rect">
              <a:avLst/>
            </a:prstGeom>
          </p:spPr>
        </p:pic>
      </p:grpSp>
      <p:pic>
        <p:nvPicPr>
          <p:cNvPr id="28" name="图片 27">
            <a:extLst>
              <a:ext uri="{FF2B5EF4-FFF2-40B4-BE49-F238E27FC236}">
                <a16:creationId xmlns:a16="http://schemas.microsoft.com/office/drawing/2014/main" id="{8F5319F2-4D02-40B1-8520-15B11B51A870}"/>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45395" y="2094984"/>
            <a:ext cx="1158195" cy="1630532"/>
          </a:xfrm>
          <a:prstGeom prst="rect">
            <a:avLst/>
          </a:prstGeom>
        </p:spPr>
      </p:pic>
      <p:pic>
        <p:nvPicPr>
          <p:cNvPr id="31" name="图片 30">
            <a:extLst>
              <a:ext uri="{FF2B5EF4-FFF2-40B4-BE49-F238E27FC236}">
                <a16:creationId xmlns:a16="http://schemas.microsoft.com/office/drawing/2014/main" id="{2002813B-2DDD-4B2C-BEF1-F3ED21D7B9DE}"/>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flipH="1" flipV="1">
            <a:off x="11379200" y="2094984"/>
            <a:ext cx="1158195" cy="1630532"/>
          </a:xfrm>
          <a:prstGeom prst="rect">
            <a:avLst/>
          </a:prstGeom>
        </p:spPr>
      </p:pic>
      <p:pic>
        <p:nvPicPr>
          <p:cNvPr id="26" name="图片 25">
            <a:extLst>
              <a:ext uri="{FF2B5EF4-FFF2-40B4-BE49-F238E27FC236}">
                <a16:creationId xmlns:a16="http://schemas.microsoft.com/office/drawing/2014/main" id="{F6A8BC6F-B181-4054-AA8B-81B23D186E1E}"/>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65108" y="4130230"/>
            <a:ext cx="1767329" cy="2262067"/>
          </a:xfrm>
          <a:prstGeom prst="rect">
            <a:avLst/>
          </a:prstGeom>
        </p:spPr>
      </p:pic>
      <p:pic>
        <p:nvPicPr>
          <p:cNvPr id="29" name="Picture 28"/>
          <p:cNvPicPr>
            <a:picLocks noChangeAspect="1"/>
          </p:cNvPicPr>
          <p:nvPr/>
        </p:nvPicPr>
        <p:blipFill>
          <a:blip r:embed="rId14"/>
          <a:stretch>
            <a:fillRect/>
          </a:stretch>
        </p:blipFill>
        <p:spPr>
          <a:xfrm>
            <a:off x="4277922" y="712692"/>
            <a:ext cx="3918036" cy="1024217"/>
          </a:xfrm>
          <a:prstGeom prst="rect">
            <a:avLst/>
          </a:prstGeom>
        </p:spPr>
      </p:pic>
      <p:sp>
        <p:nvSpPr>
          <p:cNvPr id="30" name="TextBox 29"/>
          <p:cNvSpPr txBox="1"/>
          <p:nvPr/>
        </p:nvSpPr>
        <p:spPr>
          <a:xfrm>
            <a:off x="2844401" y="1769709"/>
            <a:ext cx="6658588"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FFAE24">
                    <a:lumMod val="50000"/>
                  </a:srgbClr>
                </a:solidFill>
                <a:effectLst/>
                <a:uLnTx/>
                <a:uFillTx/>
                <a:latin typeface="+mj-lt"/>
                <a:ea typeface="微软雅黑"/>
                <a:cs typeface="Baloo" panose="03080902040302020200" pitchFamily="66" charset="0"/>
              </a:rPr>
              <a:t>Chủ</a:t>
            </a:r>
            <a:r>
              <a:rPr kumimoji="0" lang="en-US" sz="2800" b="1" i="0" u="none" strike="noStrike" kern="1200" cap="none" spc="0" normalizeH="0" baseline="0" noProof="0" dirty="0">
                <a:ln>
                  <a:noFill/>
                </a:ln>
                <a:solidFill>
                  <a:srgbClr val="FFAE24">
                    <a:lumMod val="50000"/>
                  </a:srgbClr>
                </a:solidFill>
                <a:effectLst/>
                <a:uLnTx/>
                <a:uFillTx/>
                <a:latin typeface="+mj-lt"/>
                <a:ea typeface="微软雅黑"/>
                <a:cs typeface="Baloo" panose="03080902040302020200" pitchFamily="66" charset="0"/>
              </a:rPr>
              <a:t> </a:t>
            </a:r>
            <a:r>
              <a:rPr kumimoji="0" lang="en-US" sz="2800" b="1" i="0" u="none" strike="noStrike" kern="1200" cap="none" spc="0" normalizeH="0" baseline="0" noProof="0" dirty="0" err="1">
                <a:ln>
                  <a:noFill/>
                </a:ln>
                <a:solidFill>
                  <a:srgbClr val="FFAE24">
                    <a:lumMod val="50000"/>
                  </a:srgbClr>
                </a:solidFill>
                <a:effectLst/>
                <a:uLnTx/>
                <a:uFillTx/>
                <a:latin typeface="+mj-lt"/>
                <a:ea typeface="微软雅黑"/>
                <a:cs typeface="Baloo" panose="03080902040302020200" pitchFamily="66" charset="0"/>
              </a:rPr>
              <a:t>điểm</a:t>
            </a:r>
            <a:r>
              <a:rPr kumimoji="0" lang="en-US" sz="2800" b="1" i="0" u="none" strike="noStrike" kern="1200" cap="none" spc="0" normalizeH="0" baseline="0" noProof="0" dirty="0">
                <a:ln>
                  <a:noFill/>
                </a:ln>
                <a:solidFill>
                  <a:srgbClr val="FFAE24">
                    <a:lumMod val="50000"/>
                  </a:srgbClr>
                </a:solidFill>
                <a:effectLst/>
                <a:uLnTx/>
                <a:uFillTx/>
                <a:latin typeface="+mj-lt"/>
                <a:ea typeface="微软雅黑"/>
                <a:cs typeface="Baloo" panose="03080902040302020200" pitchFamily="66" charset="0"/>
              </a:rPr>
              <a:t>: </a:t>
            </a:r>
            <a:r>
              <a:rPr kumimoji="0" lang="en-US" sz="2800" b="1" i="0" u="none" strike="noStrike" kern="1200" cap="none" spc="0" normalizeH="0" baseline="0" noProof="0" dirty="0" err="1">
                <a:ln>
                  <a:noFill/>
                </a:ln>
                <a:solidFill>
                  <a:srgbClr val="FFAE24">
                    <a:lumMod val="50000"/>
                  </a:srgbClr>
                </a:solidFill>
                <a:effectLst/>
                <a:uLnTx/>
                <a:uFillTx/>
                <a:latin typeface="+mj-lt"/>
                <a:ea typeface="微软雅黑"/>
                <a:cs typeface="Baloo" panose="03080902040302020200" pitchFamily="66" charset="0"/>
              </a:rPr>
              <a:t>Cổng</a:t>
            </a:r>
            <a:r>
              <a:rPr kumimoji="0" lang="en-US" sz="2800" b="1" i="0" u="none" strike="noStrike" kern="1200" cap="none" spc="0" normalizeH="0" noProof="0" dirty="0">
                <a:ln>
                  <a:noFill/>
                </a:ln>
                <a:solidFill>
                  <a:srgbClr val="FFAE24">
                    <a:lumMod val="50000"/>
                  </a:srgbClr>
                </a:solidFill>
                <a:effectLst/>
                <a:uLnTx/>
                <a:uFillTx/>
                <a:latin typeface="+mj-lt"/>
                <a:ea typeface="微软雅黑"/>
                <a:cs typeface="Baloo" panose="03080902040302020200" pitchFamily="66" charset="0"/>
              </a:rPr>
              <a:t> </a:t>
            </a:r>
            <a:r>
              <a:rPr kumimoji="0" lang="en-US" sz="2800" b="1" i="0" u="none" strike="noStrike" kern="1200" cap="none" spc="0" normalizeH="0" noProof="0" dirty="0" err="1">
                <a:ln>
                  <a:noFill/>
                </a:ln>
                <a:solidFill>
                  <a:srgbClr val="FFAE24">
                    <a:lumMod val="50000"/>
                  </a:srgbClr>
                </a:solidFill>
                <a:effectLst/>
                <a:uLnTx/>
                <a:uFillTx/>
                <a:latin typeface="+mj-lt"/>
                <a:ea typeface="微软雅黑"/>
                <a:cs typeface="Baloo" panose="03080902040302020200" pitchFamily="66" charset="0"/>
              </a:rPr>
              <a:t>trường</a:t>
            </a:r>
            <a:r>
              <a:rPr kumimoji="0" lang="en-US" sz="2800" b="1" i="0" u="none" strike="noStrike" kern="1200" cap="none" spc="0" normalizeH="0" noProof="0" dirty="0">
                <a:ln>
                  <a:noFill/>
                </a:ln>
                <a:solidFill>
                  <a:srgbClr val="FFAE24">
                    <a:lumMod val="50000"/>
                  </a:srgbClr>
                </a:solidFill>
                <a:effectLst/>
                <a:uLnTx/>
                <a:uFillTx/>
                <a:latin typeface="+mj-lt"/>
                <a:ea typeface="微软雅黑"/>
                <a:cs typeface="Baloo" panose="03080902040302020200" pitchFamily="66" charset="0"/>
              </a:rPr>
              <a:t> </a:t>
            </a:r>
            <a:r>
              <a:rPr kumimoji="0" lang="en-US" sz="2800" b="1" i="0" u="none" strike="noStrike" kern="1200" cap="none" spc="0" normalizeH="0" noProof="0" dirty="0" err="1">
                <a:ln>
                  <a:noFill/>
                </a:ln>
                <a:solidFill>
                  <a:srgbClr val="FFAE24">
                    <a:lumMod val="50000"/>
                  </a:srgbClr>
                </a:solidFill>
                <a:effectLst/>
                <a:uLnTx/>
                <a:uFillTx/>
                <a:latin typeface="+mj-lt"/>
                <a:ea typeface="微软雅黑"/>
                <a:cs typeface="Baloo" panose="03080902040302020200" pitchFamily="66" charset="0"/>
              </a:rPr>
              <a:t>rộng</a:t>
            </a:r>
            <a:r>
              <a:rPr kumimoji="0" lang="en-US" sz="2800" b="1" i="0" u="none" strike="noStrike" kern="1200" cap="none" spc="0" normalizeH="0" noProof="0" dirty="0">
                <a:ln>
                  <a:noFill/>
                </a:ln>
                <a:solidFill>
                  <a:srgbClr val="FFAE24">
                    <a:lumMod val="50000"/>
                  </a:srgbClr>
                </a:solidFill>
                <a:effectLst/>
                <a:uLnTx/>
                <a:uFillTx/>
                <a:latin typeface="+mj-lt"/>
                <a:ea typeface="微软雅黑"/>
                <a:cs typeface="Baloo" panose="03080902040302020200" pitchFamily="66" charset="0"/>
              </a:rPr>
              <a:t> </a:t>
            </a:r>
            <a:r>
              <a:rPr kumimoji="0" lang="en-US" sz="2800" b="1" i="0" u="none" strike="noStrike" kern="1200" cap="none" spc="0" normalizeH="0" noProof="0" dirty="0" err="1">
                <a:ln>
                  <a:noFill/>
                </a:ln>
                <a:solidFill>
                  <a:srgbClr val="FFAE24">
                    <a:lumMod val="50000"/>
                  </a:srgbClr>
                </a:solidFill>
                <a:effectLst/>
                <a:uLnTx/>
                <a:uFillTx/>
                <a:latin typeface="+mj-lt"/>
                <a:ea typeface="微软雅黑"/>
                <a:cs typeface="Baloo" panose="03080902040302020200" pitchFamily="66" charset="0"/>
              </a:rPr>
              <a:t>mở</a:t>
            </a:r>
            <a:endParaRPr kumimoji="0" lang="en-US" sz="2800" b="1" i="0" u="none" strike="noStrike" kern="1200" cap="none" spc="0" normalizeH="0" baseline="0" noProof="0" dirty="0">
              <a:ln>
                <a:noFill/>
              </a:ln>
              <a:solidFill>
                <a:srgbClr val="FFAE24">
                  <a:lumMod val="50000"/>
                </a:srgbClr>
              </a:solidFill>
              <a:effectLst/>
              <a:uLnTx/>
              <a:uFillTx/>
              <a:latin typeface="+mj-lt"/>
              <a:ea typeface="微软雅黑"/>
              <a:cs typeface="Baloo" panose="03080902040302020200" pitchFamily="66" charset="0"/>
            </a:endParaRPr>
          </a:p>
        </p:txBody>
      </p:sp>
      <p:sp>
        <p:nvSpPr>
          <p:cNvPr id="32" name="Google Shape;304;p20"/>
          <p:cNvSpPr txBox="1">
            <a:spLocks/>
          </p:cNvSpPr>
          <p:nvPr/>
        </p:nvSpPr>
        <p:spPr>
          <a:xfrm>
            <a:off x="2632437" y="-170483"/>
            <a:ext cx="6927124" cy="875569"/>
          </a:xfrm>
          <a:prstGeom prst="rect">
            <a:avLst/>
          </a:prstGeom>
          <a:no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1pPr>
            <a:lvl2pPr marR="0" lvl="1"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2pPr>
            <a:lvl3pPr marR="0" lvl="2"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3pPr>
            <a:lvl4pPr marR="0" lvl="3"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4pPr>
            <a:lvl5pPr marR="0" lvl="4"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5pPr>
            <a:lvl6pPr marR="0" lvl="5"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6pPr>
            <a:lvl7pPr marR="0" lvl="6"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7pPr>
            <a:lvl8pPr marR="0" lvl="7"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8pPr>
            <a:lvl9pPr marR="0" lvl="8"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9pPr>
          </a:lstStyle>
          <a:p>
            <a:pPr marL="0" marR="0" lvl="0" indent="0" algn="ctr" defTabSz="914400" rtl="0" eaLnBrk="1" fontAlgn="auto" latinLnBrk="0" hangingPunct="1">
              <a:lnSpc>
                <a:spcPct val="100000"/>
              </a:lnSpc>
              <a:spcBef>
                <a:spcPts val="0"/>
              </a:spcBef>
              <a:spcAft>
                <a:spcPts val="0"/>
              </a:spcAft>
              <a:buClr>
                <a:srgbClr val="434343"/>
              </a:buClr>
              <a:buSzPts val="5200"/>
              <a:buFont typeface="Odibee Sans"/>
              <a:buNone/>
              <a:tabLst/>
              <a:defRPr/>
            </a:pPr>
            <a:r>
              <a:rPr kumimoji="0" lang="en-US" sz="3200" b="0" i="0" u="none" strike="noStrike" kern="0" cap="none" spc="0" normalizeH="0" baseline="0" noProof="0" dirty="0" err="1">
                <a:ln>
                  <a:noFill/>
                </a:ln>
                <a:solidFill>
                  <a:srgbClr val="434343"/>
                </a:solidFill>
                <a:effectLst/>
                <a:uLnTx/>
                <a:uFillTx/>
                <a:latin typeface="Calibri" panose="020F0502020204030204" pitchFamily="34" charset="0"/>
                <a:cs typeface="Calibri" panose="020F0502020204030204" pitchFamily="34" charset="0"/>
                <a:sym typeface="Odibee Sans"/>
              </a:rPr>
              <a:t>Thứ</a:t>
            </a:r>
            <a:r>
              <a:rPr kumimoji="0" lang="en-US" sz="3200" b="0" i="0" u="none" strike="noStrike" kern="0" cap="none" spc="0" normalizeH="0" baseline="0" noProof="0" dirty="0">
                <a:ln>
                  <a:noFill/>
                </a:ln>
                <a:solidFill>
                  <a:srgbClr val="434343"/>
                </a:solidFill>
                <a:effectLst/>
                <a:uLnTx/>
                <a:uFillTx/>
                <a:latin typeface="Calibri" panose="020F0502020204030204" pitchFamily="34" charset="0"/>
                <a:cs typeface="Calibri" panose="020F0502020204030204" pitchFamily="34" charset="0"/>
                <a:sym typeface="Odibee Sans"/>
              </a:rPr>
              <a:t> … </a:t>
            </a:r>
            <a:r>
              <a:rPr kumimoji="0" lang="en-US" sz="3200" b="0" i="0" u="none" strike="noStrike" kern="0" cap="none" spc="0" normalizeH="0" baseline="0" noProof="0" dirty="0" err="1">
                <a:ln>
                  <a:noFill/>
                </a:ln>
                <a:solidFill>
                  <a:srgbClr val="434343"/>
                </a:solidFill>
                <a:effectLst/>
                <a:uLnTx/>
                <a:uFillTx/>
                <a:latin typeface="Calibri" panose="020F0502020204030204" pitchFamily="34" charset="0"/>
                <a:cs typeface="Calibri" panose="020F0502020204030204" pitchFamily="34" charset="0"/>
                <a:sym typeface="Odibee Sans"/>
              </a:rPr>
              <a:t>ngày</a:t>
            </a:r>
            <a:r>
              <a:rPr kumimoji="0" lang="en-US" sz="3200" b="0" i="0" u="none" strike="noStrike" kern="0" cap="none" spc="0" normalizeH="0" baseline="0" noProof="0" dirty="0">
                <a:ln>
                  <a:noFill/>
                </a:ln>
                <a:solidFill>
                  <a:srgbClr val="434343"/>
                </a:solidFill>
                <a:effectLst/>
                <a:uLnTx/>
                <a:uFillTx/>
                <a:latin typeface="Calibri" panose="020F0502020204030204" pitchFamily="34" charset="0"/>
                <a:cs typeface="Calibri" panose="020F0502020204030204" pitchFamily="34" charset="0"/>
                <a:sym typeface="Odibee Sans"/>
              </a:rPr>
              <a:t> … </a:t>
            </a:r>
            <a:r>
              <a:rPr kumimoji="0" lang="en-US" sz="3200" b="0" i="0" u="none" strike="noStrike" kern="0" cap="none" spc="0" normalizeH="0" baseline="0" noProof="0" dirty="0" err="1">
                <a:ln>
                  <a:noFill/>
                </a:ln>
                <a:solidFill>
                  <a:srgbClr val="434343"/>
                </a:solidFill>
                <a:effectLst/>
                <a:uLnTx/>
                <a:uFillTx/>
                <a:latin typeface="Calibri" panose="020F0502020204030204" pitchFamily="34" charset="0"/>
                <a:cs typeface="Calibri" panose="020F0502020204030204" pitchFamily="34" charset="0"/>
                <a:sym typeface="Odibee Sans"/>
              </a:rPr>
              <a:t>tháng</a:t>
            </a:r>
            <a:r>
              <a:rPr kumimoji="0" lang="en-US" sz="3200" b="0" i="0" u="none" strike="noStrike" kern="0" cap="none" spc="0" normalizeH="0" baseline="0" noProof="0" dirty="0">
                <a:ln>
                  <a:noFill/>
                </a:ln>
                <a:solidFill>
                  <a:srgbClr val="434343"/>
                </a:solidFill>
                <a:effectLst/>
                <a:uLnTx/>
                <a:uFillTx/>
                <a:latin typeface="Calibri" panose="020F0502020204030204" pitchFamily="34" charset="0"/>
                <a:cs typeface="Calibri" panose="020F0502020204030204" pitchFamily="34" charset="0"/>
                <a:sym typeface="Odibee Sans"/>
              </a:rPr>
              <a:t> … </a:t>
            </a:r>
            <a:r>
              <a:rPr kumimoji="0" lang="en-US" sz="3200" b="0" i="0" u="none" strike="noStrike" kern="0" cap="none" spc="0" normalizeH="0" baseline="0" noProof="0" dirty="0" err="1">
                <a:ln>
                  <a:noFill/>
                </a:ln>
                <a:solidFill>
                  <a:srgbClr val="434343"/>
                </a:solidFill>
                <a:effectLst/>
                <a:uLnTx/>
                <a:uFillTx/>
                <a:latin typeface="Calibri" panose="020F0502020204030204" pitchFamily="34" charset="0"/>
                <a:cs typeface="Calibri" panose="020F0502020204030204" pitchFamily="34" charset="0"/>
                <a:sym typeface="Odibee Sans"/>
              </a:rPr>
              <a:t>năm</a:t>
            </a:r>
            <a:endParaRPr kumimoji="0" lang="en-US" sz="3200" b="0" i="0" u="none" strike="noStrike" kern="0" cap="none" spc="0" normalizeH="0" baseline="0" noProof="0" dirty="0">
              <a:ln>
                <a:noFill/>
              </a:ln>
              <a:solidFill>
                <a:srgbClr val="434343"/>
              </a:solidFill>
              <a:effectLst/>
              <a:uLnTx/>
              <a:uFillTx/>
              <a:latin typeface="Calibri" panose="020F0502020204030204" pitchFamily="34" charset="0"/>
              <a:cs typeface="Calibri" panose="020F0502020204030204" pitchFamily="34" charset="0"/>
              <a:sym typeface="Odibee Sans"/>
            </a:endParaRPr>
          </a:p>
        </p:txBody>
      </p:sp>
      <p:pic>
        <p:nvPicPr>
          <p:cNvPr id="2" name="Picture 1">
            <a:extLst>
              <a:ext uri="{FF2B5EF4-FFF2-40B4-BE49-F238E27FC236}">
                <a16:creationId xmlns:a16="http://schemas.microsoft.com/office/drawing/2014/main" id="{CBAD6B72-E135-44E2-B9CA-7F91635C31E2}"/>
              </a:ext>
            </a:extLst>
          </p:cNvPr>
          <p:cNvPicPr>
            <a:picLocks noChangeAspect="1"/>
          </p:cNvPicPr>
          <p:nvPr/>
        </p:nvPicPr>
        <p:blipFill>
          <a:blip r:embed="rId15"/>
          <a:stretch>
            <a:fillRect/>
          </a:stretch>
        </p:blipFill>
        <p:spPr>
          <a:xfrm>
            <a:off x="1230970" y="2420024"/>
            <a:ext cx="9730059" cy="2017951"/>
          </a:xfrm>
          <a:prstGeom prst="rect">
            <a:avLst/>
          </a:prstGeom>
        </p:spPr>
      </p:pic>
      <p:pic>
        <p:nvPicPr>
          <p:cNvPr id="20" name="Picture 19" descr="Shape&#10;&#10;Description automatically generated with medium confidence">
            <a:extLst>
              <a:ext uri="{FF2B5EF4-FFF2-40B4-BE49-F238E27FC236}">
                <a16:creationId xmlns:a16="http://schemas.microsoft.com/office/drawing/2014/main" id="{371DF6B0-462D-4C04-B3C0-71F59E4E2FF5}"/>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2" y="-5615"/>
            <a:ext cx="1685927" cy="1685927"/>
          </a:xfrm>
          <a:prstGeom prst="rect">
            <a:avLst/>
          </a:prstGeom>
        </p:spPr>
      </p:pic>
    </p:spTree>
    <p:extLst>
      <p:ext uri="{BB962C8B-B14F-4D97-AF65-F5344CB8AC3E}">
        <p14:creationId xmlns:p14="http://schemas.microsoft.com/office/powerpoint/2010/main" val="14787103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decel="10000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000" fill="hold"/>
                                        <p:tgtEl>
                                          <p:spTgt spid="7"/>
                                        </p:tgtEl>
                                        <p:attrNameLst>
                                          <p:attrName>ppt_x</p:attrName>
                                        </p:attrNameLst>
                                      </p:cBhvr>
                                      <p:tavLst>
                                        <p:tav tm="0">
                                          <p:val>
                                            <p:strVal val="#ppt_x"/>
                                          </p:val>
                                        </p:tav>
                                        <p:tav tm="100000">
                                          <p:val>
                                            <p:strVal val="#ppt_x"/>
                                          </p:val>
                                        </p:tav>
                                      </p:tavLst>
                                    </p:anim>
                                    <p:anim calcmode="lin" valueType="num">
                                      <p:cBhvr additive="base">
                                        <p:cTn id="12" dur="10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0-#ppt_w/2"/>
                                          </p:val>
                                        </p:tav>
                                        <p:tav tm="100000">
                                          <p:val>
                                            <p:strVal val="#ppt_x"/>
                                          </p:val>
                                        </p:tav>
                                      </p:tavLst>
                                    </p:anim>
                                    <p:anim calcmode="lin" valueType="num">
                                      <p:cBhvr additive="base">
                                        <p:cTn id="16" dur="500" fill="hold"/>
                                        <p:tgtEl>
                                          <p:spTgt spid="11"/>
                                        </p:tgtEl>
                                        <p:attrNameLst>
                                          <p:attrName>ppt_y</p:attrName>
                                        </p:attrNameLst>
                                      </p:cBhvr>
                                      <p:tavLst>
                                        <p:tav tm="0">
                                          <p:val>
                                            <p:strVal val="#ppt_y"/>
                                          </p:val>
                                        </p:tav>
                                        <p:tav tm="100000">
                                          <p:val>
                                            <p:strVal val="#ppt_y"/>
                                          </p:val>
                                        </p:tav>
                                      </p:tavLst>
                                    </p:anim>
                                  </p:childTnLst>
                                </p:cTn>
                              </p:par>
                              <p:par>
                                <p:cTn id="17" presetID="10"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childTnLst>
                          </p:cTn>
                        </p:par>
                        <p:par>
                          <p:cTn id="20" fill="hold">
                            <p:stCondLst>
                              <p:cond delay="1000"/>
                            </p:stCondLst>
                            <p:childTnLst>
                              <p:par>
                                <p:cTn id="21" presetID="42" presetClass="entr" presetSubtype="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1000"/>
                                        <p:tgtEl>
                                          <p:spTgt spid="9"/>
                                        </p:tgtEl>
                                      </p:cBhvr>
                                    </p:animEffect>
                                    <p:anim calcmode="lin" valueType="num">
                                      <p:cBhvr>
                                        <p:cTn id="24" dur="1000" fill="hold"/>
                                        <p:tgtEl>
                                          <p:spTgt spid="9"/>
                                        </p:tgtEl>
                                        <p:attrNameLst>
                                          <p:attrName>ppt_x</p:attrName>
                                        </p:attrNameLst>
                                      </p:cBhvr>
                                      <p:tavLst>
                                        <p:tav tm="0">
                                          <p:val>
                                            <p:strVal val="#ppt_x"/>
                                          </p:val>
                                        </p:tav>
                                        <p:tav tm="100000">
                                          <p:val>
                                            <p:strVal val="#ppt_x"/>
                                          </p:val>
                                        </p:tav>
                                      </p:tavLst>
                                    </p:anim>
                                    <p:anim calcmode="lin" valueType="num">
                                      <p:cBhvr>
                                        <p:cTn id="25" dur="1000" fill="hold"/>
                                        <p:tgtEl>
                                          <p:spTgt spid="9"/>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8" fill="hold"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additive="base">
                                        <p:cTn id="29" dur="500" fill="hold"/>
                                        <p:tgtEl>
                                          <p:spTgt spid="28"/>
                                        </p:tgtEl>
                                        <p:attrNameLst>
                                          <p:attrName>ppt_x</p:attrName>
                                        </p:attrNameLst>
                                      </p:cBhvr>
                                      <p:tavLst>
                                        <p:tav tm="0">
                                          <p:val>
                                            <p:strVal val="0-#ppt_w/2"/>
                                          </p:val>
                                        </p:tav>
                                        <p:tav tm="100000">
                                          <p:val>
                                            <p:strVal val="#ppt_x"/>
                                          </p:val>
                                        </p:tav>
                                      </p:tavLst>
                                    </p:anim>
                                    <p:anim calcmode="lin" valueType="num">
                                      <p:cBhvr additive="base">
                                        <p:cTn id="30" dur="500" fill="hold"/>
                                        <p:tgtEl>
                                          <p:spTgt spid="28"/>
                                        </p:tgtEl>
                                        <p:attrNameLst>
                                          <p:attrName>ppt_y</p:attrName>
                                        </p:attrNameLst>
                                      </p:cBhvr>
                                      <p:tavLst>
                                        <p:tav tm="0">
                                          <p:val>
                                            <p:strVal val="#ppt_y"/>
                                          </p:val>
                                        </p:tav>
                                        <p:tav tm="100000">
                                          <p:val>
                                            <p:strVal val="#ppt_y"/>
                                          </p:val>
                                        </p:tav>
                                      </p:tavLst>
                                    </p:anim>
                                  </p:childTnLst>
                                </p:cTn>
                              </p:par>
                              <p:par>
                                <p:cTn id="31" presetID="2" presetClass="entr" presetSubtype="2" fill="hold" nodeType="withEffect">
                                  <p:stCondLst>
                                    <p:cond delay="0"/>
                                  </p:stCondLst>
                                  <p:childTnLst>
                                    <p:set>
                                      <p:cBhvr>
                                        <p:cTn id="32" dur="1" fill="hold">
                                          <p:stCondLst>
                                            <p:cond delay="0"/>
                                          </p:stCondLst>
                                        </p:cTn>
                                        <p:tgtEl>
                                          <p:spTgt spid="31"/>
                                        </p:tgtEl>
                                        <p:attrNameLst>
                                          <p:attrName>style.visibility</p:attrName>
                                        </p:attrNameLst>
                                      </p:cBhvr>
                                      <p:to>
                                        <p:strVal val="visible"/>
                                      </p:to>
                                    </p:set>
                                    <p:anim calcmode="lin" valueType="num">
                                      <p:cBhvr additive="base">
                                        <p:cTn id="33" dur="500" fill="hold"/>
                                        <p:tgtEl>
                                          <p:spTgt spid="31"/>
                                        </p:tgtEl>
                                        <p:attrNameLst>
                                          <p:attrName>ppt_x</p:attrName>
                                        </p:attrNameLst>
                                      </p:cBhvr>
                                      <p:tavLst>
                                        <p:tav tm="0">
                                          <p:val>
                                            <p:strVal val="1+#ppt_w/2"/>
                                          </p:val>
                                        </p:tav>
                                        <p:tav tm="100000">
                                          <p:val>
                                            <p:strVal val="#ppt_x"/>
                                          </p:val>
                                        </p:tav>
                                      </p:tavLst>
                                    </p:anim>
                                    <p:anim calcmode="lin" valueType="num">
                                      <p:cBhvr additive="base">
                                        <p:cTn id="34" dur="500" fill="hold"/>
                                        <p:tgtEl>
                                          <p:spTgt spid="31"/>
                                        </p:tgtEl>
                                        <p:attrNameLst>
                                          <p:attrName>ppt_y</p:attrName>
                                        </p:attrNameLst>
                                      </p:cBhvr>
                                      <p:tavLst>
                                        <p:tav tm="0">
                                          <p:val>
                                            <p:strVal val="#ppt_y"/>
                                          </p:val>
                                        </p:tav>
                                        <p:tav tm="100000">
                                          <p:val>
                                            <p:strVal val="#ppt_y"/>
                                          </p:val>
                                        </p:tav>
                                      </p:tavLst>
                                    </p:anim>
                                  </p:childTnLst>
                                </p:cTn>
                              </p:par>
                              <p:par>
                                <p:cTn id="35" presetID="31" presetClass="entr" presetSubtype="0" fill="hold" nodeType="with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p:cTn id="37" dur="1000" fill="hold"/>
                                        <p:tgtEl>
                                          <p:spTgt spid="26"/>
                                        </p:tgtEl>
                                        <p:attrNameLst>
                                          <p:attrName>ppt_w</p:attrName>
                                        </p:attrNameLst>
                                      </p:cBhvr>
                                      <p:tavLst>
                                        <p:tav tm="0">
                                          <p:val>
                                            <p:fltVal val="0"/>
                                          </p:val>
                                        </p:tav>
                                        <p:tav tm="100000">
                                          <p:val>
                                            <p:strVal val="#ppt_w"/>
                                          </p:val>
                                        </p:tav>
                                      </p:tavLst>
                                    </p:anim>
                                    <p:anim calcmode="lin" valueType="num">
                                      <p:cBhvr>
                                        <p:cTn id="38" dur="1000" fill="hold"/>
                                        <p:tgtEl>
                                          <p:spTgt spid="26"/>
                                        </p:tgtEl>
                                        <p:attrNameLst>
                                          <p:attrName>ppt_h</p:attrName>
                                        </p:attrNameLst>
                                      </p:cBhvr>
                                      <p:tavLst>
                                        <p:tav tm="0">
                                          <p:val>
                                            <p:fltVal val="0"/>
                                          </p:val>
                                        </p:tav>
                                        <p:tav tm="100000">
                                          <p:val>
                                            <p:strVal val="#ppt_h"/>
                                          </p:val>
                                        </p:tav>
                                      </p:tavLst>
                                    </p:anim>
                                    <p:anim calcmode="lin" valueType="num">
                                      <p:cBhvr>
                                        <p:cTn id="39" dur="1000" fill="hold"/>
                                        <p:tgtEl>
                                          <p:spTgt spid="26"/>
                                        </p:tgtEl>
                                        <p:attrNameLst>
                                          <p:attrName>style.rotation</p:attrName>
                                        </p:attrNameLst>
                                      </p:cBhvr>
                                      <p:tavLst>
                                        <p:tav tm="0">
                                          <p:val>
                                            <p:fltVal val="90"/>
                                          </p:val>
                                        </p:tav>
                                        <p:tav tm="100000">
                                          <p:val>
                                            <p:fltVal val="0"/>
                                          </p:val>
                                        </p:tav>
                                      </p:tavLst>
                                    </p:anim>
                                    <p:animEffect transition="in" filter="fade">
                                      <p:cBhvr>
                                        <p:cTn id="40" dur="1000"/>
                                        <p:tgtEl>
                                          <p:spTgt spid="26"/>
                                        </p:tgtEl>
                                      </p:cBhvr>
                                    </p:animEffect>
                                  </p:childTnLst>
                                </p:cTn>
                              </p:par>
                            </p:childTnLst>
                          </p:cTn>
                        </p:par>
                        <p:par>
                          <p:cTn id="41" fill="hold">
                            <p:stCondLst>
                              <p:cond delay="3000"/>
                            </p:stCondLst>
                            <p:childTnLst>
                              <p:par>
                                <p:cTn id="42" presetID="10" presetClass="entr" presetSubtype="0" fill="hold"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fade">
                                      <p:cBhvr>
                                        <p:cTn id="44" dur="500"/>
                                        <p:tgtEl>
                                          <p:spTgt spid="22"/>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0"/>
                                        </p:tgtEl>
                                        <p:attrNameLst>
                                          <p:attrName>style.visibility</p:attrName>
                                        </p:attrNameLst>
                                      </p:cBhvr>
                                      <p:to>
                                        <p:strVal val="visible"/>
                                      </p:to>
                                    </p:set>
                                    <p:anim calcmode="lin" valueType="num">
                                      <p:cBhvr>
                                        <p:cTn id="47" dur="500" fill="hold"/>
                                        <p:tgtEl>
                                          <p:spTgt spid="30"/>
                                        </p:tgtEl>
                                        <p:attrNameLst>
                                          <p:attrName>ppt_w</p:attrName>
                                        </p:attrNameLst>
                                      </p:cBhvr>
                                      <p:tavLst>
                                        <p:tav tm="0">
                                          <p:val>
                                            <p:fltVal val="0"/>
                                          </p:val>
                                        </p:tav>
                                        <p:tav tm="100000">
                                          <p:val>
                                            <p:strVal val="#ppt_w"/>
                                          </p:val>
                                        </p:tav>
                                      </p:tavLst>
                                    </p:anim>
                                    <p:anim calcmode="lin" valueType="num">
                                      <p:cBhvr>
                                        <p:cTn id="48" dur="500" fill="hold"/>
                                        <p:tgtEl>
                                          <p:spTgt spid="30"/>
                                        </p:tgtEl>
                                        <p:attrNameLst>
                                          <p:attrName>ppt_h</p:attrName>
                                        </p:attrNameLst>
                                      </p:cBhvr>
                                      <p:tavLst>
                                        <p:tav tm="0">
                                          <p:val>
                                            <p:fltVal val="0"/>
                                          </p:val>
                                        </p:tav>
                                        <p:tav tm="100000">
                                          <p:val>
                                            <p:strVal val="#ppt_h"/>
                                          </p:val>
                                        </p:tav>
                                      </p:tavLst>
                                    </p:anim>
                                    <p:animEffect transition="in" filter="fade">
                                      <p:cBhvr>
                                        <p:cTn id="49" dur="500"/>
                                        <p:tgtEl>
                                          <p:spTgt spid="30"/>
                                        </p:tgtEl>
                                      </p:cBhvr>
                                    </p:animEffect>
                                  </p:childTnLst>
                                </p:cTn>
                              </p:par>
                              <p:par>
                                <p:cTn id="50" presetID="53" presetClass="entr" presetSubtype="16" fill="hold" nodeType="with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32"/>
                                        </p:tgtEl>
                                        <p:attrNameLst>
                                          <p:attrName>style.visibility</p:attrName>
                                        </p:attrNameLst>
                                      </p:cBhvr>
                                      <p:to>
                                        <p:strVal val="visible"/>
                                      </p:to>
                                    </p:set>
                                    <p:anim calcmode="lin" valueType="num">
                                      <p:cBhvr>
                                        <p:cTn id="57" dur="500" fill="hold"/>
                                        <p:tgtEl>
                                          <p:spTgt spid="32"/>
                                        </p:tgtEl>
                                        <p:attrNameLst>
                                          <p:attrName>ppt_w</p:attrName>
                                        </p:attrNameLst>
                                      </p:cBhvr>
                                      <p:tavLst>
                                        <p:tav tm="0">
                                          <p:val>
                                            <p:fltVal val="0"/>
                                          </p:val>
                                        </p:tav>
                                        <p:tav tm="100000">
                                          <p:val>
                                            <p:strVal val="#ppt_w"/>
                                          </p:val>
                                        </p:tav>
                                      </p:tavLst>
                                    </p:anim>
                                    <p:anim calcmode="lin" valueType="num">
                                      <p:cBhvr>
                                        <p:cTn id="58" dur="500" fill="hold"/>
                                        <p:tgtEl>
                                          <p:spTgt spid="32"/>
                                        </p:tgtEl>
                                        <p:attrNameLst>
                                          <p:attrName>ppt_h</p:attrName>
                                        </p:attrNameLst>
                                      </p:cBhvr>
                                      <p:tavLst>
                                        <p:tav tm="0">
                                          <p:val>
                                            <p:fltVal val="0"/>
                                          </p:val>
                                        </p:tav>
                                        <p:tav tm="100000">
                                          <p:val>
                                            <p:strVal val="#ppt_h"/>
                                          </p:val>
                                        </p:tav>
                                      </p:tavLst>
                                    </p:anim>
                                    <p:animEffect transition="in" filter="fade">
                                      <p:cBhvr>
                                        <p:cTn id="59" dur="500"/>
                                        <p:tgtEl>
                                          <p:spTgt spid="32"/>
                                        </p:tgtEl>
                                      </p:cBhvr>
                                    </p:animEffect>
                                  </p:childTnLst>
                                </p:cTn>
                              </p:par>
                            </p:childTnLst>
                          </p:cTn>
                        </p:par>
                      </p:childTnLst>
                    </p:cTn>
                  </p:par>
                  <p:par>
                    <p:cTn id="60" fill="hold">
                      <p:stCondLst>
                        <p:cond delay="indefinite"/>
                      </p:stCondLst>
                      <p:childTnLst>
                        <p:par>
                          <p:cTn id="61" fill="hold">
                            <p:stCondLst>
                              <p:cond delay="0"/>
                            </p:stCondLst>
                            <p:childTnLst>
                              <p:par>
                                <p:cTn id="62" presetID="53" presetClass="entr" presetSubtype="16" fill="hold" nodeType="clickEffect">
                                  <p:stCondLst>
                                    <p:cond delay="0"/>
                                  </p:stCondLst>
                                  <p:childTnLst>
                                    <p:set>
                                      <p:cBhvr>
                                        <p:cTn id="63" dur="1" fill="hold">
                                          <p:stCondLst>
                                            <p:cond delay="0"/>
                                          </p:stCondLst>
                                        </p:cTn>
                                        <p:tgtEl>
                                          <p:spTgt spid="2"/>
                                        </p:tgtEl>
                                        <p:attrNameLst>
                                          <p:attrName>style.visibility</p:attrName>
                                        </p:attrNameLst>
                                      </p:cBhvr>
                                      <p:to>
                                        <p:strVal val="visible"/>
                                      </p:to>
                                    </p:set>
                                    <p:anim calcmode="lin" valueType="num">
                                      <p:cBhvr>
                                        <p:cTn id="64" dur="500" fill="hold"/>
                                        <p:tgtEl>
                                          <p:spTgt spid="2"/>
                                        </p:tgtEl>
                                        <p:attrNameLst>
                                          <p:attrName>ppt_w</p:attrName>
                                        </p:attrNameLst>
                                      </p:cBhvr>
                                      <p:tavLst>
                                        <p:tav tm="0">
                                          <p:val>
                                            <p:fltVal val="0"/>
                                          </p:val>
                                        </p:tav>
                                        <p:tav tm="100000">
                                          <p:val>
                                            <p:strVal val="#ppt_w"/>
                                          </p:val>
                                        </p:tav>
                                      </p:tavLst>
                                    </p:anim>
                                    <p:anim calcmode="lin" valueType="num">
                                      <p:cBhvr>
                                        <p:cTn id="65" dur="500" fill="hold"/>
                                        <p:tgtEl>
                                          <p:spTgt spid="2"/>
                                        </p:tgtEl>
                                        <p:attrNameLst>
                                          <p:attrName>ppt_h</p:attrName>
                                        </p:attrNameLst>
                                      </p:cBhvr>
                                      <p:tavLst>
                                        <p:tav tm="0">
                                          <p:val>
                                            <p:fltVal val="0"/>
                                          </p:val>
                                        </p:tav>
                                        <p:tav tm="100000">
                                          <p:val>
                                            <p:strVal val="#ppt_h"/>
                                          </p:val>
                                        </p:tav>
                                      </p:tavLst>
                                    </p:anim>
                                    <p:animEffect transition="in" filter="fade">
                                      <p:cBhvr>
                                        <p:cTn id="6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îṥḷíďê">
            <a:extLst>
              <a:ext uri="{FF2B5EF4-FFF2-40B4-BE49-F238E27FC236}">
                <a16:creationId xmlns:a16="http://schemas.microsoft.com/office/drawing/2014/main" id="{0FC02470-C26C-4027-8E2A-220B2FAEF488}"/>
              </a:ext>
            </a:extLst>
          </p:cNvPr>
          <p:cNvSpPr/>
          <p:nvPr/>
        </p:nvSpPr>
        <p:spPr bwMode="auto">
          <a:xfrm>
            <a:off x="1419225" y="278792"/>
            <a:ext cx="8991600" cy="728167"/>
          </a:xfrm>
          <a:prstGeom prst="roundRect">
            <a:avLst>
              <a:gd name="adj" fmla="val 12595"/>
            </a:avLst>
          </a:prstGeom>
          <a:solidFill>
            <a:schemeClr val="bg1"/>
          </a:solidFill>
          <a:ln w="28575" cap="rnd" cmpd="thickThin">
            <a:solidFill>
              <a:srgbClr val="7A4E48"/>
            </a:solidFill>
            <a:prstDash val="sysDash"/>
            <a:round/>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1400" b="0" i="0" u="none" strike="noStrike" kern="1200" cap="none" spc="0" normalizeH="0" baseline="0" noProof="0" dirty="0">
              <a:ln>
                <a:noFill/>
              </a:ln>
              <a:solidFill>
                <a:srgbClr val="000000"/>
              </a:solidFill>
              <a:effectLst/>
              <a:uLnTx/>
              <a:uFillTx/>
              <a:latin typeface="Arial"/>
              <a:ea typeface="微软雅黑"/>
              <a:cs typeface="+mn-cs"/>
            </a:endParaRPr>
          </a:p>
        </p:txBody>
      </p:sp>
      <p:sp>
        <p:nvSpPr>
          <p:cNvPr id="3" name="Google Shape;5317;p41"/>
          <p:cNvSpPr txBox="1">
            <a:spLocks/>
          </p:cNvSpPr>
          <p:nvPr/>
        </p:nvSpPr>
        <p:spPr>
          <a:xfrm>
            <a:off x="365640" y="330760"/>
            <a:ext cx="11098769" cy="78360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2pPr>
            <a:lvl3pPr marR="0" lvl="2"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3pPr>
            <a:lvl4pPr marR="0" lvl="3"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4pPr>
            <a:lvl5pPr marR="0" lvl="4"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5pPr>
            <a:lvl6pPr marR="0" lvl="5"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6pPr>
            <a:lvl7pPr marR="0" lvl="6"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7pPr>
            <a:lvl8pPr marR="0" lvl="7"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8pPr>
            <a:lvl9pPr marR="0" lvl="8"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9pPr>
          </a:lstStyle>
          <a:p>
            <a:pPr lvl="0">
              <a:buClr>
                <a:prstClr val="black"/>
              </a:buClr>
            </a:pPr>
            <a:r>
              <a:rPr lang="vi-VN" sz="3400" dirty="0">
                <a:solidFill>
                  <a:srgbClr val="EA4618"/>
                </a:solidFill>
                <a:latin typeface="Calibri" panose="020F0502020204030204" pitchFamily="34" charset="0"/>
                <a:cs typeface="Calibri" panose="020F0502020204030204" pitchFamily="34" charset="0"/>
              </a:rPr>
              <a:t> 2. Tìm các tiếng ghép được với mỗi tiếng sau:</a:t>
            </a:r>
            <a:endParaRPr kumimoji="0" lang="en-US" sz="3400"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endParaRPr>
          </a:p>
        </p:txBody>
      </p:sp>
      <p:sp>
        <p:nvSpPr>
          <p:cNvPr id="2" name="Oval 1">
            <a:extLst>
              <a:ext uri="{FF2B5EF4-FFF2-40B4-BE49-F238E27FC236}">
                <a16:creationId xmlns:a16="http://schemas.microsoft.com/office/drawing/2014/main" id="{E527A5E1-24E2-49A8-AFD6-D510EF886C28}"/>
              </a:ext>
            </a:extLst>
          </p:cNvPr>
          <p:cNvSpPr/>
          <p:nvPr/>
        </p:nvSpPr>
        <p:spPr>
          <a:xfrm>
            <a:off x="1028700" y="2038350"/>
            <a:ext cx="1847850" cy="100012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4000" dirty="0" err="1">
                <a:latin typeface="Arial-Rounded" panose="020B0500000000000000" pitchFamily="34" charset="0"/>
                <a:ea typeface="Arial-Rounded" panose="020B0500000000000000" pitchFamily="34" charset="0"/>
                <a:cs typeface="Arial-Rounded" panose="020B0500000000000000" pitchFamily="34" charset="0"/>
              </a:rPr>
              <a:t>giao</a:t>
            </a:r>
            <a:endParaRPr lang="en-US" sz="40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18" name="Oval 17">
            <a:extLst>
              <a:ext uri="{FF2B5EF4-FFF2-40B4-BE49-F238E27FC236}">
                <a16:creationId xmlns:a16="http://schemas.microsoft.com/office/drawing/2014/main" id="{E59F2AE7-AD13-45EE-8A80-F738CB061604}"/>
              </a:ext>
            </a:extLst>
          </p:cNvPr>
          <p:cNvSpPr/>
          <p:nvPr/>
        </p:nvSpPr>
        <p:spPr>
          <a:xfrm>
            <a:off x="5038725" y="2038349"/>
            <a:ext cx="1847850" cy="1000125"/>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4000" dirty="0" err="1">
                <a:latin typeface="Arial-Rounded" panose="020B0500000000000000" pitchFamily="34" charset="0"/>
                <a:ea typeface="Arial-Rounded" panose="020B0500000000000000" pitchFamily="34" charset="0"/>
                <a:cs typeface="Arial-Rounded" panose="020B0500000000000000" pitchFamily="34" charset="0"/>
              </a:rPr>
              <a:t>dao</a:t>
            </a:r>
            <a:endParaRPr lang="en-US" sz="40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19" name="Oval 18">
            <a:extLst>
              <a:ext uri="{FF2B5EF4-FFF2-40B4-BE49-F238E27FC236}">
                <a16:creationId xmlns:a16="http://schemas.microsoft.com/office/drawing/2014/main" id="{1B2F6182-1AB2-469B-AA64-56D40EF5630C}"/>
              </a:ext>
            </a:extLst>
          </p:cNvPr>
          <p:cNvSpPr/>
          <p:nvPr/>
        </p:nvSpPr>
        <p:spPr>
          <a:xfrm>
            <a:off x="8810625" y="2038349"/>
            <a:ext cx="1847850" cy="1000125"/>
          </a:xfrm>
          <a:prstGeom prst="ellipse">
            <a:avLst/>
          </a:prstGeom>
          <a:solidFill>
            <a:srgbClr val="00B05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4000" dirty="0" err="1">
                <a:latin typeface="Arial-Rounded" panose="020B0500000000000000" pitchFamily="34" charset="0"/>
                <a:ea typeface="Arial-Rounded" panose="020B0500000000000000" pitchFamily="34" charset="0"/>
                <a:cs typeface="Arial-Rounded" panose="020B0500000000000000" pitchFamily="34" charset="0"/>
              </a:rPr>
              <a:t>rao</a:t>
            </a:r>
            <a:endParaRPr lang="en-US" sz="4000" dirty="0">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2776999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1000"/>
                                        <p:tgtEl>
                                          <p:spTgt spid="18"/>
                                        </p:tgtEl>
                                      </p:cBhvr>
                                    </p:animEffect>
                                    <p:anim calcmode="lin" valueType="num">
                                      <p:cBhvr>
                                        <p:cTn id="22" dur="1000" fill="hold"/>
                                        <p:tgtEl>
                                          <p:spTgt spid="18"/>
                                        </p:tgtEl>
                                        <p:attrNameLst>
                                          <p:attrName>ppt_x</p:attrName>
                                        </p:attrNameLst>
                                      </p:cBhvr>
                                      <p:tavLst>
                                        <p:tav tm="0">
                                          <p:val>
                                            <p:strVal val="#ppt_x"/>
                                          </p:val>
                                        </p:tav>
                                        <p:tav tm="100000">
                                          <p:val>
                                            <p:strVal val="#ppt_x"/>
                                          </p:val>
                                        </p:tav>
                                      </p:tavLst>
                                    </p:anim>
                                    <p:anim calcmode="lin" valueType="num">
                                      <p:cBhvr>
                                        <p:cTn id="23" dur="1000" fill="hold"/>
                                        <p:tgtEl>
                                          <p:spTgt spid="18"/>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P spid="2" grpId="0" animBg="1"/>
      <p:bldP spid="18" grpId="0" animBg="1"/>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AF46E9B7-16A5-4AE7-92BA-287BC75B973E}"/>
              </a:ext>
            </a:extLst>
          </p:cNvPr>
          <p:cNvPicPr>
            <a:picLocks noChangeAspect="1"/>
          </p:cNvPicPr>
          <p:nvPr/>
        </p:nvPicPr>
        <p:blipFill rotWithShape="1">
          <a:blip r:embed="rId3">
            <a:extLst>
              <a:ext uri="{28A0092B-C50C-407E-A947-70E740481C1C}">
                <a14:useLocalDpi xmlns:a14="http://schemas.microsoft.com/office/drawing/2010/main" val="0"/>
              </a:ext>
            </a:extLst>
          </a:blip>
          <a:srcRect l="7143" r="7143" b="2798"/>
          <a:stretch/>
        </p:blipFill>
        <p:spPr>
          <a:xfrm>
            <a:off x="0" y="0"/>
            <a:ext cx="12192000" cy="6858000"/>
          </a:xfrm>
          <a:prstGeom prst="rect">
            <a:avLst/>
          </a:prstGeom>
        </p:spPr>
      </p:pic>
      <p:sp>
        <p:nvSpPr>
          <p:cNvPr id="41" name="矩形 40">
            <a:extLst>
              <a:ext uri="{FF2B5EF4-FFF2-40B4-BE49-F238E27FC236}">
                <a16:creationId xmlns:a16="http://schemas.microsoft.com/office/drawing/2014/main" id="{C154E082-B022-4479-A8F9-424D06B8EBE3}"/>
              </a:ext>
            </a:extLst>
          </p:cNvPr>
          <p:cNvSpPr/>
          <p:nvPr/>
        </p:nvSpPr>
        <p:spPr>
          <a:xfrm>
            <a:off x="-1" y="0"/>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pic>
        <p:nvPicPr>
          <p:cNvPr id="7" name="图片 6">
            <a:extLst>
              <a:ext uri="{FF2B5EF4-FFF2-40B4-BE49-F238E27FC236}">
                <a16:creationId xmlns:a16="http://schemas.microsoft.com/office/drawing/2014/main" id="{1FD4A67A-FF59-4105-B468-C3B4C1831E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961657"/>
            <a:ext cx="12192000" cy="897331"/>
          </a:xfrm>
          <a:prstGeom prst="rect">
            <a:avLst/>
          </a:prstGeom>
        </p:spPr>
      </p:pic>
      <p:pic>
        <p:nvPicPr>
          <p:cNvPr id="5" name="图片 4">
            <a:extLst>
              <a:ext uri="{FF2B5EF4-FFF2-40B4-BE49-F238E27FC236}">
                <a16:creationId xmlns:a16="http://schemas.microsoft.com/office/drawing/2014/main" id="{92185730-5AFE-4724-A59F-AA7BC0019D8F}"/>
              </a:ext>
            </a:extLst>
          </p:cNvPr>
          <p:cNvPicPr>
            <a:picLocks noChangeAspect="1"/>
          </p:cNvPicPr>
          <p:nvPr/>
        </p:nvPicPr>
        <p:blipFill rotWithShape="1">
          <a:blip r:embed="rId5">
            <a:extLst>
              <a:ext uri="{28A0092B-C50C-407E-A947-70E740481C1C}">
                <a14:useLocalDpi xmlns:a14="http://schemas.microsoft.com/office/drawing/2010/main" val="0"/>
              </a:ext>
            </a:extLst>
          </a:blip>
          <a:srcRect l="937"/>
          <a:stretch/>
        </p:blipFill>
        <p:spPr>
          <a:xfrm>
            <a:off x="0" y="6272169"/>
            <a:ext cx="12192000" cy="585831"/>
          </a:xfrm>
          <a:prstGeom prst="rect">
            <a:avLst/>
          </a:prstGeom>
        </p:spPr>
      </p:pic>
      <p:pic>
        <p:nvPicPr>
          <p:cNvPr id="15" name="图片 14">
            <a:extLst>
              <a:ext uri="{FF2B5EF4-FFF2-40B4-BE49-F238E27FC236}">
                <a16:creationId xmlns:a16="http://schemas.microsoft.com/office/drawing/2014/main" id="{7E10F698-A635-4763-8440-7F27D65A5E6A}"/>
              </a:ext>
            </a:extLst>
          </p:cNvPr>
          <p:cNvPicPr>
            <a:picLocks noChangeAspect="1"/>
          </p:cNvPicPr>
          <p:nvPr/>
        </p:nvPicPr>
        <p:blipFill rotWithShape="1">
          <a:blip r:embed="rId6">
            <a:extLst>
              <a:ext uri="{28A0092B-C50C-407E-A947-70E740481C1C}">
                <a14:useLocalDpi xmlns:a14="http://schemas.microsoft.com/office/drawing/2010/main" val="0"/>
              </a:ext>
            </a:extLst>
          </a:blip>
          <a:srcRect b="20536"/>
          <a:stretch/>
        </p:blipFill>
        <p:spPr>
          <a:xfrm>
            <a:off x="0" y="6512425"/>
            <a:ext cx="12192000" cy="345575"/>
          </a:xfrm>
          <a:prstGeom prst="rect">
            <a:avLst/>
          </a:prstGeom>
        </p:spPr>
      </p:pic>
      <p:grpSp>
        <p:nvGrpSpPr>
          <p:cNvPr id="22" name="组合 21">
            <a:extLst>
              <a:ext uri="{FF2B5EF4-FFF2-40B4-BE49-F238E27FC236}">
                <a16:creationId xmlns:a16="http://schemas.microsoft.com/office/drawing/2014/main" id="{15C619C1-02B1-49B1-B7A5-32BF9A3E369B}"/>
              </a:ext>
            </a:extLst>
          </p:cNvPr>
          <p:cNvGrpSpPr/>
          <p:nvPr/>
        </p:nvGrpSpPr>
        <p:grpSpPr>
          <a:xfrm>
            <a:off x="10690231" y="32155"/>
            <a:ext cx="1377938" cy="1015337"/>
            <a:chOff x="5253037" y="2590800"/>
            <a:chExt cx="2322286" cy="1711183"/>
          </a:xfrm>
        </p:grpSpPr>
        <p:pic>
          <p:nvPicPr>
            <p:cNvPr id="19" name="图片 18">
              <a:extLst>
                <a:ext uri="{FF2B5EF4-FFF2-40B4-BE49-F238E27FC236}">
                  <a16:creationId xmlns:a16="http://schemas.microsoft.com/office/drawing/2014/main" id="{A3E2D120-3468-4D4B-B4B9-C14444295DB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53037" y="2590800"/>
              <a:ext cx="1685925" cy="1676400"/>
            </a:xfrm>
            <a:prstGeom prst="rect">
              <a:avLst/>
            </a:prstGeom>
          </p:spPr>
        </p:pic>
        <p:pic>
          <p:nvPicPr>
            <p:cNvPr id="21" name="图片 20">
              <a:extLst>
                <a:ext uri="{FF2B5EF4-FFF2-40B4-BE49-F238E27FC236}">
                  <a16:creationId xmlns:a16="http://schemas.microsoft.com/office/drawing/2014/main" id="{3A4EF704-B512-4B36-A236-7907CFE3757B}"/>
                </a:ext>
              </a:extLst>
            </p:cNvPr>
            <p:cNvPicPr>
              <a:picLocks noChangeAspect="1"/>
            </p:cNvPicPr>
            <p:nvPr/>
          </p:nvPicPr>
          <p:blipFill>
            <a:blip r:embed="rId8">
              <a:extLst>
                <a:ext uri="{BEBA8EAE-BF5A-486C-A8C5-ECC9F3942E4B}">
                  <a14:imgProps xmlns:a14="http://schemas.microsoft.com/office/drawing/2010/main">
                    <a14:imgLayer r:embed="rId9">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5584598" y="3378058"/>
              <a:ext cx="1990725" cy="923925"/>
            </a:xfrm>
            <a:prstGeom prst="rect">
              <a:avLst/>
            </a:prstGeom>
          </p:spPr>
        </p:pic>
      </p:grpSp>
      <p:pic>
        <p:nvPicPr>
          <p:cNvPr id="31" name="图片 30">
            <a:extLst>
              <a:ext uri="{FF2B5EF4-FFF2-40B4-BE49-F238E27FC236}">
                <a16:creationId xmlns:a16="http://schemas.microsoft.com/office/drawing/2014/main" id="{2002813B-2DDD-4B2C-BEF1-F3ED21D7B9DE}"/>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16200000" flipH="1" flipV="1">
            <a:off x="147687" y="-251356"/>
            <a:ext cx="696125" cy="980020"/>
          </a:xfrm>
          <a:prstGeom prst="rect">
            <a:avLst/>
          </a:prstGeom>
        </p:spPr>
      </p:pic>
      <p:pic>
        <p:nvPicPr>
          <p:cNvPr id="23" name="Picture 22">
            <a:hlinkClick r:id="rId11" action="ppaction://hlinksldjump"/>
          </p:cNvPr>
          <p:cNvPicPr>
            <a:picLocks noChangeAspect="1"/>
          </p:cNvPicPr>
          <p:nvPr/>
        </p:nvPicPr>
        <p:blipFill>
          <a:blip r:embed="rId12">
            <a:extLst>
              <a:ext uri="{BEBA8EAE-BF5A-486C-A8C5-ECC9F3942E4B}">
                <a14:imgProps xmlns:a14="http://schemas.microsoft.com/office/drawing/2010/main">
                  <a14:imgLayer r:embed="rId13">
                    <a14:imgEffect>
                      <a14:backgroundRemoval t="10000" b="90000" l="10000" r="90000"/>
                    </a14:imgEffect>
                  </a14:imgLayer>
                </a14:imgProps>
              </a:ext>
            </a:extLst>
          </a:blip>
          <a:stretch>
            <a:fillRect/>
          </a:stretch>
        </p:blipFill>
        <p:spPr>
          <a:xfrm>
            <a:off x="11175759" y="5119106"/>
            <a:ext cx="892410" cy="892410"/>
          </a:xfrm>
          <a:prstGeom prst="rect">
            <a:avLst/>
          </a:prstGeom>
        </p:spPr>
      </p:pic>
      <p:sp>
        <p:nvSpPr>
          <p:cNvPr id="24" name="TextBox 8">
            <a:extLst>
              <a:ext uri="{FF2B5EF4-FFF2-40B4-BE49-F238E27FC236}">
                <a16:creationId xmlns:a16="http://schemas.microsoft.com/office/drawing/2014/main" id="{263EF488-EEB1-4CCD-BA97-5255960A8A48}"/>
              </a:ext>
            </a:extLst>
          </p:cNvPr>
          <p:cNvSpPr txBox="1"/>
          <p:nvPr/>
        </p:nvSpPr>
        <p:spPr>
          <a:xfrm>
            <a:off x="5787070" y="1070011"/>
            <a:ext cx="3568127" cy="568281"/>
          </a:xfrm>
          <a:prstGeom prst="rect">
            <a:avLst/>
          </a:prstGeom>
          <a:noFill/>
        </p:spPr>
        <p:txBody>
          <a:bodyPr wrap="none" lIns="480000" tIns="0" rIns="0" bIns="0" anchor="b" anchorCtr="0">
            <a:noAutofit/>
          </a:bodyPr>
          <a:lstStyle/>
          <a:p>
            <a:pPr>
              <a:defRPr/>
            </a:pPr>
            <a:r>
              <a:rPr lang="en-US" altLang="zh-CN" sz="4400" b="1" kern="0">
                <a:solidFill>
                  <a:srgbClr val="1E5AA4"/>
                </a:solidFill>
                <a:latin typeface="Calibri" panose="020F0502020204030204"/>
                <a:cs typeface="+mn-ea"/>
                <a:sym typeface="+mn-lt"/>
              </a:rPr>
              <a:t>Kĩ thuật Khăn trải bàn</a:t>
            </a:r>
            <a:endParaRPr lang="zh-CN" altLang="en-US" sz="4400" b="1" kern="0" dirty="0">
              <a:solidFill>
                <a:srgbClr val="1E5AA4"/>
              </a:solidFill>
              <a:latin typeface="Calibri" panose="020F0502020204030204"/>
              <a:cs typeface="+mn-ea"/>
              <a:sym typeface="+mn-lt"/>
            </a:endParaRPr>
          </a:p>
        </p:txBody>
      </p:sp>
      <p:pic>
        <p:nvPicPr>
          <p:cNvPr id="25" name="图片 6">
            <a:extLst>
              <a:ext uri="{FF2B5EF4-FFF2-40B4-BE49-F238E27FC236}">
                <a16:creationId xmlns:a16="http://schemas.microsoft.com/office/drawing/2014/main" id="{CF520DE3-9696-4CC4-9DB6-DF3B73AFF3BF}"/>
              </a:ext>
            </a:extLst>
          </p:cNvPr>
          <p:cNvPicPr>
            <a:picLocks noChangeAspect="1"/>
          </p:cNvPicPr>
          <p:nvPr/>
        </p:nvPicPr>
        <p:blipFill rotWithShape="1">
          <a:blip r:embed="rId14">
            <a:extLst>
              <a:ext uri="{28A0092B-C50C-407E-A947-70E740481C1C}">
                <a14:useLocalDpi xmlns:a14="http://schemas.microsoft.com/office/drawing/2010/main" val="0"/>
              </a:ext>
            </a:extLst>
          </a:blip>
          <a:srcRect r="80689" b="55653"/>
          <a:stretch/>
        </p:blipFill>
        <p:spPr>
          <a:xfrm>
            <a:off x="5062000" y="342695"/>
            <a:ext cx="1333548" cy="1208096"/>
          </a:xfrm>
          <a:prstGeom prst="rect">
            <a:avLst/>
          </a:prstGeom>
        </p:spPr>
      </p:pic>
      <p:pic>
        <p:nvPicPr>
          <p:cNvPr id="26" name="图片 1">
            <a:extLst>
              <a:ext uri="{FF2B5EF4-FFF2-40B4-BE49-F238E27FC236}">
                <a16:creationId xmlns:a16="http://schemas.microsoft.com/office/drawing/2014/main" id="{C3724BE8-CA2B-4D26-9686-E11AD4573A96}"/>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895041" y="1761310"/>
            <a:ext cx="660994" cy="673642"/>
          </a:xfrm>
          <a:prstGeom prst="rect">
            <a:avLst/>
          </a:prstGeom>
        </p:spPr>
      </p:pic>
      <p:sp>
        <p:nvSpPr>
          <p:cNvPr id="27" name="文本框 14">
            <a:extLst>
              <a:ext uri="{FF2B5EF4-FFF2-40B4-BE49-F238E27FC236}">
                <a16:creationId xmlns:a16="http://schemas.microsoft.com/office/drawing/2014/main" id="{8E9DEBE7-9E98-417C-B43A-80DA650132AB}"/>
              </a:ext>
            </a:extLst>
          </p:cNvPr>
          <p:cNvSpPr txBox="1"/>
          <p:nvPr/>
        </p:nvSpPr>
        <p:spPr>
          <a:xfrm>
            <a:off x="6693339" y="1723355"/>
            <a:ext cx="4850962" cy="1077218"/>
          </a:xfrm>
          <a:prstGeom prst="rect">
            <a:avLst/>
          </a:prstGeom>
          <a:noFill/>
        </p:spPr>
        <p:txBody>
          <a:bodyPr wrap="square" rtlCol="0">
            <a:spAutoFit/>
          </a:bodyPr>
          <a:lstStyle/>
          <a:p>
            <a:pPr algn="just"/>
            <a:r>
              <a:rPr lang="en-029" sz="3200" dirty="0" err="1">
                <a:latin typeface="+mj-lt"/>
                <a:cs typeface="Calibri" panose="020F0502020204030204" pitchFamily="34" charset="0"/>
              </a:rPr>
              <a:t>Mỗi</a:t>
            </a:r>
            <a:r>
              <a:rPr lang="en-029" sz="3200" dirty="0">
                <a:latin typeface="+mj-lt"/>
                <a:cs typeface="Calibri" panose="020F0502020204030204" pitchFamily="34" charset="0"/>
              </a:rPr>
              <a:t> </a:t>
            </a:r>
            <a:r>
              <a:rPr lang="en-029" sz="3200" dirty="0" err="1">
                <a:latin typeface="+mj-lt"/>
                <a:cs typeface="Calibri" panose="020F0502020204030204" pitchFamily="34" charset="0"/>
              </a:rPr>
              <a:t>bạn</a:t>
            </a:r>
            <a:r>
              <a:rPr lang="en-029" sz="3200" dirty="0">
                <a:latin typeface="+mj-lt"/>
                <a:cs typeface="Calibri" panose="020F0502020204030204" pitchFamily="34" charset="0"/>
              </a:rPr>
              <a:t> </a:t>
            </a:r>
            <a:r>
              <a:rPr lang="en-US" sz="3200" dirty="0">
                <a:latin typeface="+mj-lt"/>
                <a:cs typeface="Calibri" panose="020F0502020204030204" pitchFamily="34" charset="0"/>
              </a:rPr>
              <a:t>t</a:t>
            </a:r>
            <a:r>
              <a:rPr lang="vi-VN" sz="3200" dirty="0">
                <a:latin typeface="+mj-lt"/>
                <a:cs typeface="Calibri" panose="020F0502020204030204" pitchFamily="34" charset="0"/>
              </a:rPr>
              <a:t>ìm </a:t>
            </a:r>
            <a:r>
              <a:rPr lang="en-US" sz="3200" dirty="0">
                <a:latin typeface="+mj-lt"/>
                <a:cs typeface="Calibri" panose="020F0502020204030204" pitchFamily="34" charset="0"/>
              </a:rPr>
              <a:t>1-2 </a:t>
            </a:r>
            <a:r>
              <a:rPr lang="vi-VN" sz="3200" dirty="0">
                <a:latin typeface="+mj-lt"/>
                <a:cs typeface="Calibri" panose="020F0502020204030204" pitchFamily="34" charset="0"/>
              </a:rPr>
              <a:t> tiếng ghép được với mỗi tiếng </a:t>
            </a:r>
            <a:endParaRPr lang="en-US" sz="3200" dirty="0">
              <a:latin typeface="+mj-lt"/>
              <a:cs typeface="Calibri" panose="020F0502020204030204" pitchFamily="34" charset="0"/>
            </a:endParaRPr>
          </a:p>
        </p:txBody>
      </p:sp>
      <p:pic>
        <p:nvPicPr>
          <p:cNvPr id="28" name="图片 1">
            <a:extLst>
              <a:ext uri="{FF2B5EF4-FFF2-40B4-BE49-F238E27FC236}">
                <a16:creationId xmlns:a16="http://schemas.microsoft.com/office/drawing/2014/main" id="{2429069C-E3F6-4630-BA0F-7C73F81D407E}"/>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877346" y="2995334"/>
            <a:ext cx="660994" cy="673642"/>
          </a:xfrm>
          <a:prstGeom prst="rect">
            <a:avLst/>
          </a:prstGeom>
        </p:spPr>
      </p:pic>
      <p:sp>
        <p:nvSpPr>
          <p:cNvPr id="29" name="文本框 13">
            <a:extLst>
              <a:ext uri="{FF2B5EF4-FFF2-40B4-BE49-F238E27FC236}">
                <a16:creationId xmlns:a16="http://schemas.microsoft.com/office/drawing/2014/main" id="{3C091910-261E-4D32-82AA-07A8630AE587}"/>
              </a:ext>
            </a:extLst>
          </p:cNvPr>
          <p:cNvSpPr txBox="1"/>
          <p:nvPr/>
        </p:nvSpPr>
        <p:spPr>
          <a:xfrm>
            <a:off x="6556035" y="3044515"/>
            <a:ext cx="5660223" cy="584775"/>
          </a:xfrm>
          <a:prstGeom prst="rect">
            <a:avLst/>
          </a:prstGeom>
          <a:noFill/>
        </p:spPr>
        <p:txBody>
          <a:bodyPr wrap="square" rtlCol="0">
            <a:spAutoFit/>
          </a:bodyPr>
          <a:lstStyle/>
          <a:p>
            <a:pPr>
              <a:defRPr/>
            </a:pPr>
            <a:r>
              <a:rPr lang="en-US" altLang="zh-CN" sz="3200" dirty="0" err="1">
                <a:solidFill>
                  <a:prstClr val="black"/>
                </a:solidFill>
                <a:latin typeface="+mj-lt"/>
                <a:ea typeface="字魂105号-简雅黑" panose="00000500000000000000" pitchFamily="2" charset="-122"/>
                <a:cs typeface="Calibri" panose="020F0502020204030204" pitchFamily="34" charset="0"/>
              </a:rPr>
              <a:t>Thống</a:t>
            </a:r>
            <a:r>
              <a:rPr lang="en-US" altLang="zh-CN" sz="3200" dirty="0">
                <a:solidFill>
                  <a:prstClr val="black"/>
                </a:solidFill>
                <a:latin typeface="+mj-lt"/>
                <a:ea typeface="字魂105号-简雅黑" panose="00000500000000000000" pitchFamily="2" charset="-122"/>
                <a:cs typeface="Calibri" panose="020F0502020204030204" pitchFamily="34" charset="0"/>
              </a:rPr>
              <a:t> </a:t>
            </a:r>
            <a:r>
              <a:rPr lang="en-US" altLang="zh-CN" sz="3200" dirty="0" err="1">
                <a:solidFill>
                  <a:prstClr val="black"/>
                </a:solidFill>
                <a:latin typeface="+mj-lt"/>
                <a:ea typeface="字魂105号-简雅黑" panose="00000500000000000000" pitchFamily="2" charset="-122"/>
                <a:cs typeface="Calibri" panose="020F0502020204030204" pitchFamily="34" charset="0"/>
              </a:rPr>
              <a:t>nhất</a:t>
            </a:r>
            <a:r>
              <a:rPr lang="en-US" altLang="zh-CN" sz="3200" dirty="0">
                <a:solidFill>
                  <a:prstClr val="black"/>
                </a:solidFill>
                <a:latin typeface="+mj-lt"/>
                <a:ea typeface="字魂105号-简雅黑" panose="00000500000000000000" pitchFamily="2" charset="-122"/>
                <a:cs typeface="Calibri" panose="020F0502020204030204" pitchFamily="34" charset="0"/>
              </a:rPr>
              <a:t> ý </a:t>
            </a:r>
            <a:r>
              <a:rPr lang="en-US" altLang="zh-CN" sz="3200" dirty="0" err="1">
                <a:solidFill>
                  <a:prstClr val="black"/>
                </a:solidFill>
                <a:latin typeface="+mj-lt"/>
                <a:ea typeface="字魂105号-简雅黑" panose="00000500000000000000" pitchFamily="2" charset="-122"/>
                <a:cs typeface="Calibri" panose="020F0502020204030204" pitchFamily="34" charset="0"/>
              </a:rPr>
              <a:t>kiến</a:t>
            </a:r>
            <a:r>
              <a:rPr lang="en-US" altLang="zh-CN" sz="3200" dirty="0">
                <a:solidFill>
                  <a:prstClr val="black"/>
                </a:solidFill>
                <a:latin typeface="+mj-lt"/>
                <a:ea typeface="字魂105号-简雅黑" panose="00000500000000000000" pitchFamily="2" charset="-122"/>
                <a:cs typeface="Calibri" panose="020F0502020204030204" pitchFamily="34" charset="0"/>
              </a:rPr>
              <a:t> </a:t>
            </a:r>
            <a:r>
              <a:rPr lang="en-US" altLang="zh-CN" sz="3200" dirty="0" err="1">
                <a:solidFill>
                  <a:prstClr val="black"/>
                </a:solidFill>
                <a:latin typeface="+mj-lt"/>
                <a:ea typeface="字魂105号-简雅黑" panose="00000500000000000000" pitchFamily="2" charset="-122"/>
                <a:cs typeface="Calibri" panose="020F0502020204030204" pitchFamily="34" charset="0"/>
              </a:rPr>
              <a:t>trong</a:t>
            </a:r>
            <a:r>
              <a:rPr lang="en-US" altLang="zh-CN" sz="3200" dirty="0">
                <a:solidFill>
                  <a:prstClr val="black"/>
                </a:solidFill>
                <a:latin typeface="+mj-lt"/>
                <a:ea typeface="字魂105号-简雅黑" panose="00000500000000000000" pitchFamily="2" charset="-122"/>
                <a:cs typeface="Calibri" panose="020F0502020204030204" pitchFamily="34" charset="0"/>
              </a:rPr>
              <a:t> </a:t>
            </a:r>
            <a:r>
              <a:rPr lang="en-US" altLang="zh-CN" sz="3200" dirty="0" err="1">
                <a:solidFill>
                  <a:prstClr val="black"/>
                </a:solidFill>
                <a:latin typeface="+mj-lt"/>
                <a:ea typeface="字魂105号-简雅黑" panose="00000500000000000000" pitchFamily="2" charset="-122"/>
                <a:cs typeface="Calibri" panose="020F0502020204030204" pitchFamily="34" charset="0"/>
              </a:rPr>
              <a:t>nhóm</a:t>
            </a:r>
            <a:r>
              <a:rPr lang="en-US" altLang="zh-CN" sz="3200" dirty="0">
                <a:solidFill>
                  <a:prstClr val="black"/>
                </a:solidFill>
                <a:latin typeface="+mj-lt"/>
                <a:ea typeface="字魂105号-简雅黑" panose="00000500000000000000" pitchFamily="2" charset="-122"/>
                <a:cs typeface="Calibri" panose="020F0502020204030204" pitchFamily="34" charset="0"/>
              </a:rPr>
              <a:t>.</a:t>
            </a:r>
            <a:endParaRPr lang="zh-CN" altLang="en-US" sz="3200" dirty="0">
              <a:solidFill>
                <a:prstClr val="black"/>
              </a:solidFill>
              <a:latin typeface="+mj-lt"/>
              <a:ea typeface="字魂105号-简雅黑" panose="00000500000000000000" pitchFamily="2" charset="-122"/>
              <a:cs typeface="Calibri" panose="020F0502020204030204" pitchFamily="34" charset="0"/>
            </a:endParaRPr>
          </a:p>
        </p:txBody>
      </p:sp>
      <p:sp>
        <p:nvSpPr>
          <p:cNvPr id="30" name="TextBox 29">
            <a:extLst>
              <a:ext uri="{FF2B5EF4-FFF2-40B4-BE49-F238E27FC236}">
                <a16:creationId xmlns:a16="http://schemas.microsoft.com/office/drawing/2014/main" id="{2329D205-5335-4BA1-92E7-77F969DB7F08}"/>
              </a:ext>
            </a:extLst>
          </p:cNvPr>
          <p:cNvSpPr txBox="1"/>
          <p:nvPr/>
        </p:nvSpPr>
        <p:spPr>
          <a:xfrm>
            <a:off x="6775424" y="4063429"/>
            <a:ext cx="5205571" cy="584775"/>
          </a:xfrm>
          <a:prstGeom prst="rect">
            <a:avLst/>
          </a:prstGeom>
          <a:noFill/>
        </p:spPr>
        <p:txBody>
          <a:bodyPr wrap="square">
            <a:spAutoFit/>
          </a:bodyPr>
          <a:lstStyle/>
          <a:p>
            <a:r>
              <a:rPr lang="en-029" sz="3200" dirty="0">
                <a:solidFill>
                  <a:prstClr val="black"/>
                </a:solidFill>
                <a:latin typeface="+mj-lt"/>
                <a:ea typeface="Times New Roman" panose="02020603050405020304" pitchFamily="18" charset="0"/>
                <a:cs typeface="Calibri" panose="020F0502020204030204" pitchFamily="34" charset="0"/>
              </a:rPr>
              <a:t>Chia </a:t>
            </a:r>
            <a:r>
              <a:rPr lang="en-029" sz="3200" dirty="0" err="1">
                <a:solidFill>
                  <a:prstClr val="black"/>
                </a:solidFill>
                <a:latin typeface="+mj-lt"/>
                <a:ea typeface="Times New Roman" panose="02020603050405020304" pitchFamily="18" charset="0"/>
                <a:cs typeface="Calibri" panose="020F0502020204030204" pitchFamily="34" charset="0"/>
              </a:rPr>
              <a:t>sẻ</a:t>
            </a:r>
            <a:r>
              <a:rPr lang="en-029" sz="3200" dirty="0">
                <a:solidFill>
                  <a:prstClr val="black"/>
                </a:solidFill>
                <a:latin typeface="+mj-lt"/>
                <a:ea typeface="Times New Roman" panose="02020603050405020304" pitchFamily="18" charset="0"/>
                <a:cs typeface="Calibri" panose="020F0502020204030204" pitchFamily="34" charset="0"/>
              </a:rPr>
              <a:t> </a:t>
            </a:r>
            <a:r>
              <a:rPr lang="en-029" sz="3200" dirty="0" err="1">
                <a:solidFill>
                  <a:prstClr val="black"/>
                </a:solidFill>
                <a:latin typeface="+mj-lt"/>
                <a:ea typeface="Times New Roman" panose="02020603050405020304" pitchFamily="18" charset="0"/>
                <a:cs typeface="Calibri" panose="020F0502020204030204" pitchFamily="34" charset="0"/>
              </a:rPr>
              <a:t>kết</a:t>
            </a:r>
            <a:r>
              <a:rPr lang="en-029" sz="3200" dirty="0">
                <a:solidFill>
                  <a:prstClr val="black"/>
                </a:solidFill>
                <a:latin typeface="+mj-lt"/>
                <a:ea typeface="Times New Roman" panose="02020603050405020304" pitchFamily="18" charset="0"/>
                <a:cs typeface="Calibri" panose="020F0502020204030204" pitchFamily="34" charset="0"/>
              </a:rPr>
              <a:t> </a:t>
            </a:r>
            <a:r>
              <a:rPr lang="en-029" sz="3200" dirty="0" err="1">
                <a:solidFill>
                  <a:prstClr val="black"/>
                </a:solidFill>
                <a:latin typeface="+mj-lt"/>
                <a:ea typeface="Times New Roman" panose="02020603050405020304" pitchFamily="18" charset="0"/>
                <a:cs typeface="Calibri" panose="020F0502020204030204" pitchFamily="34" charset="0"/>
              </a:rPr>
              <a:t>quả</a:t>
            </a:r>
            <a:r>
              <a:rPr lang="en-029" sz="3200" dirty="0">
                <a:solidFill>
                  <a:prstClr val="black"/>
                </a:solidFill>
                <a:latin typeface="+mj-lt"/>
                <a:ea typeface="Times New Roman" panose="02020603050405020304" pitchFamily="18" charset="0"/>
                <a:cs typeface="Calibri" panose="020F0502020204030204" pitchFamily="34" charset="0"/>
              </a:rPr>
              <a:t> </a:t>
            </a:r>
            <a:r>
              <a:rPr lang="en-029" sz="3200" dirty="0" err="1">
                <a:solidFill>
                  <a:prstClr val="black"/>
                </a:solidFill>
                <a:latin typeface="+mj-lt"/>
                <a:ea typeface="Times New Roman" panose="02020603050405020304" pitchFamily="18" charset="0"/>
                <a:cs typeface="Calibri" panose="020F0502020204030204" pitchFamily="34" charset="0"/>
              </a:rPr>
              <a:t>trước</a:t>
            </a:r>
            <a:r>
              <a:rPr lang="en-029" sz="3200" dirty="0">
                <a:solidFill>
                  <a:prstClr val="black"/>
                </a:solidFill>
                <a:latin typeface="+mj-lt"/>
                <a:ea typeface="Times New Roman" panose="02020603050405020304" pitchFamily="18" charset="0"/>
                <a:cs typeface="Calibri" panose="020F0502020204030204" pitchFamily="34" charset="0"/>
              </a:rPr>
              <a:t> </a:t>
            </a:r>
            <a:r>
              <a:rPr lang="en-029" sz="3200" dirty="0" err="1">
                <a:solidFill>
                  <a:prstClr val="black"/>
                </a:solidFill>
                <a:latin typeface="+mj-lt"/>
                <a:ea typeface="Times New Roman" panose="02020603050405020304" pitchFamily="18" charset="0"/>
                <a:cs typeface="Calibri" panose="020F0502020204030204" pitchFamily="34" charset="0"/>
              </a:rPr>
              <a:t>lớp</a:t>
            </a:r>
            <a:r>
              <a:rPr lang="en-029" sz="3200" dirty="0">
                <a:solidFill>
                  <a:prstClr val="black"/>
                </a:solidFill>
                <a:latin typeface="+mj-lt"/>
                <a:ea typeface="Times New Roman" panose="02020603050405020304" pitchFamily="18" charset="0"/>
                <a:cs typeface="Calibri" panose="020F0502020204030204" pitchFamily="34" charset="0"/>
              </a:rPr>
              <a:t>.</a:t>
            </a:r>
            <a:endParaRPr lang="en-US" sz="3200" dirty="0">
              <a:solidFill>
                <a:prstClr val="black"/>
              </a:solidFill>
              <a:latin typeface="+mj-lt"/>
              <a:cs typeface="Calibri" panose="020F0502020204030204" pitchFamily="34" charset="0"/>
            </a:endParaRPr>
          </a:p>
        </p:txBody>
      </p:sp>
      <p:pic>
        <p:nvPicPr>
          <p:cNvPr id="32" name="图片 1">
            <a:extLst>
              <a:ext uri="{FF2B5EF4-FFF2-40B4-BE49-F238E27FC236}">
                <a16:creationId xmlns:a16="http://schemas.microsoft.com/office/drawing/2014/main" id="{7B641D5D-EC6B-4377-AFE4-903440D957C8}"/>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032345" y="3988515"/>
            <a:ext cx="660994" cy="673642"/>
          </a:xfrm>
          <a:prstGeom prst="rect">
            <a:avLst/>
          </a:prstGeom>
        </p:spPr>
      </p:pic>
      <p:sp>
        <p:nvSpPr>
          <p:cNvPr id="33" name="文本框 12">
            <a:extLst>
              <a:ext uri="{FF2B5EF4-FFF2-40B4-BE49-F238E27FC236}">
                <a16:creationId xmlns:a16="http://schemas.microsoft.com/office/drawing/2014/main" id="{99DE17AE-0B80-4C37-8C37-80CEA99E5E57}"/>
              </a:ext>
            </a:extLst>
          </p:cNvPr>
          <p:cNvSpPr txBox="1"/>
          <p:nvPr/>
        </p:nvSpPr>
        <p:spPr>
          <a:xfrm>
            <a:off x="1683451" y="3619127"/>
            <a:ext cx="3456212" cy="1663212"/>
          </a:xfrm>
          <a:prstGeom prst="rect">
            <a:avLst/>
          </a:prstGeom>
          <a:noFill/>
        </p:spPr>
        <p:txBody>
          <a:bodyPr wrap="square" rtlCol="0">
            <a:spAutoFit/>
            <a:scene3d>
              <a:camera prst="obliqueTopLeft"/>
              <a:lightRig rig="flat" dir="t"/>
            </a:scene3d>
            <a:sp3d extrusionH="127000" prstMaterial="plastic"/>
          </a:bodyPr>
          <a:lstStyle/>
          <a:p>
            <a:pPr algn="ctr">
              <a:lnSpc>
                <a:spcPct val="120000"/>
              </a:lnSpc>
              <a:defRPr/>
            </a:pPr>
            <a:r>
              <a:rPr lang="en-US" altLang="zh-CN" sz="4400" dirty="0">
                <a:ln w="19050">
                  <a:solidFill>
                    <a:srgbClr val="FF2F64"/>
                  </a:solidFill>
                </a:ln>
                <a:blipFill dpi="0" rotWithShape="1">
                  <a:blip r:embed="rId16">
                    <a:extLst>
                      <a:ext uri="{28A0092B-C50C-407E-A947-70E740481C1C}">
                        <a14:useLocalDpi xmlns:a14="http://schemas.microsoft.com/office/drawing/2010/main" val="0"/>
                      </a:ext>
                    </a:extLst>
                  </a:blip>
                  <a:srcRect/>
                  <a:stretch>
                    <a:fillRect/>
                  </a:stretch>
                </a:blipFill>
                <a:latin typeface="+mj-lt"/>
                <a:ea typeface="字魂105号-简雅黑" panose="00000500000000000000" pitchFamily="2" charset="-122"/>
              </a:rPr>
              <a:t>THẢO LUẬN NHÓM 4</a:t>
            </a:r>
            <a:endParaRPr lang="zh-CN" altLang="en-US" sz="4400" dirty="0">
              <a:ln w="19050">
                <a:solidFill>
                  <a:srgbClr val="FF2F64"/>
                </a:solidFill>
              </a:ln>
              <a:blipFill dpi="0" rotWithShape="1">
                <a:blip r:embed="rId16">
                  <a:extLst>
                    <a:ext uri="{28A0092B-C50C-407E-A947-70E740481C1C}">
                      <a14:useLocalDpi xmlns:a14="http://schemas.microsoft.com/office/drawing/2010/main" val="0"/>
                    </a:ext>
                  </a:extLst>
                </a:blip>
                <a:srcRect/>
                <a:stretch>
                  <a:fillRect/>
                </a:stretch>
              </a:blipFill>
              <a:latin typeface="+mj-lt"/>
              <a:ea typeface="字魂105号-简雅黑" panose="00000500000000000000" pitchFamily="2" charset="-122"/>
            </a:endParaRPr>
          </a:p>
        </p:txBody>
      </p:sp>
      <p:pic>
        <p:nvPicPr>
          <p:cNvPr id="34" name="Picture 2">
            <a:extLst>
              <a:ext uri="{FF2B5EF4-FFF2-40B4-BE49-F238E27FC236}">
                <a16:creationId xmlns:a16="http://schemas.microsoft.com/office/drawing/2014/main" id="{ED213A3F-5D9B-49EC-B1A1-4B2E79CE8C38}"/>
              </a:ext>
            </a:extLst>
          </p:cNvPr>
          <p:cNvPicPr>
            <a:picLocks noChangeAspect="1" noChangeArrowheads="1"/>
          </p:cNvPicPr>
          <p:nvPr/>
        </p:nvPicPr>
        <p:blipFill>
          <a:blip r:embed="rId17">
            <a:extLst>
              <a:ext uri="{BEBA8EAE-BF5A-486C-A8C5-ECC9F3942E4B}">
                <a14:imgProps xmlns:a14="http://schemas.microsoft.com/office/drawing/2010/main">
                  <a14:imgLayer r:embed="rId18">
                    <a14:imgEffect>
                      <a14:backgroundRemoval t="9938" b="95342" l="4263" r="93961">
                        <a14:foregroundMark x1="12433" y1="52484" x2="14920" y2="85714"/>
                        <a14:foregroundMark x1="14920" y1="85714" x2="29840" y2="93478"/>
                        <a14:foregroundMark x1="29840" y1="93478" x2="61101" y2="98137"/>
                        <a14:foregroundMark x1="61101" y1="98137" x2="74956" y2="94410"/>
                        <a14:foregroundMark x1="84186" y1="83752" x2="84369" y2="83540"/>
                        <a14:foregroundMark x1="74956" y1="94410" x2="81700" y2="86623"/>
                        <a14:foregroundMark x1="84369" y1="83540" x2="86323" y2="60870"/>
                        <a14:foregroundMark x1="9059" y1="56832" x2="10124" y2="95342"/>
                        <a14:foregroundMark x1="4263" y1="74224" x2="4263" y2="74224"/>
                        <a14:foregroundMark x1="13677" y1="33230" x2="13677" y2="33230"/>
                        <a14:foregroundMark x1="51687" y1="28261" x2="51687" y2="28261"/>
                        <a14:foregroundMark x1="49378" y1="32609" x2="49378" y2="32609"/>
                        <a14:foregroundMark x1="64831" y1="21739" x2="64831" y2="21739"/>
                        <a14:foregroundMark x1="66252" y1="26708" x2="66252" y2="26708"/>
                        <a14:foregroundMark x1="88903" y1="80745" x2="90409" y2="90683"/>
                        <a14:foregroundMark x1="88856" y1="80435" x2="88903" y2="80745"/>
                        <a14:foregroundMark x1="84902" y1="54348" x2="88856" y2="80435"/>
                        <a14:foregroundMark x1="90409" y1="90683" x2="92007" y2="95342"/>
                        <a14:foregroundMark x1="93961" y1="63043" x2="93961" y2="63043"/>
                        <a14:foregroundMark x1="78686" y1="31056" x2="78686" y2="31056"/>
                        <a14:foregroundMark x1="76909" y1="33230" x2="76909" y2="33230"/>
                        <a14:backgroundMark x1="13321" y1="35093" x2="13321" y2="35093"/>
                        <a14:backgroundMark x1="82948" y1="83851" x2="82948" y2="83851"/>
                        <a14:backgroundMark x1="82593" y1="82919" x2="81528" y2="82919"/>
                        <a14:backgroundMark x1="89165" y1="80745" x2="89165" y2="80745"/>
                        <a14:backgroundMark x1="84014" y1="83230" x2="79041" y2="81677"/>
                        <a14:backgroundMark x1="89698" y1="80435" x2="89698" y2="80435"/>
                      </a14:backgroundRemoval>
                    </a14:imgEffect>
                  </a14:imgLayer>
                </a14:imgProps>
              </a:ext>
              <a:ext uri="{28A0092B-C50C-407E-A947-70E740481C1C}">
                <a14:useLocalDpi xmlns:a14="http://schemas.microsoft.com/office/drawing/2010/main" val="0"/>
              </a:ext>
            </a:extLst>
          </a:blip>
          <a:srcRect/>
          <a:stretch>
            <a:fillRect/>
          </a:stretch>
        </p:blipFill>
        <p:spPr bwMode="auto">
          <a:xfrm>
            <a:off x="1142894" y="1018171"/>
            <a:ext cx="4508169" cy="2578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94900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150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500"/>
                                        <p:tgtEl>
                                          <p:spTgt spid="34"/>
                                        </p:tgtEl>
                                      </p:cBhvr>
                                    </p:animEffect>
                                  </p:childTnLst>
                                </p:cTn>
                              </p:par>
                            </p:childTnLst>
                          </p:cTn>
                        </p:par>
                        <p:par>
                          <p:cTn id="8" fill="hold">
                            <p:stCondLst>
                              <p:cond delay="20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33"/>
                                        </p:tgtEl>
                                        <p:attrNameLst>
                                          <p:attrName>ppt_y</p:attrName>
                                        </p:attrNameLst>
                                      </p:cBhvr>
                                      <p:tavLst>
                                        <p:tav tm="0">
                                          <p:val>
                                            <p:strVal val="#ppt_y"/>
                                          </p:val>
                                        </p:tav>
                                        <p:tav tm="100000">
                                          <p:val>
                                            <p:strVal val="#ppt_y"/>
                                          </p:val>
                                        </p:tav>
                                      </p:tavLst>
                                    </p:anim>
                                    <p:anim calcmode="lin" valueType="num">
                                      <p:cBhvr>
                                        <p:cTn id="13" dur="500" fill="hold"/>
                                        <p:tgtEl>
                                          <p:spTgt spid="33"/>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33"/>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33"/>
                                        </p:tgtEl>
                                      </p:cBhvr>
                                    </p:animEffect>
                                  </p:childTnLst>
                                </p:cTn>
                              </p:par>
                              <p:par>
                                <p:cTn id="16" presetID="26" presetClass="entr" presetSubtype="0" fill="hold" nodeType="with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wipe(down)">
                                      <p:cBhvr>
                                        <p:cTn id="18" dur="580">
                                          <p:stCondLst>
                                            <p:cond delay="0"/>
                                          </p:stCondLst>
                                        </p:cTn>
                                        <p:tgtEl>
                                          <p:spTgt spid="25"/>
                                        </p:tgtEl>
                                      </p:cBhvr>
                                    </p:animEffect>
                                    <p:anim calcmode="lin" valueType="num">
                                      <p:cBhvr>
                                        <p:cTn id="19" dur="1822"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20" dur="664"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21" dur="664" tmFilter="0, 0; 0.125,0.2665; 0.25,0.4; 0.375,0.465; 0.5,0.5;  0.625,0.535; 0.75,0.6; 0.875,0.7335; 1,1">
                                          <p:stCondLst>
                                            <p:cond delay="664"/>
                                          </p:stCondLst>
                                        </p:cTn>
                                        <p:tgtEl>
                                          <p:spTgt spid="25"/>
                                        </p:tgtEl>
                                        <p:attrNameLst>
                                          <p:attrName>ppt_y</p:attrName>
                                        </p:attrNameLst>
                                      </p:cBhvr>
                                      <p:tavLst>
                                        <p:tav tm="0" fmla="#ppt_y-sin(pi*$)/9">
                                          <p:val>
                                            <p:fltVal val="0"/>
                                          </p:val>
                                        </p:tav>
                                        <p:tav tm="100000">
                                          <p:val>
                                            <p:fltVal val="1"/>
                                          </p:val>
                                        </p:tav>
                                      </p:tavLst>
                                    </p:anim>
                                    <p:anim calcmode="lin" valueType="num">
                                      <p:cBhvr>
                                        <p:cTn id="22" dur="332" tmFilter="0, 0; 0.125,0.2665; 0.25,0.4; 0.375,0.465; 0.5,0.5;  0.625,0.535; 0.75,0.6; 0.875,0.7335; 1,1">
                                          <p:stCondLst>
                                            <p:cond delay="1324"/>
                                          </p:stCondLst>
                                        </p:cTn>
                                        <p:tgtEl>
                                          <p:spTgt spid="25"/>
                                        </p:tgtEl>
                                        <p:attrNameLst>
                                          <p:attrName>ppt_y</p:attrName>
                                        </p:attrNameLst>
                                      </p:cBhvr>
                                      <p:tavLst>
                                        <p:tav tm="0" fmla="#ppt_y-sin(pi*$)/27">
                                          <p:val>
                                            <p:fltVal val="0"/>
                                          </p:val>
                                        </p:tav>
                                        <p:tav tm="100000">
                                          <p:val>
                                            <p:fltVal val="1"/>
                                          </p:val>
                                        </p:tav>
                                      </p:tavLst>
                                    </p:anim>
                                    <p:anim calcmode="lin" valueType="num">
                                      <p:cBhvr>
                                        <p:cTn id="23" dur="164" tmFilter="0, 0; 0.125,0.2665; 0.25,0.4; 0.375,0.465; 0.5,0.5;  0.625,0.535; 0.75,0.6; 0.875,0.7335; 1,1">
                                          <p:stCondLst>
                                            <p:cond delay="1656"/>
                                          </p:stCondLst>
                                        </p:cTn>
                                        <p:tgtEl>
                                          <p:spTgt spid="25"/>
                                        </p:tgtEl>
                                        <p:attrNameLst>
                                          <p:attrName>ppt_y</p:attrName>
                                        </p:attrNameLst>
                                      </p:cBhvr>
                                      <p:tavLst>
                                        <p:tav tm="0" fmla="#ppt_y-sin(pi*$)/81">
                                          <p:val>
                                            <p:fltVal val="0"/>
                                          </p:val>
                                        </p:tav>
                                        <p:tav tm="100000">
                                          <p:val>
                                            <p:fltVal val="1"/>
                                          </p:val>
                                        </p:tav>
                                      </p:tavLst>
                                    </p:anim>
                                    <p:animScale>
                                      <p:cBhvr>
                                        <p:cTn id="24" dur="26">
                                          <p:stCondLst>
                                            <p:cond delay="650"/>
                                          </p:stCondLst>
                                        </p:cTn>
                                        <p:tgtEl>
                                          <p:spTgt spid="25"/>
                                        </p:tgtEl>
                                      </p:cBhvr>
                                      <p:to x="100000" y="60000"/>
                                    </p:animScale>
                                    <p:animScale>
                                      <p:cBhvr>
                                        <p:cTn id="25" dur="166" decel="50000">
                                          <p:stCondLst>
                                            <p:cond delay="676"/>
                                          </p:stCondLst>
                                        </p:cTn>
                                        <p:tgtEl>
                                          <p:spTgt spid="25"/>
                                        </p:tgtEl>
                                      </p:cBhvr>
                                      <p:to x="100000" y="100000"/>
                                    </p:animScale>
                                    <p:animScale>
                                      <p:cBhvr>
                                        <p:cTn id="26" dur="26">
                                          <p:stCondLst>
                                            <p:cond delay="1312"/>
                                          </p:stCondLst>
                                        </p:cTn>
                                        <p:tgtEl>
                                          <p:spTgt spid="25"/>
                                        </p:tgtEl>
                                      </p:cBhvr>
                                      <p:to x="100000" y="80000"/>
                                    </p:animScale>
                                    <p:animScale>
                                      <p:cBhvr>
                                        <p:cTn id="27" dur="166" decel="50000">
                                          <p:stCondLst>
                                            <p:cond delay="1338"/>
                                          </p:stCondLst>
                                        </p:cTn>
                                        <p:tgtEl>
                                          <p:spTgt spid="25"/>
                                        </p:tgtEl>
                                      </p:cBhvr>
                                      <p:to x="100000" y="100000"/>
                                    </p:animScale>
                                    <p:animScale>
                                      <p:cBhvr>
                                        <p:cTn id="28" dur="26">
                                          <p:stCondLst>
                                            <p:cond delay="1642"/>
                                          </p:stCondLst>
                                        </p:cTn>
                                        <p:tgtEl>
                                          <p:spTgt spid="25"/>
                                        </p:tgtEl>
                                      </p:cBhvr>
                                      <p:to x="100000" y="90000"/>
                                    </p:animScale>
                                    <p:animScale>
                                      <p:cBhvr>
                                        <p:cTn id="29" dur="166" decel="50000">
                                          <p:stCondLst>
                                            <p:cond delay="1668"/>
                                          </p:stCondLst>
                                        </p:cTn>
                                        <p:tgtEl>
                                          <p:spTgt spid="25"/>
                                        </p:tgtEl>
                                      </p:cBhvr>
                                      <p:to x="100000" y="100000"/>
                                    </p:animScale>
                                    <p:animScale>
                                      <p:cBhvr>
                                        <p:cTn id="30" dur="26">
                                          <p:stCondLst>
                                            <p:cond delay="1808"/>
                                          </p:stCondLst>
                                        </p:cTn>
                                        <p:tgtEl>
                                          <p:spTgt spid="25"/>
                                        </p:tgtEl>
                                      </p:cBhvr>
                                      <p:to x="100000" y="95000"/>
                                    </p:animScale>
                                    <p:animScale>
                                      <p:cBhvr>
                                        <p:cTn id="31" dur="166" decel="50000">
                                          <p:stCondLst>
                                            <p:cond delay="1834"/>
                                          </p:stCondLst>
                                        </p:cTn>
                                        <p:tgtEl>
                                          <p:spTgt spid="25"/>
                                        </p:tgtEl>
                                      </p:cBhvr>
                                      <p:to x="100000" y="100000"/>
                                    </p:animScale>
                                  </p:childTnLst>
                                </p:cTn>
                              </p:par>
                              <p:par>
                                <p:cTn id="32" presetID="42" presetClass="entr" presetSubtype="0" fill="hold" grpId="0" nodeType="withEffect">
                                  <p:stCondLst>
                                    <p:cond delay="100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31" presetClass="entr" presetSubtype="0" fill="hold" nodeType="click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p:cTn id="41" dur="1000" fill="hold"/>
                                        <p:tgtEl>
                                          <p:spTgt spid="26"/>
                                        </p:tgtEl>
                                        <p:attrNameLst>
                                          <p:attrName>ppt_w</p:attrName>
                                        </p:attrNameLst>
                                      </p:cBhvr>
                                      <p:tavLst>
                                        <p:tav tm="0">
                                          <p:val>
                                            <p:fltVal val="0"/>
                                          </p:val>
                                        </p:tav>
                                        <p:tav tm="100000">
                                          <p:val>
                                            <p:strVal val="#ppt_w"/>
                                          </p:val>
                                        </p:tav>
                                      </p:tavLst>
                                    </p:anim>
                                    <p:anim calcmode="lin" valueType="num">
                                      <p:cBhvr>
                                        <p:cTn id="42" dur="1000" fill="hold"/>
                                        <p:tgtEl>
                                          <p:spTgt spid="26"/>
                                        </p:tgtEl>
                                        <p:attrNameLst>
                                          <p:attrName>ppt_h</p:attrName>
                                        </p:attrNameLst>
                                      </p:cBhvr>
                                      <p:tavLst>
                                        <p:tav tm="0">
                                          <p:val>
                                            <p:fltVal val="0"/>
                                          </p:val>
                                        </p:tav>
                                        <p:tav tm="100000">
                                          <p:val>
                                            <p:strVal val="#ppt_h"/>
                                          </p:val>
                                        </p:tav>
                                      </p:tavLst>
                                    </p:anim>
                                    <p:anim calcmode="lin" valueType="num">
                                      <p:cBhvr>
                                        <p:cTn id="43" dur="1000" fill="hold"/>
                                        <p:tgtEl>
                                          <p:spTgt spid="26"/>
                                        </p:tgtEl>
                                        <p:attrNameLst>
                                          <p:attrName>style.rotation</p:attrName>
                                        </p:attrNameLst>
                                      </p:cBhvr>
                                      <p:tavLst>
                                        <p:tav tm="0">
                                          <p:val>
                                            <p:fltVal val="90"/>
                                          </p:val>
                                        </p:tav>
                                        <p:tav tm="100000">
                                          <p:val>
                                            <p:fltVal val="0"/>
                                          </p:val>
                                        </p:tav>
                                      </p:tavLst>
                                    </p:anim>
                                    <p:animEffect transition="in" filter="fade">
                                      <p:cBhvr>
                                        <p:cTn id="44" dur="1000"/>
                                        <p:tgtEl>
                                          <p:spTgt spid="26"/>
                                        </p:tgtEl>
                                      </p:cBhvr>
                                    </p:animEffect>
                                  </p:childTnLst>
                                </p:cTn>
                              </p:par>
                              <p:par>
                                <p:cTn id="45" presetID="16" presetClass="entr" presetSubtype="21"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barn(inVertical)">
                                      <p:cBhvr>
                                        <p:cTn id="47" dur="500"/>
                                        <p:tgtEl>
                                          <p:spTgt spid="27"/>
                                        </p:tgtEl>
                                      </p:cBhvr>
                                    </p:animEffect>
                                  </p:childTnLst>
                                </p:cTn>
                              </p:par>
                            </p:childTnLst>
                          </p:cTn>
                        </p:par>
                      </p:childTnLst>
                    </p:cTn>
                  </p:par>
                  <p:par>
                    <p:cTn id="48" fill="hold">
                      <p:stCondLst>
                        <p:cond delay="indefinite"/>
                      </p:stCondLst>
                      <p:childTnLst>
                        <p:par>
                          <p:cTn id="49" fill="hold">
                            <p:stCondLst>
                              <p:cond delay="0"/>
                            </p:stCondLst>
                            <p:childTnLst>
                              <p:par>
                                <p:cTn id="50" presetID="31" presetClass="entr" presetSubtype="0" fill="hold" nodeType="click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1000" fill="hold"/>
                                        <p:tgtEl>
                                          <p:spTgt spid="28"/>
                                        </p:tgtEl>
                                        <p:attrNameLst>
                                          <p:attrName>ppt_w</p:attrName>
                                        </p:attrNameLst>
                                      </p:cBhvr>
                                      <p:tavLst>
                                        <p:tav tm="0">
                                          <p:val>
                                            <p:fltVal val="0"/>
                                          </p:val>
                                        </p:tav>
                                        <p:tav tm="100000">
                                          <p:val>
                                            <p:strVal val="#ppt_w"/>
                                          </p:val>
                                        </p:tav>
                                      </p:tavLst>
                                    </p:anim>
                                    <p:anim calcmode="lin" valueType="num">
                                      <p:cBhvr>
                                        <p:cTn id="53" dur="1000" fill="hold"/>
                                        <p:tgtEl>
                                          <p:spTgt spid="28"/>
                                        </p:tgtEl>
                                        <p:attrNameLst>
                                          <p:attrName>ppt_h</p:attrName>
                                        </p:attrNameLst>
                                      </p:cBhvr>
                                      <p:tavLst>
                                        <p:tav tm="0">
                                          <p:val>
                                            <p:fltVal val="0"/>
                                          </p:val>
                                        </p:tav>
                                        <p:tav tm="100000">
                                          <p:val>
                                            <p:strVal val="#ppt_h"/>
                                          </p:val>
                                        </p:tav>
                                      </p:tavLst>
                                    </p:anim>
                                    <p:anim calcmode="lin" valueType="num">
                                      <p:cBhvr>
                                        <p:cTn id="54" dur="1000" fill="hold"/>
                                        <p:tgtEl>
                                          <p:spTgt spid="28"/>
                                        </p:tgtEl>
                                        <p:attrNameLst>
                                          <p:attrName>style.rotation</p:attrName>
                                        </p:attrNameLst>
                                      </p:cBhvr>
                                      <p:tavLst>
                                        <p:tav tm="0">
                                          <p:val>
                                            <p:fltVal val="90"/>
                                          </p:val>
                                        </p:tav>
                                        <p:tav tm="100000">
                                          <p:val>
                                            <p:fltVal val="0"/>
                                          </p:val>
                                        </p:tav>
                                      </p:tavLst>
                                    </p:anim>
                                    <p:animEffect transition="in" filter="fade">
                                      <p:cBhvr>
                                        <p:cTn id="55" dur="1000"/>
                                        <p:tgtEl>
                                          <p:spTgt spid="28"/>
                                        </p:tgtEl>
                                      </p:cBhvr>
                                    </p:animEffect>
                                  </p:childTnLst>
                                </p:cTn>
                              </p:par>
                            </p:childTnLst>
                          </p:cTn>
                        </p:par>
                        <p:par>
                          <p:cTn id="56" fill="hold">
                            <p:stCondLst>
                              <p:cond delay="1000"/>
                            </p:stCondLst>
                            <p:childTnLst>
                              <p:par>
                                <p:cTn id="57" presetID="14" presetClass="entr" presetSubtype="1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randombar(horizontal)">
                                      <p:cBhvr>
                                        <p:cTn id="59" dur="250"/>
                                        <p:tgtEl>
                                          <p:spTgt spid="29"/>
                                        </p:tgtEl>
                                      </p:cBhvr>
                                    </p:animEffect>
                                  </p:childTnLst>
                                </p:cTn>
                              </p:par>
                            </p:childTnLst>
                          </p:cTn>
                        </p:par>
                      </p:childTnLst>
                    </p:cTn>
                  </p:par>
                  <p:par>
                    <p:cTn id="60" fill="hold">
                      <p:stCondLst>
                        <p:cond delay="indefinite"/>
                      </p:stCondLst>
                      <p:childTnLst>
                        <p:par>
                          <p:cTn id="61" fill="hold">
                            <p:stCondLst>
                              <p:cond delay="0"/>
                            </p:stCondLst>
                            <p:childTnLst>
                              <p:par>
                                <p:cTn id="62" presetID="31" presetClass="entr" presetSubtype="0" fill="hold" nodeType="click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1000" fill="hold"/>
                                        <p:tgtEl>
                                          <p:spTgt spid="32"/>
                                        </p:tgtEl>
                                        <p:attrNameLst>
                                          <p:attrName>ppt_w</p:attrName>
                                        </p:attrNameLst>
                                      </p:cBhvr>
                                      <p:tavLst>
                                        <p:tav tm="0">
                                          <p:val>
                                            <p:fltVal val="0"/>
                                          </p:val>
                                        </p:tav>
                                        <p:tav tm="100000">
                                          <p:val>
                                            <p:strVal val="#ppt_w"/>
                                          </p:val>
                                        </p:tav>
                                      </p:tavLst>
                                    </p:anim>
                                    <p:anim calcmode="lin" valueType="num">
                                      <p:cBhvr>
                                        <p:cTn id="65" dur="1000" fill="hold"/>
                                        <p:tgtEl>
                                          <p:spTgt spid="32"/>
                                        </p:tgtEl>
                                        <p:attrNameLst>
                                          <p:attrName>ppt_h</p:attrName>
                                        </p:attrNameLst>
                                      </p:cBhvr>
                                      <p:tavLst>
                                        <p:tav tm="0">
                                          <p:val>
                                            <p:fltVal val="0"/>
                                          </p:val>
                                        </p:tav>
                                        <p:tav tm="100000">
                                          <p:val>
                                            <p:strVal val="#ppt_h"/>
                                          </p:val>
                                        </p:tav>
                                      </p:tavLst>
                                    </p:anim>
                                    <p:anim calcmode="lin" valueType="num">
                                      <p:cBhvr>
                                        <p:cTn id="66" dur="1000" fill="hold"/>
                                        <p:tgtEl>
                                          <p:spTgt spid="32"/>
                                        </p:tgtEl>
                                        <p:attrNameLst>
                                          <p:attrName>style.rotation</p:attrName>
                                        </p:attrNameLst>
                                      </p:cBhvr>
                                      <p:tavLst>
                                        <p:tav tm="0">
                                          <p:val>
                                            <p:fltVal val="90"/>
                                          </p:val>
                                        </p:tav>
                                        <p:tav tm="100000">
                                          <p:val>
                                            <p:fltVal val="0"/>
                                          </p:val>
                                        </p:tav>
                                      </p:tavLst>
                                    </p:anim>
                                    <p:animEffect transition="in" filter="fade">
                                      <p:cBhvr>
                                        <p:cTn id="67" dur="1000"/>
                                        <p:tgtEl>
                                          <p:spTgt spid="32"/>
                                        </p:tgtEl>
                                      </p:cBhvr>
                                    </p:animEffect>
                                  </p:childTnLst>
                                </p:cTn>
                              </p:par>
                            </p:childTnLst>
                          </p:cTn>
                        </p:par>
                        <p:par>
                          <p:cTn id="68" fill="hold">
                            <p:stCondLst>
                              <p:cond delay="1000"/>
                            </p:stCondLst>
                            <p:childTnLst>
                              <p:par>
                                <p:cTn id="69" presetID="14" presetClass="entr" presetSubtype="10" fill="hold" grpId="0" nodeType="afterEffect">
                                  <p:stCondLst>
                                    <p:cond delay="0"/>
                                  </p:stCondLst>
                                  <p:childTnLst>
                                    <p:set>
                                      <p:cBhvr>
                                        <p:cTn id="70" dur="1" fill="hold">
                                          <p:stCondLst>
                                            <p:cond delay="0"/>
                                          </p:stCondLst>
                                        </p:cTn>
                                        <p:tgtEl>
                                          <p:spTgt spid="30"/>
                                        </p:tgtEl>
                                        <p:attrNameLst>
                                          <p:attrName>style.visibility</p:attrName>
                                        </p:attrNameLst>
                                      </p:cBhvr>
                                      <p:to>
                                        <p:strVal val="visible"/>
                                      </p:to>
                                    </p:set>
                                    <p:animEffect transition="in" filter="randombar(horizontal)">
                                      <p:cBhvr>
                                        <p:cTn id="71" dur="25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7" grpId="0"/>
      <p:bldP spid="29" grpId="0"/>
      <p:bldP spid="30" grpId="0"/>
      <p:bldP spid="3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AF46E9B7-16A5-4AE7-92BA-287BC75B973E}"/>
              </a:ext>
            </a:extLst>
          </p:cNvPr>
          <p:cNvPicPr>
            <a:picLocks noChangeAspect="1"/>
          </p:cNvPicPr>
          <p:nvPr/>
        </p:nvPicPr>
        <p:blipFill rotWithShape="1">
          <a:blip r:embed="rId3">
            <a:extLst>
              <a:ext uri="{28A0092B-C50C-407E-A947-70E740481C1C}">
                <a14:useLocalDpi xmlns:a14="http://schemas.microsoft.com/office/drawing/2010/main" val="0"/>
              </a:ext>
            </a:extLst>
          </a:blip>
          <a:srcRect l="7143" r="7143" b="2798"/>
          <a:stretch/>
        </p:blipFill>
        <p:spPr>
          <a:xfrm>
            <a:off x="0" y="0"/>
            <a:ext cx="12192000" cy="6858000"/>
          </a:xfrm>
          <a:prstGeom prst="rect">
            <a:avLst/>
          </a:prstGeom>
        </p:spPr>
      </p:pic>
      <p:sp>
        <p:nvSpPr>
          <p:cNvPr id="41" name="矩形 40">
            <a:extLst>
              <a:ext uri="{FF2B5EF4-FFF2-40B4-BE49-F238E27FC236}">
                <a16:creationId xmlns:a16="http://schemas.microsoft.com/office/drawing/2014/main" id="{C154E082-B022-4479-A8F9-424D06B8EBE3}"/>
              </a:ext>
            </a:extLst>
          </p:cNvPr>
          <p:cNvSpPr/>
          <p:nvPr/>
        </p:nvSpPr>
        <p:spPr>
          <a:xfrm>
            <a:off x="-1" y="0"/>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pic>
        <p:nvPicPr>
          <p:cNvPr id="7" name="图片 6">
            <a:extLst>
              <a:ext uri="{FF2B5EF4-FFF2-40B4-BE49-F238E27FC236}">
                <a16:creationId xmlns:a16="http://schemas.microsoft.com/office/drawing/2014/main" id="{1FD4A67A-FF59-4105-B468-C3B4C1831E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961657"/>
            <a:ext cx="12192000" cy="897331"/>
          </a:xfrm>
          <a:prstGeom prst="rect">
            <a:avLst/>
          </a:prstGeom>
        </p:spPr>
      </p:pic>
      <p:pic>
        <p:nvPicPr>
          <p:cNvPr id="5" name="图片 4">
            <a:extLst>
              <a:ext uri="{FF2B5EF4-FFF2-40B4-BE49-F238E27FC236}">
                <a16:creationId xmlns:a16="http://schemas.microsoft.com/office/drawing/2014/main" id="{92185730-5AFE-4724-A59F-AA7BC0019D8F}"/>
              </a:ext>
            </a:extLst>
          </p:cNvPr>
          <p:cNvPicPr>
            <a:picLocks noChangeAspect="1"/>
          </p:cNvPicPr>
          <p:nvPr/>
        </p:nvPicPr>
        <p:blipFill rotWithShape="1">
          <a:blip r:embed="rId5">
            <a:extLst>
              <a:ext uri="{28A0092B-C50C-407E-A947-70E740481C1C}">
                <a14:useLocalDpi xmlns:a14="http://schemas.microsoft.com/office/drawing/2010/main" val="0"/>
              </a:ext>
            </a:extLst>
          </a:blip>
          <a:srcRect l="937"/>
          <a:stretch/>
        </p:blipFill>
        <p:spPr>
          <a:xfrm>
            <a:off x="0" y="6272169"/>
            <a:ext cx="12192000" cy="585831"/>
          </a:xfrm>
          <a:prstGeom prst="rect">
            <a:avLst/>
          </a:prstGeom>
        </p:spPr>
      </p:pic>
      <p:pic>
        <p:nvPicPr>
          <p:cNvPr id="15" name="图片 14">
            <a:extLst>
              <a:ext uri="{FF2B5EF4-FFF2-40B4-BE49-F238E27FC236}">
                <a16:creationId xmlns:a16="http://schemas.microsoft.com/office/drawing/2014/main" id="{7E10F698-A635-4763-8440-7F27D65A5E6A}"/>
              </a:ext>
            </a:extLst>
          </p:cNvPr>
          <p:cNvPicPr>
            <a:picLocks noChangeAspect="1"/>
          </p:cNvPicPr>
          <p:nvPr/>
        </p:nvPicPr>
        <p:blipFill rotWithShape="1">
          <a:blip r:embed="rId6">
            <a:extLst>
              <a:ext uri="{28A0092B-C50C-407E-A947-70E740481C1C}">
                <a14:useLocalDpi xmlns:a14="http://schemas.microsoft.com/office/drawing/2010/main" val="0"/>
              </a:ext>
            </a:extLst>
          </a:blip>
          <a:srcRect b="20536"/>
          <a:stretch/>
        </p:blipFill>
        <p:spPr>
          <a:xfrm>
            <a:off x="0" y="6512425"/>
            <a:ext cx="12192000" cy="345575"/>
          </a:xfrm>
          <a:prstGeom prst="rect">
            <a:avLst/>
          </a:prstGeom>
        </p:spPr>
      </p:pic>
      <p:grpSp>
        <p:nvGrpSpPr>
          <p:cNvPr id="22" name="组合 21">
            <a:extLst>
              <a:ext uri="{FF2B5EF4-FFF2-40B4-BE49-F238E27FC236}">
                <a16:creationId xmlns:a16="http://schemas.microsoft.com/office/drawing/2014/main" id="{15C619C1-02B1-49B1-B7A5-32BF9A3E369B}"/>
              </a:ext>
            </a:extLst>
          </p:cNvPr>
          <p:cNvGrpSpPr/>
          <p:nvPr/>
        </p:nvGrpSpPr>
        <p:grpSpPr>
          <a:xfrm>
            <a:off x="10690231" y="32155"/>
            <a:ext cx="1377938" cy="1015337"/>
            <a:chOff x="5253037" y="2590800"/>
            <a:chExt cx="2322286" cy="1711183"/>
          </a:xfrm>
        </p:grpSpPr>
        <p:pic>
          <p:nvPicPr>
            <p:cNvPr id="19" name="图片 18">
              <a:extLst>
                <a:ext uri="{FF2B5EF4-FFF2-40B4-BE49-F238E27FC236}">
                  <a16:creationId xmlns:a16="http://schemas.microsoft.com/office/drawing/2014/main" id="{A3E2D120-3468-4D4B-B4B9-C14444295DB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53037" y="2590800"/>
              <a:ext cx="1685925" cy="1676400"/>
            </a:xfrm>
            <a:prstGeom prst="rect">
              <a:avLst/>
            </a:prstGeom>
          </p:spPr>
        </p:pic>
        <p:pic>
          <p:nvPicPr>
            <p:cNvPr id="21" name="图片 20">
              <a:extLst>
                <a:ext uri="{FF2B5EF4-FFF2-40B4-BE49-F238E27FC236}">
                  <a16:creationId xmlns:a16="http://schemas.microsoft.com/office/drawing/2014/main" id="{3A4EF704-B512-4B36-A236-7907CFE3757B}"/>
                </a:ext>
              </a:extLst>
            </p:cNvPr>
            <p:cNvPicPr>
              <a:picLocks noChangeAspect="1"/>
            </p:cNvPicPr>
            <p:nvPr/>
          </p:nvPicPr>
          <p:blipFill>
            <a:blip r:embed="rId8">
              <a:extLst>
                <a:ext uri="{BEBA8EAE-BF5A-486C-A8C5-ECC9F3942E4B}">
                  <a14:imgProps xmlns:a14="http://schemas.microsoft.com/office/drawing/2010/main">
                    <a14:imgLayer r:embed="rId9">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5584598" y="3378058"/>
              <a:ext cx="1990725" cy="923925"/>
            </a:xfrm>
            <a:prstGeom prst="rect">
              <a:avLst/>
            </a:prstGeom>
          </p:spPr>
        </p:pic>
      </p:grpSp>
      <p:pic>
        <p:nvPicPr>
          <p:cNvPr id="26" name="图片 25">
            <a:extLst>
              <a:ext uri="{FF2B5EF4-FFF2-40B4-BE49-F238E27FC236}">
                <a16:creationId xmlns:a16="http://schemas.microsoft.com/office/drawing/2014/main" id="{F6A8BC6F-B181-4054-AA8B-81B23D186E1E}"/>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717616" y="4729099"/>
            <a:ext cx="1350553" cy="1728621"/>
          </a:xfrm>
          <a:prstGeom prst="rect">
            <a:avLst/>
          </a:prstGeom>
        </p:spPr>
      </p:pic>
      <p:pic>
        <p:nvPicPr>
          <p:cNvPr id="31" name="图片 30">
            <a:extLst>
              <a:ext uri="{FF2B5EF4-FFF2-40B4-BE49-F238E27FC236}">
                <a16:creationId xmlns:a16="http://schemas.microsoft.com/office/drawing/2014/main" id="{2002813B-2DDD-4B2C-BEF1-F3ED21D7B9DE}"/>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rot="16200000" flipH="1" flipV="1">
            <a:off x="147687" y="-251356"/>
            <a:ext cx="696125" cy="980020"/>
          </a:xfrm>
          <a:prstGeom prst="rect">
            <a:avLst/>
          </a:prstGeom>
        </p:spPr>
      </p:pic>
      <p:sp>
        <p:nvSpPr>
          <p:cNvPr id="48" name="!!2">
            <a:extLst>
              <a:ext uri="{FF2B5EF4-FFF2-40B4-BE49-F238E27FC236}">
                <a16:creationId xmlns:a16="http://schemas.microsoft.com/office/drawing/2014/main" id="{29482B1A-0B1B-4F6A-8FDB-0DCBFB0FE18C}"/>
              </a:ext>
            </a:extLst>
          </p:cNvPr>
          <p:cNvSpPr/>
          <p:nvPr/>
        </p:nvSpPr>
        <p:spPr>
          <a:xfrm rot="10800000">
            <a:off x="4977225" y="657956"/>
            <a:ext cx="3383280" cy="3383280"/>
          </a:xfrm>
          <a:prstGeom prst="ellipse">
            <a:avLst/>
          </a:prstGeom>
          <a:noFill/>
          <a:ln w="38100">
            <a:solidFill>
              <a:srgbClr val="8EBBE2"/>
            </a:solidFill>
          </a:ln>
          <a:effectLst>
            <a:outerShdw blurRad="254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49" name="!!2">
            <a:extLst>
              <a:ext uri="{FF2B5EF4-FFF2-40B4-BE49-F238E27FC236}">
                <a16:creationId xmlns:a16="http://schemas.microsoft.com/office/drawing/2014/main" id="{CC4BF37F-F339-43FE-89DB-85B8E198EB50}"/>
              </a:ext>
            </a:extLst>
          </p:cNvPr>
          <p:cNvSpPr/>
          <p:nvPr/>
        </p:nvSpPr>
        <p:spPr>
          <a:xfrm rot="10800000">
            <a:off x="1321395" y="1790489"/>
            <a:ext cx="3383280" cy="3383280"/>
          </a:xfrm>
          <a:prstGeom prst="ellipse">
            <a:avLst/>
          </a:prstGeom>
          <a:noFill/>
          <a:ln w="38100">
            <a:solidFill>
              <a:srgbClr val="8EBBE2"/>
            </a:solidFill>
          </a:ln>
          <a:effectLst>
            <a:outerShdw blurRad="254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50" name="文本框 12">
            <a:extLst>
              <a:ext uri="{FF2B5EF4-FFF2-40B4-BE49-F238E27FC236}">
                <a16:creationId xmlns:a16="http://schemas.microsoft.com/office/drawing/2014/main" id="{10C5ADF0-5146-4B5D-BE67-9452193DB557}"/>
              </a:ext>
            </a:extLst>
          </p:cNvPr>
          <p:cNvSpPr txBox="1">
            <a:spLocks/>
          </p:cNvSpPr>
          <p:nvPr/>
        </p:nvSpPr>
        <p:spPr>
          <a:xfrm>
            <a:off x="1284123" y="2325012"/>
            <a:ext cx="3545050"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0" i="0" u="none" strike="noStrike" kern="1200" cap="none" spc="0" normalizeH="0" baseline="0" noProof="0" dirty="0" err="1">
                <a:ln>
                  <a:noFill/>
                </a:ln>
                <a:solidFill>
                  <a:srgbClr val="FF0066"/>
                </a:solidFill>
                <a:effectLst/>
                <a:uLnTx/>
                <a:uFillTx/>
                <a:latin typeface="UVN Thay Giao Nang" panose="02090805050506020203" pitchFamily="18" charset="0"/>
                <a:ea typeface="字魂115号-刀刀体" panose="00000500000000000000" pitchFamily="2" charset="-122"/>
                <a:cs typeface="+mn-cs"/>
              </a:rPr>
              <a:t>Trình</a:t>
            </a:r>
            <a:r>
              <a:rPr kumimoji="0" lang="en-US" altLang="zh-CN" sz="4400" b="0" i="0" u="none" strike="noStrike" kern="1200" cap="none" spc="0" normalizeH="0" baseline="0" noProof="0" dirty="0">
                <a:ln>
                  <a:noFill/>
                </a:ln>
                <a:solidFill>
                  <a:srgbClr val="FF0066"/>
                </a:solidFill>
                <a:effectLst/>
                <a:uLnTx/>
                <a:uFillTx/>
                <a:latin typeface="UVN Thay Giao Nang" panose="02090805050506020203" pitchFamily="18" charset="0"/>
                <a:ea typeface="字魂115号-刀刀体" panose="00000500000000000000" pitchFamily="2" charset="-122"/>
                <a:cs typeface="+mn-cs"/>
              </a:rPr>
              <a:t> </a:t>
            </a:r>
            <a:r>
              <a:rPr kumimoji="0" lang="en-US" altLang="zh-CN" sz="4400" b="0" i="0" u="none" strike="noStrike" kern="1200" cap="none" spc="0" normalizeH="0" baseline="0" noProof="0" dirty="0" err="1">
                <a:ln>
                  <a:noFill/>
                </a:ln>
                <a:solidFill>
                  <a:srgbClr val="FF0066"/>
                </a:solidFill>
                <a:effectLst/>
                <a:uLnTx/>
                <a:uFillTx/>
                <a:latin typeface="UVN Thay Giao Nang" panose="02090805050506020203" pitchFamily="18" charset="0"/>
                <a:ea typeface="字魂115号-刀刀体" panose="00000500000000000000" pitchFamily="2" charset="-122"/>
                <a:cs typeface="+mn-cs"/>
              </a:rPr>
              <a:t>bày</a:t>
            </a:r>
            <a:endParaRPr kumimoji="0" lang="en-US" altLang="zh-CN" sz="4400" b="0" i="0" u="none" strike="noStrike" kern="1200" cap="none" spc="0" normalizeH="0" baseline="0" noProof="0" dirty="0">
              <a:ln>
                <a:noFill/>
              </a:ln>
              <a:solidFill>
                <a:srgbClr val="FF0066"/>
              </a:solidFill>
              <a:effectLst/>
              <a:uLnTx/>
              <a:uFillTx/>
              <a:latin typeface="UVN Thay Giao Nang" panose="02090805050506020203" pitchFamily="18" charset="0"/>
              <a:ea typeface="字魂115号-刀刀体" panose="00000500000000000000" pitchFamily="2" charset="-122"/>
              <a:cs typeface="+mn-cs"/>
            </a:endParaRPr>
          </a:p>
        </p:txBody>
      </p:sp>
      <p:pic>
        <p:nvPicPr>
          <p:cNvPr id="51" name="Picture 50">
            <a:extLst>
              <a:ext uri="{FF2B5EF4-FFF2-40B4-BE49-F238E27FC236}">
                <a16:creationId xmlns:a16="http://schemas.microsoft.com/office/drawing/2014/main" id="{501B04C1-6533-478A-93A8-B688A15F0575}"/>
              </a:ext>
            </a:extLst>
          </p:cNvPr>
          <p:cNvPicPr>
            <a:picLocks noChangeAspect="1"/>
          </p:cNvPicPr>
          <p:nvPr/>
        </p:nvPicPr>
        <p:blipFill rotWithShape="1">
          <a:blip r:embed="rId12">
            <a:extLst>
              <a:ext uri="{BEBA8EAE-BF5A-486C-A8C5-ECC9F3942E4B}">
                <a14:imgProps xmlns:a14="http://schemas.microsoft.com/office/drawing/2010/main">
                  <a14:imgLayer r:embed="rId13">
                    <a14:imgEffect>
                      <a14:sharpenSoften amount="-25000"/>
                    </a14:imgEffect>
                  </a14:imgLayer>
                </a14:imgProps>
              </a:ext>
              <a:ext uri="{28A0092B-C50C-407E-A947-70E740481C1C}">
                <a14:useLocalDpi xmlns:a14="http://schemas.microsoft.com/office/drawing/2010/main" val="0"/>
              </a:ext>
            </a:extLst>
          </a:blip>
          <a:srcRect t="6740" r="5960"/>
          <a:stretch/>
        </p:blipFill>
        <p:spPr>
          <a:xfrm>
            <a:off x="1923595" y="3012510"/>
            <a:ext cx="2194561" cy="2194560"/>
          </a:xfrm>
          <a:prstGeom prst="rect">
            <a:avLst/>
          </a:prstGeom>
        </p:spPr>
      </p:pic>
      <p:grpSp>
        <p:nvGrpSpPr>
          <p:cNvPr id="52" name="Group 51">
            <a:extLst>
              <a:ext uri="{FF2B5EF4-FFF2-40B4-BE49-F238E27FC236}">
                <a16:creationId xmlns:a16="http://schemas.microsoft.com/office/drawing/2014/main" id="{0DA284AA-8C10-41DF-9316-7BB6062374F0}"/>
              </a:ext>
            </a:extLst>
          </p:cNvPr>
          <p:cNvGrpSpPr/>
          <p:nvPr/>
        </p:nvGrpSpPr>
        <p:grpSpPr>
          <a:xfrm>
            <a:off x="5169916" y="1090572"/>
            <a:ext cx="3029914" cy="2468880"/>
            <a:chOff x="4505364" y="1300542"/>
            <a:chExt cx="3029914" cy="2468880"/>
          </a:xfrm>
        </p:grpSpPr>
        <p:pic>
          <p:nvPicPr>
            <p:cNvPr id="53" name="Graphic 52">
              <a:extLst>
                <a:ext uri="{FF2B5EF4-FFF2-40B4-BE49-F238E27FC236}">
                  <a16:creationId xmlns:a16="http://schemas.microsoft.com/office/drawing/2014/main" id="{B3BD2310-9D79-4163-BAE0-CDDAD2FE597E}"/>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4505364" y="1300542"/>
              <a:ext cx="3029914" cy="2468880"/>
            </a:xfrm>
            <a:prstGeom prst="rect">
              <a:avLst/>
            </a:prstGeom>
          </p:spPr>
        </p:pic>
        <p:sp>
          <p:nvSpPr>
            <p:cNvPr id="54" name="文本框 10">
              <a:extLst>
                <a:ext uri="{FF2B5EF4-FFF2-40B4-BE49-F238E27FC236}">
                  <a16:creationId xmlns:a16="http://schemas.microsoft.com/office/drawing/2014/main" id="{5EF93E1E-8E97-413B-9739-0055AF056BA4}"/>
                </a:ext>
              </a:extLst>
            </p:cNvPr>
            <p:cNvSpPr txBox="1">
              <a:spLocks/>
            </p:cNvSpPr>
            <p:nvPr/>
          </p:nvSpPr>
          <p:spPr>
            <a:xfrm>
              <a:off x="4611774" y="1996290"/>
              <a:ext cx="1408547"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0" i="0" u="none" strike="noStrike" kern="1200" cap="none" spc="0" normalizeH="0" baseline="0" noProof="0" dirty="0" err="1">
                  <a:ln>
                    <a:noFill/>
                  </a:ln>
                  <a:solidFill>
                    <a:srgbClr val="FF0066"/>
                  </a:solidFill>
                  <a:effectLst/>
                  <a:uLnTx/>
                  <a:uFillTx/>
                  <a:latin typeface="UVN Thay Giao Nang" panose="02090805050506020203" pitchFamily="18" charset="0"/>
                  <a:ea typeface="字魂115号-刀刀体" panose="00000500000000000000" pitchFamily="2" charset="-122"/>
                  <a:cs typeface="Calibri" panose="020F0502020204030204" pitchFamily="34" charset="0"/>
                </a:rPr>
                <a:t>Nhận</a:t>
              </a:r>
              <a:r>
                <a:rPr kumimoji="0" lang="en-US" altLang="zh-CN" sz="3600" b="0" i="0" u="none" strike="noStrike" kern="1200" cap="none" spc="0" normalizeH="0" baseline="0" noProof="0" dirty="0">
                  <a:ln>
                    <a:noFill/>
                  </a:ln>
                  <a:solidFill>
                    <a:srgbClr val="FF0066"/>
                  </a:solidFill>
                  <a:effectLst/>
                  <a:uLnTx/>
                  <a:uFillTx/>
                  <a:latin typeface="UVN Thay Giao Nang" panose="02090805050506020203" pitchFamily="18" charset="0"/>
                  <a:ea typeface="字魂115号-刀刀体" panose="00000500000000000000" pitchFamily="2" charset="-122"/>
                  <a:cs typeface="Calibri" panose="020F0502020204030204" pitchFamily="34" charset="0"/>
                </a:rPr>
                <a:t> </a:t>
              </a:r>
              <a:r>
                <a:rPr kumimoji="0" lang="en-US" altLang="zh-CN" sz="3600" b="0" i="0" u="none" strike="noStrike" kern="1200" cap="none" spc="0" normalizeH="0" baseline="0" noProof="0" dirty="0" err="1">
                  <a:ln>
                    <a:noFill/>
                  </a:ln>
                  <a:solidFill>
                    <a:srgbClr val="FF0066"/>
                  </a:solidFill>
                  <a:effectLst/>
                  <a:uLnTx/>
                  <a:uFillTx/>
                  <a:latin typeface="UVN Thay Giao Nang" panose="02090805050506020203" pitchFamily="18" charset="0"/>
                  <a:ea typeface="字魂115号-刀刀体" panose="00000500000000000000" pitchFamily="2" charset="-122"/>
                  <a:cs typeface="Calibri" panose="020F0502020204030204" pitchFamily="34" charset="0"/>
                </a:rPr>
                <a:t>xét</a:t>
              </a:r>
              <a:endParaRPr kumimoji="0" lang="en-US" altLang="zh-CN" sz="3600" b="0" i="0" u="none" strike="noStrike" kern="1200" cap="none" spc="0" normalizeH="0" baseline="0" noProof="0" dirty="0">
                <a:ln>
                  <a:noFill/>
                </a:ln>
                <a:solidFill>
                  <a:srgbClr val="FF0066"/>
                </a:solidFill>
                <a:effectLst/>
                <a:uLnTx/>
                <a:uFillTx/>
                <a:latin typeface="UVN Thay Giao Nang" panose="02090805050506020203" pitchFamily="18" charset="0"/>
                <a:ea typeface="字魂115号-刀刀体" panose="00000500000000000000" pitchFamily="2" charset="-122"/>
                <a:cs typeface="Calibri" panose="020F0502020204030204" pitchFamily="34" charset="0"/>
              </a:endParaRPr>
            </a:p>
          </p:txBody>
        </p:sp>
      </p:grpSp>
      <p:pic>
        <p:nvPicPr>
          <p:cNvPr id="55" name="Picture 2">
            <a:extLst>
              <a:ext uri="{FF2B5EF4-FFF2-40B4-BE49-F238E27FC236}">
                <a16:creationId xmlns:a16="http://schemas.microsoft.com/office/drawing/2014/main" id="{E482CE41-8ADE-48CE-AA53-7C854D47AB3E}"/>
              </a:ext>
            </a:extLst>
          </p:cNvPr>
          <p:cNvPicPr>
            <a:picLocks noChangeAspect="1" noChangeArrowheads="1"/>
          </p:cNvPicPr>
          <p:nvPr/>
        </p:nvPicPr>
        <p:blipFill>
          <a:blip r:embed="rId16">
            <a:extLst>
              <a:ext uri="{BEBA8EAE-BF5A-486C-A8C5-ECC9F3942E4B}">
                <a14:imgProps xmlns:a14="http://schemas.microsoft.com/office/drawing/2010/main">
                  <a14:imgLayer r:embed="rId17">
                    <a14:imgEffect>
                      <a14:backgroundRemoval t="6915" b="91312" l="7447" r="90780">
                        <a14:foregroundMark x1="27482" y1="6915" x2="40603" y2="41667"/>
                        <a14:foregroundMark x1="40603" y1="41667" x2="41844" y2="51596"/>
                        <a14:foregroundMark x1="29610" y1="28546" x2="29610" y2="28546"/>
                        <a14:foregroundMark x1="29433" y1="23759" x2="29433" y2="23759"/>
                        <a14:foregroundMark x1="29965" y1="21809" x2="39539" y2="22872"/>
                        <a14:foregroundMark x1="42199" y1="25355" x2="36525" y2="19681"/>
                        <a14:foregroundMark x1="14184" y1="60106" x2="14184" y2="60106"/>
                        <a14:foregroundMark x1="14007" y1="58511" x2="9752" y2="85284"/>
                        <a14:foregroundMark x1="9752" y1="85284" x2="24645" y2="90248"/>
                        <a14:foregroundMark x1="24645" y1="90248" x2="79965" y2="87766"/>
                        <a14:foregroundMark x1="79965" y1="87766" x2="89362" y2="84397"/>
                        <a14:foregroundMark x1="89362" y1="84397" x2="90248" y2="73936"/>
                        <a14:foregroundMark x1="90248" y1="73936" x2="84397" y2="57447"/>
                        <a14:foregroundMark x1="7624" y1="86702" x2="7624" y2="86702"/>
                        <a14:foregroundMark x1="36348" y1="84043" x2="36348" y2="84043"/>
                        <a14:foregroundMark x1="46986" y1="91489" x2="46986" y2="91489"/>
                        <a14:foregroundMark x1="17908" y1="90426" x2="17908" y2="90426"/>
                        <a14:foregroundMark x1="72518" y1="90248" x2="72518" y2="90248"/>
                        <a14:foregroundMark x1="83865" y1="90426" x2="73582" y2="90426"/>
                        <a14:foregroundMark x1="88652" y1="90248" x2="90780" y2="84397"/>
                        <a14:foregroundMark x1="25177" y1="12234" x2="30496" y2="25000"/>
                        <a14:foregroundMark x1="22518" y1="16312" x2="22518" y2="16312"/>
                      </a14:backgroundRemoval>
                    </a14:imgEffect>
                  </a14:imgLayer>
                </a14:imgProps>
              </a:ext>
              <a:ext uri="{28A0092B-C50C-407E-A947-70E740481C1C}">
                <a14:useLocalDpi xmlns:a14="http://schemas.microsoft.com/office/drawing/2010/main" val="0"/>
              </a:ext>
            </a:extLst>
          </a:blip>
          <a:srcRect/>
          <a:stretch>
            <a:fillRect/>
          </a:stretch>
        </p:blipFill>
        <p:spPr bwMode="auto">
          <a:xfrm>
            <a:off x="8026202" y="2897392"/>
            <a:ext cx="2643359" cy="26433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8773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1500"/>
                                  </p:stCondLst>
                                  <p:childTnLst>
                                    <p:set>
                                      <p:cBhvr>
                                        <p:cTn id="6" dur="1" fill="hold">
                                          <p:stCondLst>
                                            <p:cond delay="0"/>
                                          </p:stCondLst>
                                        </p:cTn>
                                        <p:tgtEl>
                                          <p:spTgt spid="55"/>
                                        </p:tgtEl>
                                        <p:attrNameLst>
                                          <p:attrName>style.visibility</p:attrName>
                                        </p:attrNameLst>
                                      </p:cBhvr>
                                      <p:to>
                                        <p:strVal val="visible"/>
                                      </p:to>
                                    </p:set>
                                    <p:animEffect transition="in" filter="barn(inVertical)">
                                      <p:cBhvr>
                                        <p:cTn id="7" dur="500"/>
                                        <p:tgtEl>
                                          <p:spTgt spid="55"/>
                                        </p:tgtEl>
                                      </p:cBhvr>
                                    </p:animEffect>
                                  </p:childTnLst>
                                </p:cTn>
                              </p:par>
                            </p:childTnLst>
                          </p:cTn>
                        </p:par>
                        <p:par>
                          <p:cTn id="8" fill="hold">
                            <p:stCondLst>
                              <p:cond delay="2000"/>
                            </p:stCondLst>
                            <p:childTnLst>
                              <p:par>
                                <p:cTn id="9" presetID="19" presetClass="emph" presetSubtype="0" fill="hold" grpId="0" nodeType="afterEffect">
                                  <p:stCondLst>
                                    <p:cond delay="0"/>
                                  </p:stCondLst>
                                  <p:childTnLst>
                                    <p:animClr clrSpc="rgb" dir="cw">
                                      <p:cBhvr override="childStyle">
                                        <p:cTn id="10" dur="250" fill="hold"/>
                                        <p:tgtEl>
                                          <p:spTgt spid="48"/>
                                        </p:tgtEl>
                                        <p:attrNameLst>
                                          <p:attrName>style.color</p:attrName>
                                        </p:attrNameLst>
                                      </p:cBhvr>
                                      <p:to>
                                        <a:srgbClr val="FFCCCC"/>
                                      </p:to>
                                    </p:animClr>
                                    <p:animClr clrSpc="rgb" dir="cw">
                                      <p:cBhvr>
                                        <p:cTn id="11" dur="250" fill="hold"/>
                                        <p:tgtEl>
                                          <p:spTgt spid="48"/>
                                        </p:tgtEl>
                                        <p:attrNameLst>
                                          <p:attrName>fillcolor</p:attrName>
                                        </p:attrNameLst>
                                      </p:cBhvr>
                                      <p:to>
                                        <a:srgbClr val="FFCCCC"/>
                                      </p:to>
                                    </p:animClr>
                                    <p:set>
                                      <p:cBhvr>
                                        <p:cTn id="12" dur="250" fill="hold"/>
                                        <p:tgtEl>
                                          <p:spTgt spid="48"/>
                                        </p:tgtEl>
                                        <p:attrNameLst>
                                          <p:attrName>fill.type</p:attrName>
                                        </p:attrNameLst>
                                      </p:cBhvr>
                                      <p:to>
                                        <p:strVal val="solid"/>
                                      </p:to>
                                    </p:set>
                                    <p:set>
                                      <p:cBhvr>
                                        <p:cTn id="13" dur="250" fill="hold"/>
                                        <p:tgtEl>
                                          <p:spTgt spid="48"/>
                                        </p:tgtEl>
                                        <p:attrNameLst>
                                          <p:attrName>fill.on</p:attrName>
                                        </p:attrNameLst>
                                      </p:cBhvr>
                                      <p:to>
                                        <p:strVal val="true"/>
                                      </p:to>
                                    </p:set>
                                  </p:childTnLst>
                                </p:cTn>
                              </p:par>
                            </p:childTnLst>
                          </p:cTn>
                        </p:par>
                        <p:par>
                          <p:cTn id="14" fill="hold">
                            <p:stCondLst>
                              <p:cond delay="2250"/>
                            </p:stCondLst>
                            <p:childTnLst>
                              <p:par>
                                <p:cTn id="15" presetID="19" presetClass="emph" presetSubtype="0" fill="hold" grpId="0" nodeType="afterEffect">
                                  <p:stCondLst>
                                    <p:cond delay="0"/>
                                  </p:stCondLst>
                                  <p:childTnLst>
                                    <p:animClr clrSpc="rgb" dir="cw">
                                      <p:cBhvr override="childStyle">
                                        <p:cTn id="16" dur="250" fill="hold"/>
                                        <p:tgtEl>
                                          <p:spTgt spid="49"/>
                                        </p:tgtEl>
                                        <p:attrNameLst>
                                          <p:attrName>style.color</p:attrName>
                                        </p:attrNameLst>
                                      </p:cBhvr>
                                      <p:to>
                                        <a:srgbClr val="FFCCCC"/>
                                      </p:to>
                                    </p:animClr>
                                    <p:animClr clrSpc="rgb" dir="cw">
                                      <p:cBhvr>
                                        <p:cTn id="17" dur="250" fill="hold"/>
                                        <p:tgtEl>
                                          <p:spTgt spid="49"/>
                                        </p:tgtEl>
                                        <p:attrNameLst>
                                          <p:attrName>fillcolor</p:attrName>
                                        </p:attrNameLst>
                                      </p:cBhvr>
                                      <p:to>
                                        <a:srgbClr val="FFCCCC"/>
                                      </p:to>
                                    </p:animClr>
                                    <p:set>
                                      <p:cBhvr>
                                        <p:cTn id="18" dur="250" fill="hold"/>
                                        <p:tgtEl>
                                          <p:spTgt spid="49"/>
                                        </p:tgtEl>
                                        <p:attrNameLst>
                                          <p:attrName>fill.type</p:attrName>
                                        </p:attrNameLst>
                                      </p:cBhvr>
                                      <p:to>
                                        <p:strVal val="solid"/>
                                      </p:to>
                                    </p:set>
                                    <p:set>
                                      <p:cBhvr>
                                        <p:cTn id="19" dur="250" fill="hold"/>
                                        <p:tgtEl>
                                          <p:spTgt spid="49"/>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AF46E9B7-16A5-4AE7-92BA-287BC75B973E}"/>
              </a:ext>
            </a:extLst>
          </p:cNvPr>
          <p:cNvPicPr>
            <a:picLocks noChangeAspect="1"/>
          </p:cNvPicPr>
          <p:nvPr/>
        </p:nvPicPr>
        <p:blipFill rotWithShape="1">
          <a:blip r:embed="rId3">
            <a:extLst>
              <a:ext uri="{28A0092B-C50C-407E-A947-70E740481C1C}">
                <a14:useLocalDpi xmlns:a14="http://schemas.microsoft.com/office/drawing/2010/main" val="0"/>
              </a:ext>
            </a:extLst>
          </a:blip>
          <a:srcRect l="7143" r="7143" b="2798"/>
          <a:stretch/>
        </p:blipFill>
        <p:spPr>
          <a:xfrm>
            <a:off x="0" y="0"/>
            <a:ext cx="12192000" cy="6858000"/>
          </a:xfrm>
          <a:prstGeom prst="rect">
            <a:avLst/>
          </a:prstGeom>
        </p:spPr>
      </p:pic>
      <p:sp>
        <p:nvSpPr>
          <p:cNvPr id="41" name="矩形 40">
            <a:extLst>
              <a:ext uri="{FF2B5EF4-FFF2-40B4-BE49-F238E27FC236}">
                <a16:creationId xmlns:a16="http://schemas.microsoft.com/office/drawing/2014/main" id="{C154E082-B022-4479-A8F9-424D06B8EBE3}"/>
              </a:ext>
            </a:extLst>
          </p:cNvPr>
          <p:cNvSpPr/>
          <p:nvPr/>
        </p:nvSpPr>
        <p:spPr>
          <a:xfrm>
            <a:off x="-1" y="0"/>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Arial"/>
              <a:ea typeface="微软雅黑"/>
              <a:cs typeface="+mn-cs"/>
            </a:endParaRPr>
          </a:p>
        </p:txBody>
      </p:sp>
      <p:pic>
        <p:nvPicPr>
          <p:cNvPr id="7" name="图片 6">
            <a:extLst>
              <a:ext uri="{FF2B5EF4-FFF2-40B4-BE49-F238E27FC236}">
                <a16:creationId xmlns:a16="http://schemas.microsoft.com/office/drawing/2014/main" id="{1FD4A67A-FF59-4105-B468-C3B4C1831E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961657"/>
            <a:ext cx="12192000" cy="897331"/>
          </a:xfrm>
          <a:prstGeom prst="rect">
            <a:avLst/>
          </a:prstGeom>
        </p:spPr>
      </p:pic>
      <p:pic>
        <p:nvPicPr>
          <p:cNvPr id="5" name="图片 4">
            <a:extLst>
              <a:ext uri="{FF2B5EF4-FFF2-40B4-BE49-F238E27FC236}">
                <a16:creationId xmlns:a16="http://schemas.microsoft.com/office/drawing/2014/main" id="{92185730-5AFE-4724-A59F-AA7BC0019D8F}"/>
              </a:ext>
            </a:extLst>
          </p:cNvPr>
          <p:cNvPicPr>
            <a:picLocks noChangeAspect="1"/>
          </p:cNvPicPr>
          <p:nvPr/>
        </p:nvPicPr>
        <p:blipFill rotWithShape="1">
          <a:blip r:embed="rId5">
            <a:extLst>
              <a:ext uri="{28A0092B-C50C-407E-A947-70E740481C1C}">
                <a14:useLocalDpi xmlns:a14="http://schemas.microsoft.com/office/drawing/2010/main" val="0"/>
              </a:ext>
            </a:extLst>
          </a:blip>
          <a:srcRect l="937"/>
          <a:stretch/>
        </p:blipFill>
        <p:spPr>
          <a:xfrm>
            <a:off x="0" y="6272169"/>
            <a:ext cx="12192000" cy="585831"/>
          </a:xfrm>
          <a:prstGeom prst="rect">
            <a:avLst/>
          </a:prstGeom>
        </p:spPr>
      </p:pic>
      <p:pic>
        <p:nvPicPr>
          <p:cNvPr id="15" name="图片 14">
            <a:extLst>
              <a:ext uri="{FF2B5EF4-FFF2-40B4-BE49-F238E27FC236}">
                <a16:creationId xmlns:a16="http://schemas.microsoft.com/office/drawing/2014/main" id="{7E10F698-A635-4763-8440-7F27D65A5E6A}"/>
              </a:ext>
            </a:extLst>
          </p:cNvPr>
          <p:cNvPicPr>
            <a:picLocks noChangeAspect="1"/>
          </p:cNvPicPr>
          <p:nvPr/>
        </p:nvPicPr>
        <p:blipFill rotWithShape="1">
          <a:blip r:embed="rId6">
            <a:extLst>
              <a:ext uri="{28A0092B-C50C-407E-A947-70E740481C1C}">
                <a14:useLocalDpi xmlns:a14="http://schemas.microsoft.com/office/drawing/2010/main" val="0"/>
              </a:ext>
            </a:extLst>
          </a:blip>
          <a:srcRect b="20536"/>
          <a:stretch/>
        </p:blipFill>
        <p:spPr>
          <a:xfrm>
            <a:off x="0" y="6512425"/>
            <a:ext cx="12192000" cy="345575"/>
          </a:xfrm>
          <a:prstGeom prst="rect">
            <a:avLst/>
          </a:prstGeom>
        </p:spPr>
      </p:pic>
      <p:grpSp>
        <p:nvGrpSpPr>
          <p:cNvPr id="22" name="组合 21">
            <a:extLst>
              <a:ext uri="{FF2B5EF4-FFF2-40B4-BE49-F238E27FC236}">
                <a16:creationId xmlns:a16="http://schemas.microsoft.com/office/drawing/2014/main" id="{15C619C1-02B1-49B1-B7A5-32BF9A3E369B}"/>
              </a:ext>
            </a:extLst>
          </p:cNvPr>
          <p:cNvGrpSpPr/>
          <p:nvPr/>
        </p:nvGrpSpPr>
        <p:grpSpPr>
          <a:xfrm>
            <a:off x="10690231" y="32155"/>
            <a:ext cx="1377938" cy="1015337"/>
            <a:chOff x="5253037" y="2590800"/>
            <a:chExt cx="2322286" cy="1711183"/>
          </a:xfrm>
        </p:grpSpPr>
        <p:pic>
          <p:nvPicPr>
            <p:cNvPr id="19" name="图片 18">
              <a:extLst>
                <a:ext uri="{FF2B5EF4-FFF2-40B4-BE49-F238E27FC236}">
                  <a16:creationId xmlns:a16="http://schemas.microsoft.com/office/drawing/2014/main" id="{A3E2D120-3468-4D4B-B4B9-C14444295DB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53037" y="2590800"/>
              <a:ext cx="1685925" cy="1676400"/>
            </a:xfrm>
            <a:prstGeom prst="rect">
              <a:avLst/>
            </a:prstGeom>
          </p:spPr>
        </p:pic>
        <p:pic>
          <p:nvPicPr>
            <p:cNvPr id="21" name="图片 20">
              <a:extLst>
                <a:ext uri="{FF2B5EF4-FFF2-40B4-BE49-F238E27FC236}">
                  <a16:creationId xmlns:a16="http://schemas.microsoft.com/office/drawing/2014/main" id="{3A4EF704-B512-4B36-A236-7907CFE3757B}"/>
                </a:ext>
              </a:extLst>
            </p:cNvPr>
            <p:cNvPicPr>
              <a:picLocks noChangeAspect="1"/>
            </p:cNvPicPr>
            <p:nvPr/>
          </p:nvPicPr>
          <p:blipFill>
            <a:blip r:embed="rId8">
              <a:extLst>
                <a:ext uri="{BEBA8EAE-BF5A-486C-A8C5-ECC9F3942E4B}">
                  <a14:imgProps xmlns:a14="http://schemas.microsoft.com/office/drawing/2010/main">
                    <a14:imgLayer r:embed="rId9">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5584598" y="3378058"/>
              <a:ext cx="1990725" cy="923925"/>
            </a:xfrm>
            <a:prstGeom prst="rect">
              <a:avLst/>
            </a:prstGeom>
          </p:spPr>
        </p:pic>
      </p:grpSp>
      <p:pic>
        <p:nvPicPr>
          <p:cNvPr id="26" name="图片 25">
            <a:extLst>
              <a:ext uri="{FF2B5EF4-FFF2-40B4-BE49-F238E27FC236}">
                <a16:creationId xmlns:a16="http://schemas.microsoft.com/office/drawing/2014/main" id="{F6A8BC6F-B181-4054-AA8B-81B23D186E1E}"/>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10483" y="4542560"/>
            <a:ext cx="1350553" cy="1728621"/>
          </a:xfrm>
          <a:prstGeom prst="rect">
            <a:avLst/>
          </a:prstGeom>
        </p:spPr>
      </p:pic>
      <p:pic>
        <p:nvPicPr>
          <p:cNvPr id="31" name="图片 30">
            <a:extLst>
              <a:ext uri="{FF2B5EF4-FFF2-40B4-BE49-F238E27FC236}">
                <a16:creationId xmlns:a16="http://schemas.microsoft.com/office/drawing/2014/main" id="{2002813B-2DDD-4B2C-BEF1-F3ED21D7B9DE}"/>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rot="16200000" flipH="1" flipV="1">
            <a:off x="147687" y="-251356"/>
            <a:ext cx="696125" cy="980020"/>
          </a:xfrm>
          <a:prstGeom prst="rect">
            <a:avLst/>
          </a:prstGeom>
        </p:spPr>
      </p:pic>
      <p:pic>
        <p:nvPicPr>
          <p:cNvPr id="20" name="Picture 19">
            <a:hlinkClick r:id="rId12" action="ppaction://hlinksldjump"/>
          </p:cNvPr>
          <p:cNvPicPr>
            <a:picLocks noChangeAspect="1"/>
          </p:cNvPicPr>
          <p:nvPr/>
        </p:nvPicPr>
        <p:blipFill>
          <a:blip r:embed="rId13">
            <a:extLst>
              <a:ext uri="{BEBA8EAE-BF5A-486C-A8C5-ECC9F3942E4B}">
                <a14:imgProps xmlns:a14="http://schemas.microsoft.com/office/drawing/2010/main">
                  <a14:imgLayer r:embed="rId14">
                    <a14:imgEffect>
                      <a14:backgroundRemoval t="10000" b="90000" l="10000" r="90000"/>
                    </a14:imgEffect>
                  </a14:imgLayer>
                </a14:imgProps>
              </a:ext>
            </a:extLst>
          </a:blip>
          <a:stretch>
            <a:fillRect/>
          </a:stretch>
        </p:blipFill>
        <p:spPr>
          <a:xfrm>
            <a:off x="10853385" y="5107155"/>
            <a:ext cx="892410" cy="892410"/>
          </a:xfrm>
          <a:prstGeom prst="rect">
            <a:avLst/>
          </a:prstGeom>
        </p:spPr>
      </p:pic>
      <p:grpSp>
        <p:nvGrpSpPr>
          <p:cNvPr id="23" name="Group 22">
            <a:extLst>
              <a:ext uri="{FF2B5EF4-FFF2-40B4-BE49-F238E27FC236}">
                <a16:creationId xmlns:a16="http://schemas.microsoft.com/office/drawing/2014/main" id="{0343FFA3-C106-41DE-8727-26B43ACB237D}"/>
              </a:ext>
            </a:extLst>
          </p:cNvPr>
          <p:cNvGrpSpPr/>
          <p:nvPr/>
        </p:nvGrpSpPr>
        <p:grpSpPr>
          <a:xfrm>
            <a:off x="7737274" y="1168815"/>
            <a:ext cx="2952957" cy="1395517"/>
            <a:chOff x="7821791" y="1719540"/>
            <a:chExt cx="2952957" cy="1395517"/>
          </a:xfrm>
        </p:grpSpPr>
        <p:pic>
          <p:nvPicPr>
            <p:cNvPr id="24" name="Picture 2">
              <a:extLst>
                <a:ext uri="{FF2B5EF4-FFF2-40B4-BE49-F238E27FC236}">
                  <a16:creationId xmlns:a16="http://schemas.microsoft.com/office/drawing/2014/main" id="{EBABFE0B-E32F-4D3B-820D-BCA8AE96C8CA}"/>
                </a:ext>
              </a:extLst>
            </p:cNvPr>
            <p:cNvPicPr>
              <a:picLocks noChangeAspect="1" noChangeArrowheads="1"/>
            </p:cNvPicPr>
            <p:nvPr/>
          </p:nvPicPr>
          <p:blipFill rotWithShape="1">
            <a:blip r:embed="rId15">
              <a:extLst>
                <a:ext uri="{BEBA8EAE-BF5A-486C-A8C5-ECC9F3942E4B}">
                  <a14:imgProps xmlns:a14="http://schemas.microsoft.com/office/drawing/2010/main">
                    <a14:imgLayer r:embed="rId16">
                      <a14:imgEffect>
                        <a14:backgroundRemoval t="21986" b="38298" l="7447" r="60993">
                          <a14:foregroundMark x1="59397" y1="29196" x2="59397" y2="29196"/>
                          <a14:foregroundMark x1="36879" y1="21986" x2="36879" y2="21986"/>
                          <a14:foregroundMark x1="60993" y1="27305" x2="60993" y2="27305"/>
                          <a14:foregroundMark x1="49291" y1="38180" x2="49291" y2="38180"/>
                        </a14:backgroundRemoval>
                      </a14:imgEffect>
                    </a14:imgLayer>
                  </a14:imgProps>
                </a:ext>
                <a:ext uri="{28A0092B-C50C-407E-A947-70E740481C1C}">
                  <a14:useLocalDpi xmlns:a14="http://schemas.microsoft.com/office/drawing/2010/main" val="0"/>
                </a:ext>
              </a:extLst>
            </a:blip>
            <a:srcRect l="1702" t="20361" r="35574" b="59663"/>
            <a:stretch/>
          </p:blipFill>
          <p:spPr bwMode="auto">
            <a:xfrm>
              <a:off x="7821791" y="1719540"/>
              <a:ext cx="2921191" cy="1395517"/>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a:extLst>
                <a:ext uri="{FF2B5EF4-FFF2-40B4-BE49-F238E27FC236}">
                  <a16:creationId xmlns:a16="http://schemas.microsoft.com/office/drawing/2014/main" id="{DC358CF9-2380-4A06-9EB6-217D520F2CF5}"/>
                </a:ext>
              </a:extLst>
            </p:cNvPr>
            <p:cNvSpPr txBox="1"/>
            <p:nvPr/>
          </p:nvSpPr>
          <p:spPr>
            <a:xfrm>
              <a:off x="8032429" y="2223732"/>
              <a:ext cx="2742319" cy="707886"/>
            </a:xfrm>
            <a:prstGeom prst="rect">
              <a:avLst/>
            </a:prstGeom>
            <a:noFill/>
          </p:spPr>
          <p:txBody>
            <a:bodyPr wrap="square" rtlCol="0">
              <a:spAutoFit/>
            </a:bodyPr>
            <a:lstStyle/>
            <a:p>
              <a:pPr algn="ctr">
                <a:defRPr/>
              </a:pPr>
              <a:r>
                <a:rPr lang="en-US" sz="4000" b="1" dirty="0" err="1">
                  <a:solidFill>
                    <a:prstClr val="black"/>
                  </a:solidFill>
                  <a:latin typeface="Calibri" panose="020F0502020204030204"/>
                </a:rPr>
                <a:t>giao</a:t>
              </a:r>
              <a:r>
                <a:rPr lang="en-US" sz="4000" b="1" dirty="0">
                  <a:solidFill>
                    <a:prstClr val="black"/>
                  </a:solidFill>
                  <a:latin typeface="Calibri" panose="020F0502020204030204"/>
                </a:rPr>
                <a:t> </a:t>
              </a:r>
              <a:r>
                <a:rPr lang="en-US" sz="4000" b="1" dirty="0" err="1">
                  <a:solidFill>
                    <a:prstClr val="black"/>
                  </a:solidFill>
                  <a:latin typeface="Calibri" panose="020F0502020204030204"/>
                </a:rPr>
                <a:t>thông</a:t>
              </a:r>
              <a:r>
                <a:rPr lang="en-US" sz="4000" b="1" dirty="0">
                  <a:solidFill>
                    <a:prstClr val="black"/>
                  </a:solidFill>
                  <a:latin typeface="Calibri" panose="020F0502020204030204"/>
                </a:rPr>
                <a:t> </a:t>
              </a:r>
            </a:p>
          </p:txBody>
        </p:sp>
      </p:grpSp>
      <p:grpSp>
        <p:nvGrpSpPr>
          <p:cNvPr id="27" name="Group 26">
            <a:extLst>
              <a:ext uri="{FF2B5EF4-FFF2-40B4-BE49-F238E27FC236}">
                <a16:creationId xmlns:a16="http://schemas.microsoft.com/office/drawing/2014/main" id="{28C51EA8-5B88-4E4D-A8AA-00EAEB70220A}"/>
              </a:ext>
            </a:extLst>
          </p:cNvPr>
          <p:cNvGrpSpPr/>
          <p:nvPr/>
        </p:nvGrpSpPr>
        <p:grpSpPr>
          <a:xfrm>
            <a:off x="5195389" y="1210420"/>
            <a:ext cx="2606557" cy="1395517"/>
            <a:chOff x="5475462" y="2852683"/>
            <a:chExt cx="2606557" cy="1395517"/>
          </a:xfrm>
        </p:grpSpPr>
        <p:pic>
          <p:nvPicPr>
            <p:cNvPr id="28" name="Picture 2">
              <a:extLst>
                <a:ext uri="{FF2B5EF4-FFF2-40B4-BE49-F238E27FC236}">
                  <a16:creationId xmlns:a16="http://schemas.microsoft.com/office/drawing/2014/main" id="{6B27C4F9-8667-420B-8734-37F0AD50093C}"/>
                </a:ext>
              </a:extLst>
            </p:cNvPr>
            <p:cNvPicPr>
              <a:picLocks noChangeAspect="1" noChangeArrowheads="1"/>
            </p:cNvPicPr>
            <p:nvPr/>
          </p:nvPicPr>
          <p:blipFill rotWithShape="1">
            <a:blip r:embed="rId17">
              <a:extLst>
                <a:ext uri="{BEBA8EAE-BF5A-486C-A8C5-ECC9F3942E4B}">
                  <a14:imgProps xmlns:a14="http://schemas.microsoft.com/office/drawing/2010/main">
                    <a14:imgLayer r:embed="rId16">
                      <a14:imgEffect>
                        <a14:backgroundRemoval t="41135" b="58038" l="35993" r="87234">
                          <a14:foregroundMark x1="39716" y1="47163" x2="38652" y2="47163"/>
                          <a14:foregroundMark x1="35993" y1="47518" x2="35993" y2="47518"/>
                          <a14:foregroundMark x1="87411" y1="50473" x2="87411" y2="50473"/>
                          <a14:foregroundMark x1="63652" y1="41135" x2="63652" y2="41135"/>
                        </a14:backgroundRemoval>
                      </a14:imgEffect>
                    </a14:imgLayer>
                  </a14:imgProps>
                </a:ext>
                <a:ext uri="{28A0092B-C50C-407E-A947-70E740481C1C}">
                  <a14:useLocalDpi xmlns:a14="http://schemas.microsoft.com/office/drawing/2010/main" val="0"/>
                </a:ext>
              </a:extLst>
            </a:blip>
            <a:srcRect l="34285" t="39836" r="8704" b="39817"/>
            <a:stretch/>
          </p:blipFill>
          <p:spPr bwMode="auto">
            <a:xfrm>
              <a:off x="5475462" y="2852683"/>
              <a:ext cx="2606557" cy="1395517"/>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1235A1A7-2A39-43DA-B1BF-A66A36B320A7}"/>
                </a:ext>
              </a:extLst>
            </p:cNvPr>
            <p:cNvSpPr txBox="1"/>
            <p:nvPr/>
          </p:nvSpPr>
          <p:spPr>
            <a:xfrm>
              <a:off x="5720298" y="3322320"/>
              <a:ext cx="2255041" cy="707886"/>
            </a:xfrm>
            <a:prstGeom prst="rect">
              <a:avLst/>
            </a:prstGeom>
            <a:noFill/>
          </p:spPr>
          <p:txBody>
            <a:bodyPr wrap="square" rtlCol="0">
              <a:spAutoFit/>
            </a:bodyPr>
            <a:lstStyle/>
            <a:p>
              <a:pPr>
                <a:defRPr/>
              </a:pPr>
              <a:r>
                <a:rPr lang="en-US" sz="4000" b="1" dirty="0" err="1">
                  <a:solidFill>
                    <a:prstClr val="black"/>
                  </a:solidFill>
                  <a:latin typeface="Calibri" panose="020F0502020204030204"/>
                </a:rPr>
                <a:t>giao</a:t>
              </a:r>
              <a:r>
                <a:rPr lang="en-US" sz="4000" b="1" dirty="0">
                  <a:solidFill>
                    <a:prstClr val="black"/>
                  </a:solidFill>
                  <a:latin typeface="Calibri" panose="020F0502020204030204"/>
                </a:rPr>
                <a:t> </a:t>
              </a:r>
              <a:r>
                <a:rPr lang="en-US" sz="4000" b="1" dirty="0" err="1">
                  <a:solidFill>
                    <a:prstClr val="black"/>
                  </a:solidFill>
                  <a:latin typeface="Calibri" panose="020F0502020204030204"/>
                </a:rPr>
                <a:t>dịch</a:t>
              </a:r>
              <a:endParaRPr lang="en-US" sz="4000" b="1" dirty="0">
                <a:solidFill>
                  <a:prstClr val="black"/>
                </a:solidFill>
                <a:latin typeface="Calibri" panose="020F0502020204030204"/>
              </a:endParaRPr>
            </a:p>
          </p:txBody>
        </p:sp>
      </p:grpSp>
      <p:grpSp>
        <p:nvGrpSpPr>
          <p:cNvPr id="30" name="Group 29">
            <a:extLst>
              <a:ext uri="{FF2B5EF4-FFF2-40B4-BE49-F238E27FC236}">
                <a16:creationId xmlns:a16="http://schemas.microsoft.com/office/drawing/2014/main" id="{FD67BB01-F070-4F6B-83EA-1C143DBDE7FE}"/>
              </a:ext>
            </a:extLst>
          </p:cNvPr>
          <p:cNvGrpSpPr/>
          <p:nvPr/>
        </p:nvGrpSpPr>
        <p:grpSpPr>
          <a:xfrm>
            <a:off x="8164688" y="2564332"/>
            <a:ext cx="2628226" cy="1552728"/>
            <a:chOff x="8021253" y="3198267"/>
            <a:chExt cx="2628226" cy="1552728"/>
          </a:xfrm>
        </p:grpSpPr>
        <p:pic>
          <p:nvPicPr>
            <p:cNvPr id="32" name="Picture 2">
              <a:extLst>
                <a:ext uri="{FF2B5EF4-FFF2-40B4-BE49-F238E27FC236}">
                  <a16:creationId xmlns:a16="http://schemas.microsoft.com/office/drawing/2014/main" id="{5A46FE7E-86D8-482B-84BD-51FD04AE0B37}"/>
                </a:ext>
              </a:extLst>
            </p:cNvPr>
            <p:cNvPicPr>
              <a:picLocks noChangeAspect="1" noChangeArrowheads="1"/>
            </p:cNvPicPr>
            <p:nvPr/>
          </p:nvPicPr>
          <p:blipFill rotWithShape="1">
            <a:blip r:embed="rId18">
              <a:extLst>
                <a:ext uri="{BEBA8EAE-BF5A-486C-A8C5-ECC9F3942E4B}">
                  <a14:imgProps xmlns:a14="http://schemas.microsoft.com/office/drawing/2010/main">
                    <a14:imgLayer r:embed="rId16">
                      <a14:imgEffect>
                        <a14:backgroundRemoval t="60402" b="78487" l="5851" r="57979">
                          <a14:foregroundMark x1="8333" y1="69858" x2="8333" y2="69858"/>
                          <a14:foregroundMark x1="6915" y1="76005" x2="6915" y2="76005"/>
                          <a14:foregroundMark x1="6028" y1="67612" x2="6028" y2="67612"/>
                          <a14:foregroundMark x1="55674" y1="69385" x2="55674" y2="69385"/>
                          <a14:foregroundMark x1="57979" y1="72459" x2="57979" y2="72459"/>
                        </a14:backgroundRemoval>
                      </a14:imgEffect>
                    </a14:imgLayer>
                  </a14:imgProps>
                </a:ext>
                <a:ext uri="{28A0092B-C50C-407E-A947-70E740481C1C}">
                  <a14:useLocalDpi xmlns:a14="http://schemas.microsoft.com/office/drawing/2010/main" val="0"/>
                </a:ext>
              </a:extLst>
            </a:blip>
            <a:srcRect l="3983" t="58234" r="38532" b="19125"/>
            <a:stretch/>
          </p:blipFill>
          <p:spPr bwMode="auto">
            <a:xfrm>
              <a:off x="8021253" y="3198267"/>
              <a:ext cx="2628226" cy="1552728"/>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a:extLst>
                <a:ext uri="{FF2B5EF4-FFF2-40B4-BE49-F238E27FC236}">
                  <a16:creationId xmlns:a16="http://schemas.microsoft.com/office/drawing/2014/main" id="{FB49E4AB-9506-40AB-BE36-C2AC5FF2CF65}"/>
                </a:ext>
              </a:extLst>
            </p:cNvPr>
            <p:cNvSpPr txBox="1"/>
            <p:nvPr/>
          </p:nvSpPr>
          <p:spPr>
            <a:xfrm>
              <a:off x="8345349" y="3779520"/>
              <a:ext cx="2223553" cy="707886"/>
            </a:xfrm>
            <a:prstGeom prst="rect">
              <a:avLst/>
            </a:prstGeom>
            <a:noFill/>
          </p:spPr>
          <p:txBody>
            <a:bodyPr wrap="square" rtlCol="0">
              <a:spAutoFit/>
            </a:bodyPr>
            <a:lstStyle/>
            <a:p>
              <a:pPr>
                <a:defRPr/>
              </a:pPr>
              <a:r>
                <a:rPr lang="en-US" sz="4000" b="1" dirty="0" err="1">
                  <a:solidFill>
                    <a:prstClr val="black"/>
                  </a:solidFill>
                  <a:latin typeface="Calibri" panose="020F0502020204030204"/>
                </a:rPr>
                <a:t>xã</a:t>
              </a:r>
              <a:r>
                <a:rPr lang="en-US" sz="4000" b="1" dirty="0">
                  <a:solidFill>
                    <a:prstClr val="black"/>
                  </a:solidFill>
                  <a:latin typeface="Calibri" panose="020F0502020204030204"/>
                </a:rPr>
                <a:t> </a:t>
              </a:r>
              <a:r>
                <a:rPr lang="en-US" sz="4000" b="1" dirty="0" err="1">
                  <a:solidFill>
                    <a:prstClr val="black"/>
                  </a:solidFill>
                  <a:latin typeface="Calibri" panose="020F0502020204030204"/>
                </a:rPr>
                <a:t>giao</a:t>
              </a:r>
              <a:endParaRPr lang="en-US" sz="4000" b="1" dirty="0">
                <a:solidFill>
                  <a:prstClr val="black"/>
                </a:solidFill>
                <a:latin typeface="Calibri" panose="020F0502020204030204"/>
              </a:endParaRPr>
            </a:p>
          </p:txBody>
        </p:sp>
      </p:grpSp>
      <p:grpSp>
        <p:nvGrpSpPr>
          <p:cNvPr id="34" name="Group 33">
            <a:extLst>
              <a:ext uri="{FF2B5EF4-FFF2-40B4-BE49-F238E27FC236}">
                <a16:creationId xmlns:a16="http://schemas.microsoft.com/office/drawing/2014/main" id="{071191DC-CCAB-4B3D-AB38-A970FD28EDB2}"/>
              </a:ext>
            </a:extLst>
          </p:cNvPr>
          <p:cNvGrpSpPr/>
          <p:nvPr/>
        </p:nvGrpSpPr>
        <p:grpSpPr>
          <a:xfrm>
            <a:off x="5246104" y="2916449"/>
            <a:ext cx="2853638" cy="1424331"/>
            <a:chOff x="5430751" y="4152045"/>
            <a:chExt cx="2853638" cy="1424331"/>
          </a:xfrm>
        </p:grpSpPr>
        <p:pic>
          <p:nvPicPr>
            <p:cNvPr id="35" name="Picture 2">
              <a:extLst>
                <a:ext uri="{FF2B5EF4-FFF2-40B4-BE49-F238E27FC236}">
                  <a16:creationId xmlns:a16="http://schemas.microsoft.com/office/drawing/2014/main" id="{C714CAB2-8951-4AF2-BF8A-A8227415E82A}"/>
                </a:ext>
              </a:extLst>
            </p:cNvPr>
            <p:cNvPicPr>
              <a:picLocks noChangeAspect="1" noChangeArrowheads="1"/>
            </p:cNvPicPr>
            <p:nvPr/>
          </p:nvPicPr>
          <p:blipFill rotWithShape="1">
            <a:blip r:embed="rId19">
              <a:extLst>
                <a:ext uri="{BEBA8EAE-BF5A-486C-A8C5-ECC9F3942E4B}">
                  <a14:imgProps xmlns:a14="http://schemas.microsoft.com/office/drawing/2010/main">
                    <a14:imgLayer r:embed="rId16">
                      <a14:imgEffect>
                        <a14:backgroundRemoval t="80024" b="96809" l="41844" r="93262">
                          <a14:foregroundMark x1="41844" y1="91371" x2="41844" y2="91371"/>
                          <a14:foregroundMark x1="68262" y1="80496" x2="68262" y2="80496"/>
                          <a14:foregroundMark x1="90603" y1="88889" x2="90603" y2="88889"/>
                          <a14:foregroundMark x1="73227" y1="81797" x2="73227" y2="81797"/>
                          <a14:foregroundMark x1="63298" y1="81087" x2="63298" y2="81087"/>
                          <a14:foregroundMark x1="56915" y1="82742" x2="56915" y2="82742"/>
                          <a14:foregroundMark x1="59929" y1="81797" x2="59929" y2="81797"/>
                          <a14:foregroundMark x1="70213" y1="81087" x2="70213" y2="81087"/>
                          <a14:foregroundMark x1="77305" y1="80024" x2="77305" y2="80024"/>
                          <a14:foregroundMark x1="93262" y1="84870" x2="93262" y2="84870"/>
                        </a14:backgroundRemoval>
                      </a14:imgEffect>
                    </a14:imgLayer>
                  </a14:imgProps>
                </a:ext>
                <a:ext uri="{28A0092B-C50C-407E-A947-70E740481C1C}">
                  <a14:useLocalDpi xmlns:a14="http://schemas.microsoft.com/office/drawing/2010/main" val="0"/>
                </a:ext>
              </a:extLst>
            </a:blip>
            <a:srcRect l="36539" t="78156" r="5072" b="1075"/>
            <a:stretch/>
          </p:blipFill>
          <p:spPr bwMode="auto">
            <a:xfrm>
              <a:off x="5430751" y="4152045"/>
              <a:ext cx="2669569" cy="1424331"/>
            </a:xfrm>
            <a:prstGeom prst="rect">
              <a:avLst/>
            </a:prstGeom>
            <a:noFill/>
            <a:extLst>
              <a:ext uri="{909E8E84-426E-40DD-AFC4-6F175D3DCCD1}">
                <a14:hiddenFill xmlns:a14="http://schemas.microsoft.com/office/drawing/2010/main">
                  <a:solidFill>
                    <a:srgbClr val="FFFFFF"/>
                  </a:solidFill>
                </a14:hiddenFill>
              </a:ext>
            </a:extLst>
          </p:spPr>
        </p:pic>
        <p:sp>
          <p:nvSpPr>
            <p:cNvPr id="36" name="TextBox 35">
              <a:extLst>
                <a:ext uri="{FF2B5EF4-FFF2-40B4-BE49-F238E27FC236}">
                  <a16:creationId xmlns:a16="http://schemas.microsoft.com/office/drawing/2014/main" id="{595A9B57-E46D-4D74-9B27-DEF85FBEF8E8}"/>
                </a:ext>
              </a:extLst>
            </p:cNvPr>
            <p:cNvSpPr txBox="1"/>
            <p:nvPr/>
          </p:nvSpPr>
          <p:spPr>
            <a:xfrm>
              <a:off x="5730240" y="4681658"/>
              <a:ext cx="2554149" cy="707886"/>
            </a:xfrm>
            <a:prstGeom prst="rect">
              <a:avLst/>
            </a:prstGeom>
            <a:noFill/>
          </p:spPr>
          <p:txBody>
            <a:bodyPr wrap="square" rtlCol="0">
              <a:spAutoFit/>
            </a:bodyPr>
            <a:lstStyle/>
            <a:p>
              <a:pPr algn="ctr">
                <a:defRPr/>
              </a:pPr>
              <a:r>
                <a:rPr lang="en-US" sz="4000" b="1" dirty="0" err="1">
                  <a:solidFill>
                    <a:prstClr val="black"/>
                  </a:solidFill>
                  <a:latin typeface="Calibri" panose="020F0502020204030204"/>
                </a:rPr>
                <a:t>giao</a:t>
              </a:r>
              <a:r>
                <a:rPr lang="en-US" sz="4000" b="1" dirty="0">
                  <a:solidFill>
                    <a:prstClr val="black"/>
                  </a:solidFill>
                  <a:latin typeface="Calibri" panose="020F0502020204030204"/>
                </a:rPr>
                <a:t> </a:t>
              </a:r>
              <a:r>
                <a:rPr lang="en-US" sz="4000" b="1" dirty="0" err="1">
                  <a:solidFill>
                    <a:prstClr val="black"/>
                  </a:solidFill>
                  <a:latin typeface="Calibri" panose="020F0502020204030204"/>
                </a:rPr>
                <a:t>lưu</a:t>
              </a:r>
              <a:endParaRPr lang="en-US" sz="4000" b="1" dirty="0">
                <a:solidFill>
                  <a:prstClr val="black"/>
                </a:solidFill>
                <a:latin typeface="Calibri" panose="020F0502020204030204"/>
              </a:endParaRPr>
            </a:p>
          </p:txBody>
        </p:sp>
      </p:grpSp>
      <p:grpSp>
        <p:nvGrpSpPr>
          <p:cNvPr id="37" name="Group 36">
            <a:extLst>
              <a:ext uri="{FF2B5EF4-FFF2-40B4-BE49-F238E27FC236}">
                <a16:creationId xmlns:a16="http://schemas.microsoft.com/office/drawing/2014/main" id="{43A64B9A-E969-4437-A271-75CAE355D951}"/>
              </a:ext>
            </a:extLst>
          </p:cNvPr>
          <p:cNvGrpSpPr/>
          <p:nvPr/>
        </p:nvGrpSpPr>
        <p:grpSpPr>
          <a:xfrm>
            <a:off x="1676854" y="1600372"/>
            <a:ext cx="2606558" cy="2161125"/>
            <a:chOff x="5999872" y="1325784"/>
            <a:chExt cx="4325441" cy="3907725"/>
          </a:xfrm>
        </p:grpSpPr>
        <p:sp>
          <p:nvSpPr>
            <p:cNvPr id="38" name="TextBox 8">
              <a:extLst>
                <a:ext uri="{FF2B5EF4-FFF2-40B4-BE49-F238E27FC236}">
                  <a16:creationId xmlns:a16="http://schemas.microsoft.com/office/drawing/2014/main" id="{25698AD9-95E5-4701-8460-1681FA15DA4A}"/>
                </a:ext>
              </a:extLst>
            </p:cNvPr>
            <p:cNvSpPr txBox="1"/>
            <p:nvPr/>
          </p:nvSpPr>
          <p:spPr>
            <a:xfrm>
              <a:off x="6685286" y="3311812"/>
              <a:ext cx="2785194" cy="596322"/>
            </a:xfrm>
            <a:prstGeom prst="rect">
              <a:avLst/>
            </a:prstGeom>
            <a:noFill/>
          </p:spPr>
          <p:txBody>
            <a:bodyPr wrap="none" lIns="480000" tIns="0" rIns="0" bIns="0" anchor="b"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5000" b="1" i="0" u="none" strike="noStrike" kern="0" cap="none" spc="0" normalizeH="0" baseline="0" noProof="0" dirty="0">
                  <a:ln>
                    <a:noFill/>
                  </a:ln>
                  <a:solidFill>
                    <a:srgbClr val="1E5AA4"/>
                  </a:solidFill>
                  <a:effectLst/>
                  <a:uLnTx/>
                  <a:uFillTx/>
                  <a:latin typeface="Calibri" panose="020F0502020204030204"/>
                  <a:cs typeface="+mn-ea"/>
                  <a:sym typeface="+mn-lt"/>
                </a:rPr>
                <a:t>Giao</a:t>
              </a:r>
              <a:endParaRPr kumimoji="0" lang="zh-CN" altLang="en-US" sz="5000" b="1" i="0" u="none" strike="noStrike" kern="0" cap="none" spc="0" normalizeH="0" baseline="0" noProof="0" dirty="0">
                <a:ln>
                  <a:noFill/>
                </a:ln>
                <a:solidFill>
                  <a:srgbClr val="1E5AA4"/>
                </a:solidFill>
                <a:effectLst/>
                <a:uLnTx/>
                <a:uFillTx/>
                <a:latin typeface="Calibri" panose="020F0502020204030204"/>
                <a:cs typeface="+mn-ea"/>
                <a:sym typeface="+mn-lt"/>
              </a:endParaRPr>
            </a:p>
          </p:txBody>
        </p:sp>
        <p:grpSp>
          <p:nvGrpSpPr>
            <p:cNvPr id="39" name="组合 9">
              <a:extLst>
                <a:ext uri="{FF2B5EF4-FFF2-40B4-BE49-F238E27FC236}">
                  <a16:creationId xmlns:a16="http://schemas.microsoft.com/office/drawing/2014/main" id="{251E5CFE-747D-483C-85F5-F2EF2D0359BF}"/>
                </a:ext>
              </a:extLst>
            </p:cNvPr>
            <p:cNvGrpSpPr/>
            <p:nvPr/>
          </p:nvGrpSpPr>
          <p:grpSpPr>
            <a:xfrm>
              <a:off x="5999872" y="1325784"/>
              <a:ext cx="4325441" cy="3907725"/>
              <a:chOff x="6281530" y="1497546"/>
              <a:chExt cx="4119983" cy="3751203"/>
            </a:xfrm>
          </p:grpSpPr>
          <p:grpSp>
            <p:nvGrpSpPr>
              <p:cNvPr id="43" name="组合 214">
                <a:extLst>
                  <a:ext uri="{FF2B5EF4-FFF2-40B4-BE49-F238E27FC236}">
                    <a16:creationId xmlns:a16="http://schemas.microsoft.com/office/drawing/2014/main" id="{C95B3D0D-EE76-41A4-B4CF-D44325CCA1B6}"/>
                  </a:ext>
                </a:extLst>
              </p:cNvPr>
              <p:cNvGrpSpPr/>
              <p:nvPr/>
            </p:nvGrpSpPr>
            <p:grpSpPr>
              <a:xfrm>
                <a:off x="6281530" y="1788799"/>
                <a:ext cx="4119983" cy="3459950"/>
                <a:chOff x="1918357" y="1491175"/>
                <a:chExt cx="4119983" cy="3459950"/>
              </a:xfrm>
            </p:grpSpPr>
            <p:sp>
              <p:nvSpPr>
                <p:cNvPr id="45" name="任意多边形 215">
                  <a:extLst>
                    <a:ext uri="{FF2B5EF4-FFF2-40B4-BE49-F238E27FC236}">
                      <a16:creationId xmlns:a16="http://schemas.microsoft.com/office/drawing/2014/main" id="{3F5C0B08-893C-4C1C-8428-B686CDA1F277}"/>
                    </a:ext>
                  </a:extLst>
                </p:cNvPr>
                <p:cNvSpPr/>
                <p:nvPr/>
              </p:nvSpPr>
              <p:spPr>
                <a:xfrm>
                  <a:off x="1918357" y="1491175"/>
                  <a:ext cx="4119983" cy="3459950"/>
                </a:xfrm>
                <a:custGeom>
                  <a:avLst/>
                  <a:gdLst>
                    <a:gd name="connsiteX0" fmla="*/ 1721224 w 3808207"/>
                    <a:gd name="connsiteY0" fmla="*/ 102198 h 3399417"/>
                    <a:gd name="connsiteX1" fmla="*/ 817581 w 3808207"/>
                    <a:gd name="connsiteY1" fmla="*/ 220532 h 3399417"/>
                    <a:gd name="connsiteX2" fmla="*/ 564776 w 3808207"/>
                    <a:gd name="connsiteY2" fmla="*/ 720762 h 3399417"/>
                    <a:gd name="connsiteX3" fmla="*/ 107576 w 3808207"/>
                    <a:gd name="connsiteY3" fmla="*/ 1269402 h 3399417"/>
                    <a:gd name="connsiteX4" fmla="*/ 0 w 3808207"/>
                    <a:gd name="connsiteY4" fmla="*/ 2070847 h 3399417"/>
                    <a:gd name="connsiteX5" fmla="*/ 699247 w 3808207"/>
                    <a:gd name="connsiteY5" fmla="*/ 2732442 h 3399417"/>
                    <a:gd name="connsiteX6" fmla="*/ 1360842 w 3808207"/>
                    <a:gd name="connsiteY6" fmla="*/ 3383280 h 3399417"/>
                    <a:gd name="connsiteX7" fmla="*/ 2366682 w 3808207"/>
                    <a:gd name="connsiteY7" fmla="*/ 3302598 h 3399417"/>
                    <a:gd name="connsiteX8" fmla="*/ 3200400 w 3808207"/>
                    <a:gd name="connsiteY8" fmla="*/ 3399417 h 3399417"/>
                    <a:gd name="connsiteX9" fmla="*/ 3598433 w 3808207"/>
                    <a:gd name="connsiteY9" fmla="*/ 3055172 h 3399417"/>
                    <a:gd name="connsiteX10" fmla="*/ 3593054 w 3808207"/>
                    <a:gd name="connsiteY10" fmla="*/ 2490395 h 3399417"/>
                    <a:gd name="connsiteX11" fmla="*/ 3808207 w 3808207"/>
                    <a:gd name="connsiteY11" fmla="*/ 2017059 h 3399417"/>
                    <a:gd name="connsiteX12" fmla="*/ 3689873 w 3808207"/>
                    <a:gd name="connsiteY12" fmla="*/ 1371600 h 3399417"/>
                    <a:gd name="connsiteX13" fmla="*/ 3447826 w 3808207"/>
                    <a:gd name="connsiteY13" fmla="*/ 849854 h 3399417"/>
                    <a:gd name="connsiteX14" fmla="*/ 3458584 w 3808207"/>
                    <a:gd name="connsiteY14" fmla="*/ 446442 h 3399417"/>
                    <a:gd name="connsiteX15" fmla="*/ 2770094 w 3808207"/>
                    <a:gd name="connsiteY15" fmla="*/ 0 h 3399417"/>
                    <a:gd name="connsiteX16" fmla="*/ 2264485 w 3808207"/>
                    <a:gd name="connsiteY16" fmla="*/ 155986 h 3399417"/>
                    <a:gd name="connsiteX17" fmla="*/ 1721224 w 3808207"/>
                    <a:gd name="connsiteY17" fmla="*/ 102198 h 3399417"/>
                    <a:gd name="connsiteX0" fmla="*/ 1721224 w 3808207"/>
                    <a:gd name="connsiteY0" fmla="*/ 102198 h 3399417"/>
                    <a:gd name="connsiteX1" fmla="*/ 817581 w 3808207"/>
                    <a:gd name="connsiteY1" fmla="*/ 220532 h 3399417"/>
                    <a:gd name="connsiteX2" fmla="*/ 564776 w 3808207"/>
                    <a:gd name="connsiteY2" fmla="*/ 720762 h 3399417"/>
                    <a:gd name="connsiteX3" fmla="*/ 107576 w 3808207"/>
                    <a:gd name="connsiteY3" fmla="*/ 1269402 h 3399417"/>
                    <a:gd name="connsiteX4" fmla="*/ 0 w 3808207"/>
                    <a:gd name="connsiteY4" fmla="*/ 2070847 h 3399417"/>
                    <a:gd name="connsiteX5" fmla="*/ 699247 w 3808207"/>
                    <a:gd name="connsiteY5" fmla="*/ 2732442 h 3399417"/>
                    <a:gd name="connsiteX6" fmla="*/ 1360842 w 3808207"/>
                    <a:gd name="connsiteY6" fmla="*/ 3383280 h 3399417"/>
                    <a:gd name="connsiteX7" fmla="*/ 2366682 w 3808207"/>
                    <a:gd name="connsiteY7" fmla="*/ 3302598 h 3399417"/>
                    <a:gd name="connsiteX8" fmla="*/ 3200400 w 3808207"/>
                    <a:gd name="connsiteY8" fmla="*/ 3399417 h 3399417"/>
                    <a:gd name="connsiteX9" fmla="*/ 3598433 w 3808207"/>
                    <a:gd name="connsiteY9" fmla="*/ 3055172 h 3399417"/>
                    <a:gd name="connsiteX10" fmla="*/ 3593054 w 3808207"/>
                    <a:gd name="connsiteY10" fmla="*/ 2490395 h 3399417"/>
                    <a:gd name="connsiteX11" fmla="*/ 3808207 w 3808207"/>
                    <a:gd name="connsiteY11" fmla="*/ 2017059 h 3399417"/>
                    <a:gd name="connsiteX12" fmla="*/ 3689873 w 3808207"/>
                    <a:gd name="connsiteY12" fmla="*/ 1371600 h 3399417"/>
                    <a:gd name="connsiteX13" fmla="*/ 3447826 w 3808207"/>
                    <a:gd name="connsiteY13" fmla="*/ 849854 h 3399417"/>
                    <a:gd name="connsiteX14" fmla="*/ 3458584 w 3808207"/>
                    <a:gd name="connsiteY14" fmla="*/ 446442 h 3399417"/>
                    <a:gd name="connsiteX15" fmla="*/ 2770094 w 3808207"/>
                    <a:gd name="connsiteY15" fmla="*/ 0 h 3399417"/>
                    <a:gd name="connsiteX16" fmla="*/ 2264485 w 3808207"/>
                    <a:gd name="connsiteY16" fmla="*/ 155986 h 3399417"/>
                    <a:gd name="connsiteX17" fmla="*/ 1721224 w 3808207"/>
                    <a:gd name="connsiteY17" fmla="*/ 102198 h 3399417"/>
                    <a:gd name="connsiteX0" fmla="*/ 1721224 w 3808207"/>
                    <a:gd name="connsiteY0" fmla="*/ 102198 h 3399417"/>
                    <a:gd name="connsiteX1" fmla="*/ 817581 w 3808207"/>
                    <a:gd name="connsiteY1" fmla="*/ 220532 h 3399417"/>
                    <a:gd name="connsiteX2" fmla="*/ 564776 w 3808207"/>
                    <a:gd name="connsiteY2" fmla="*/ 720762 h 3399417"/>
                    <a:gd name="connsiteX3" fmla="*/ 107576 w 3808207"/>
                    <a:gd name="connsiteY3" fmla="*/ 1269402 h 3399417"/>
                    <a:gd name="connsiteX4" fmla="*/ 0 w 3808207"/>
                    <a:gd name="connsiteY4" fmla="*/ 2070847 h 3399417"/>
                    <a:gd name="connsiteX5" fmla="*/ 699247 w 3808207"/>
                    <a:gd name="connsiteY5" fmla="*/ 2732442 h 3399417"/>
                    <a:gd name="connsiteX6" fmla="*/ 1360842 w 3808207"/>
                    <a:gd name="connsiteY6" fmla="*/ 3383280 h 3399417"/>
                    <a:gd name="connsiteX7" fmla="*/ 2366682 w 3808207"/>
                    <a:gd name="connsiteY7" fmla="*/ 3302598 h 3399417"/>
                    <a:gd name="connsiteX8" fmla="*/ 3200400 w 3808207"/>
                    <a:gd name="connsiteY8" fmla="*/ 3399417 h 3399417"/>
                    <a:gd name="connsiteX9" fmla="*/ 3598433 w 3808207"/>
                    <a:gd name="connsiteY9" fmla="*/ 3055172 h 3399417"/>
                    <a:gd name="connsiteX10" fmla="*/ 3593054 w 3808207"/>
                    <a:gd name="connsiteY10" fmla="*/ 2490395 h 3399417"/>
                    <a:gd name="connsiteX11" fmla="*/ 3808207 w 3808207"/>
                    <a:gd name="connsiteY11" fmla="*/ 2017059 h 3399417"/>
                    <a:gd name="connsiteX12" fmla="*/ 3689873 w 3808207"/>
                    <a:gd name="connsiteY12" fmla="*/ 1371600 h 3399417"/>
                    <a:gd name="connsiteX13" fmla="*/ 3447826 w 3808207"/>
                    <a:gd name="connsiteY13" fmla="*/ 849854 h 3399417"/>
                    <a:gd name="connsiteX14" fmla="*/ 3458584 w 3808207"/>
                    <a:gd name="connsiteY14" fmla="*/ 446442 h 3399417"/>
                    <a:gd name="connsiteX15" fmla="*/ 2770094 w 3808207"/>
                    <a:gd name="connsiteY15" fmla="*/ 0 h 3399417"/>
                    <a:gd name="connsiteX16" fmla="*/ 2264485 w 3808207"/>
                    <a:gd name="connsiteY16" fmla="*/ 155986 h 3399417"/>
                    <a:gd name="connsiteX17" fmla="*/ 1721224 w 3808207"/>
                    <a:gd name="connsiteY17" fmla="*/ 102198 h 3399417"/>
                    <a:gd name="connsiteX0" fmla="*/ 1721224 w 3808207"/>
                    <a:gd name="connsiteY0" fmla="*/ 110193 h 3407412"/>
                    <a:gd name="connsiteX1" fmla="*/ 817581 w 3808207"/>
                    <a:gd name="connsiteY1" fmla="*/ 228527 h 3407412"/>
                    <a:gd name="connsiteX2" fmla="*/ 564776 w 3808207"/>
                    <a:gd name="connsiteY2" fmla="*/ 728757 h 3407412"/>
                    <a:gd name="connsiteX3" fmla="*/ 107576 w 3808207"/>
                    <a:gd name="connsiteY3" fmla="*/ 1277397 h 3407412"/>
                    <a:gd name="connsiteX4" fmla="*/ 0 w 3808207"/>
                    <a:gd name="connsiteY4" fmla="*/ 2078842 h 3407412"/>
                    <a:gd name="connsiteX5" fmla="*/ 699247 w 3808207"/>
                    <a:gd name="connsiteY5" fmla="*/ 2740437 h 3407412"/>
                    <a:gd name="connsiteX6" fmla="*/ 1360842 w 3808207"/>
                    <a:gd name="connsiteY6" fmla="*/ 3391275 h 3407412"/>
                    <a:gd name="connsiteX7" fmla="*/ 2366682 w 3808207"/>
                    <a:gd name="connsiteY7" fmla="*/ 3310593 h 3407412"/>
                    <a:gd name="connsiteX8" fmla="*/ 3200400 w 3808207"/>
                    <a:gd name="connsiteY8" fmla="*/ 3407412 h 3407412"/>
                    <a:gd name="connsiteX9" fmla="*/ 3598433 w 3808207"/>
                    <a:gd name="connsiteY9" fmla="*/ 3063167 h 3407412"/>
                    <a:gd name="connsiteX10" fmla="*/ 3593054 w 3808207"/>
                    <a:gd name="connsiteY10" fmla="*/ 2498390 h 3407412"/>
                    <a:gd name="connsiteX11" fmla="*/ 3808207 w 3808207"/>
                    <a:gd name="connsiteY11" fmla="*/ 2025054 h 3407412"/>
                    <a:gd name="connsiteX12" fmla="*/ 3689873 w 3808207"/>
                    <a:gd name="connsiteY12" fmla="*/ 1379595 h 3407412"/>
                    <a:gd name="connsiteX13" fmla="*/ 3447826 w 3808207"/>
                    <a:gd name="connsiteY13" fmla="*/ 857849 h 3407412"/>
                    <a:gd name="connsiteX14" fmla="*/ 3458584 w 3808207"/>
                    <a:gd name="connsiteY14" fmla="*/ 454437 h 3407412"/>
                    <a:gd name="connsiteX15" fmla="*/ 2770094 w 3808207"/>
                    <a:gd name="connsiteY15" fmla="*/ 7995 h 3407412"/>
                    <a:gd name="connsiteX16" fmla="*/ 2264485 w 3808207"/>
                    <a:gd name="connsiteY16" fmla="*/ 163981 h 3407412"/>
                    <a:gd name="connsiteX17" fmla="*/ 1721224 w 3808207"/>
                    <a:gd name="connsiteY17" fmla="*/ 110193 h 3407412"/>
                    <a:gd name="connsiteX0" fmla="*/ 1721224 w 3808207"/>
                    <a:gd name="connsiteY0" fmla="*/ 110956 h 3408175"/>
                    <a:gd name="connsiteX1" fmla="*/ 817581 w 3808207"/>
                    <a:gd name="connsiteY1" fmla="*/ 229290 h 3408175"/>
                    <a:gd name="connsiteX2" fmla="*/ 564776 w 3808207"/>
                    <a:gd name="connsiteY2" fmla="*/ 729520 h 3408175"/>
                    <a:gd name="connsiteX3" fmla="*/ 107576 w 3808207"/>
                    <a:gd name="connsiteY3" fmla="*/ 1278160 h 3408175"/>
                    <a:gd name="connsiteX4" fmla="*/ 0 w 3808207"/>
                    <a:gd name="connsiteY4" fmla="*/ 2079605 h 3408175"/>
                    <a:gd name="connsiteX5" fmla="*/ 699247 w 3808207"/>
                    <a:gd name="connsiteY5" fmla="*/ 2741200 h 3408175"/>
                    <a:gd name="connsiteX6" fmla="*/ 1360842 w 3808207"/>
                    <a:gd name="connsiteY6" fmla="*/ 3392038 h 3408175"/>
                    <a:gd name="connsiteX7" fmla="*/ 2366682 w 3808207"/>
                    <a:gd name="connsiteY7" fmla="*/ 3311356 h 3408175"/>
                    <a:gd name="connsiteX8" fmla="*/ 3200400 w 3808207"/>
                    <a:gd name="connsiteY8" fmla="*/ 3408175 h 3408175"/>
                    <a:gd name="connsiteX9" fmla="*/ 3598433 w 3808207"/>
                    <a:gd name="connsiteY9" fmla="*/ 3063930 h 3408175"/>
                    <a:gd name="connsiteX10" fmla="*/ 3593054 w 3808207"/>
                    <a:gd name="connsiteY10" fmla="*/ 2499153 h 3408175"/>
                    <a:gd name="connsiteX11" fmla="*/ 3808207 w 3808207"/>
                    <a:gd name="connsiteY11" fmla="*/ 2025817 h 3408175"/>
                    <a:gd name="connsiteX12" fmla="*/ 3689873 w 3808207"/>
                    <a:gd name="connsiteY12" fmla="*/ 1380358 h 3408175"/>
                    <a:gd name="connsiteX13" fmla="*/ 3447826 w 3808207"/>
                    <a:gd name="connsiteY13" fmla="*/ 858612 h 3408175"/>
                    <a:gd name="connsiteX14" fmla="*/ 3458584 w 3808207"/>
                    <a:gd name="connsiteY14" fmla="*/ 455200 h 3408175"/>
                    <a:gd name="connsiteX15" fmla="*/ 2770094 w 3808207"/>
                    <a:gd name="connsiteY15" fmla="*/ 8758 h 3408175"/>
                    <a:gd name="connsiteX16" fmla="*/ 2264485 w 3808207"/>
                    <a:gd name="connsiteY16" fmla="*/ 164744 h 3408175"/>
                    <a:gd name="connsiteX17" fmla="*/ 1721224 w 3808207"/>
                    <a:gd name="connsiteY17" fmla="*/ 110956 h 3408175"/>
                    <a:gd name="connsiteX0" fmla="*/ 1721224 w 3808207"/>
                    <a:gd name="connsiteY0" fmla="*/ 110956 h 3408175"/>
                    <a:gd name="connsiteX1" fmla="*/ 817581 w 3808207"/>
                    <a:gd name="connsiteY1" fmla="*/ 229290 h 3408175"/>
                    <a:gd name="connsiteX2" fmla="*/ 564776 w 3808207"/>
                    <a:gd name="connsiteY2" fmla="*/ 729520 h 3408175"/>
                    <a:gd name="connsiteX3" fmla="*/ 107576 w 3808207"/>
                    <a:gd name="connsiteY3" fmla="*/ 1278160 h 3408175"/>
                    <a:gd name="connsiteX4" fmla="*/ 0 w 3808207"/>
                    <a:gd name="connsiteY4" fmla="*/ 2079605 h 3408175"/>
                    <a:gd name="connsiteX5" fmla="*/ 699247 w 3808207"/>
                    <a:gd name="connsiteY5" fmla="*/ 2741200 h 3408175"/>
                    <a:gd name="connsiteX6" fmla="*/ 1360842 w 3808207"/>
                    <a:gd name="connsiteY6" fmla="*/ 3392038 h 3408175"/>
                    <a:gd name="connsiteX7" fmla="*/ 2366682 w 3808207"/>
                    <a:gd name="connsiteY7" fmla="*/ 3311356 h 3408175"/>
                    <a:gd name="connsiteX8" fmla="*/ 3200400 w 3808207"/>
                    <a:gd name="connsiteY8" fmla="*/ 3408175 h 3408175"/>
                    <a:gd name="connsiteX9" fmla="*/ 3598433 w 3808207"/>
                    <a:gd name="connsiteY9" fmla="*/ 3063930 h 3408175"/>
                    <a:gd name="connsiteX10" fmla="*/ 3593054 w 3808207"/>
                    <a:gd name="connsiteY10" fmla="*/ 2499153 h 3408175"/>
                    <a:gd name="connsiteX11" fmla="*/ 3808207 w 3808207"/>
                    <a:gd name="connsiteY11" fmla="*/ 2025817 h 3408175"/>
                    <a:gd name="connsiteX12" fmla="*/ 3689873 w 3808207"/>
                    <a:gd name="connsiteY12" fmla="*/ 1380358 h 3408175"/>
                    <a:gd name="connsiteX13" fmla="*/ 3447826 w 3808207"/>
                    <a:gd name="connsiteY13" fmla="*/ 858612 h 3408175"/>
                    <a:gd name="connsiteX14" fmla="*/ 3458584 w 3808207"/>
                    <a:gd name="connsiteY14" fmla="*/ 455200 h 3408175"/>
                    <a:gd name="connsiteX15" fmla="*/ 2770094 w 3808207"/>
                    <a:gd name="connsiteY15" fmla="*/ 8758 h 3408175"/>
                    <a:gd name="connsiteX16" fmla="*/ 2264485 w 3808207"/>
                    <a:gd name="connsiteY16" fmla="*/ 164744 h 3408175"/>
                    <a:gd name="connsiteX17" fmla="*/ 1721224 w 3808207"/>
                    <a:gd name="connsiteY17" fmla="*/ 110956 h 3408175"/>
                    <a:gd name="connsiteX0" fmla="*/ 1721224 w 3808207"/>
                    <a:gd name="connsiteY0" fmla="*/ 110956 h 3408175"/>
                    <a:gd name="connsiteX1" fmla="*/ 817581 w 3808207"/>
                    <a:gd name="connsiteY1" fmla="*/ 229290 h 3408175"/>
                    <a:gd name="connsiteX2" fmla="*/ 564776 w 3808207"/>
                    <a:gd name="connsiteY2" fmla="*/ 729520 h 3408175"/>
                    <a:gd name="connsiteX3" fmla="*/ 107576 w 3808207"/>
                    <a:gd name="connsiteY3" fmla="*/ 1278160 h 3408175"/>
                    <a:gd name="connsiteX4" fmla="*/ 0 w 3808207"/>
                    <a:gd name="connsiteY4" fmla="*/ 2079605 h 3408175"/>
                    <a:gd name="connsiteX5" fmla="*/ 699247 w 3808207"/>
                    <a:gd name="connsiteY5" fmla="*/ 2741200 h 3408175"/>
                    <a:gd name="connsiteX6" fmla="*/ 1360842 w 3808207"/>
                    <a:gd name="connsiteY6" fmla="*/ 3392038 h 3408175"/>
                    <a:gd name="connsiteX7" fmla="*/ 2366682 w 3808207"/>
                    <a:gd name="connsiteY7" fmla="*/ 3311356 h 3408175"/>
                    <a:gd name="connsiteX8" fmla="*/ 3200400 w 3808207"/>
                    <a:gd name="connsiteY8" fmla="*/ 3408175 h 3408175"/>
                    <a:gd name="connsiteX9" fmla="*/ 3598433 w 3808207"/>
                    <a:gd name="connsiteY9" fmla="*/ 3063930 h 3408175"/>
                    <a:gd name="connsiteX10" fmla="*/ 3593054 w 3808207"/>
                    <a:gd name="connsiteY10" fmla="*/ 2499153 h 3408175"/>
                    <a:gd name="connsiteX11" fmla="*/ 3808207 w 3808207"/>
                    <a:gd name="connsiteY11" fmla="*/ 2025817 h 3408175"/>
                    <a:gd name="connsiteX12" fmla="*/ 3689873 w 3808207"/>
                    <a:gd name="connsiteY12" fmla="*/ 1380358 h 3408175"/>
                    <a:gd name="connsiteX13" fmla="*/ 3447826 w 3808207"/>
                    <a:gd name="connsiteY13" fmla="*/ 858612 h 3408175"/>
                    <a:gd name="connsiteX14" fmla="*/ 3458584 w 3808207"/>
                    <a:gd name="connsiteY14" fmla="*/ 455200 h 3408175"/>
                    <a:gd name="connsiteX15" fmla="*/ 2770094 w 3808207"/>
                    <a:gd name="connsiteY15" fmla="*/ 8758 h 3408175"/>
                    <a:gd name="connsiteX16" fmla="*/ 2264485 w 3808207"/>
                    <a:gd name="connsiteY16" fmla="*/ 164744 h 3408175"/>
                    <a:gd name="connsiteX17" fmla="*/ 1721224 w 3808207"/>
                    <a:gd name="connsiteY17" fmla="*/ 110956 h 3408175"/>
                    <a:gd name="connsiteX0" fmla="*/ 1721224 w 3837701"/>
                    <a:gd name="connsiteY0" fmla="*/ 110956 h 3408175"/>
                    <a:gd name="connsiteX1" fmla="*/ 817581 w 3837701"/>
                    <a:gd name="connsiteY1" fmla="*/ 229290 h 3408175"/>
                    <a:gd name="connsiteX2" fmla="*/ 564776 w 3837701"/>
                    <a:gd name="connsiteY2" fmla="*/ 729520 h 3408175"/>
                    <a:gd name="connsiteX3" fmla="*/ 107576 w 3837701"/>
                    <a:gd name="connsiteY3" fmla="*/ 1278160 h 3408175"/>
                    <a:gd name="connsiteX4" fmla="*/ 0 w 3837701"/>
                    <a:gd name="connsiteY4" fmla="*/ 2079605 h 3408175"/>
                    <a:gd name="connsiteX5" fmla="*/ 699247 w 3837701"/>
                    <a:gd name="connsiteY5" fmla="*/ 2741200 h 3408175"/>
                    <a:gd name="connsiteX6" fmla="*/ 1360842 w 3837701"/>
                    <a:gd name="connsiteY6" fmla="*/ 3392038 h 3408175"/>
                    <a:gd name="connsiteX7" fmla="*/ 2366682 w 3837701"/>
                    <a:gd name="connsiteY7" fmla="*/ 3311356 h 3408175"/>
                    <a:gd name="connsiteX8" fmla="*/ 3200400 w 3837701"/>
                    <a:gd name="connsiteY8" fmla="*/ 3408175 h 3408175"/>
                    <a:gd name="connsiteX9" fmla="*/ 3598433 w 3837701"/>
                    <a:gd name="connsiteY9" fmla="*/ 3063930 h 3408175"/>
                    <a:gd name="connsiteX10" fmla="*/ 3593054 w 3837701"/>
                    <a:gd name="connsiteY10" fmla="*/ 2499153 h 3408175"/>
                    <a:gd name="connsiteX11" fmla="*/ 3808207 w 3837701"/>
                    <a:gd name="connsiteY11" fmla="*/ 2025817 h 3408175"/>
                    <a:gd name="connsiteX12" fmla="*/ 3689873 w 3837701"/>
                    <a:gd name="connsiteY12" fmla="*/ 1380358 h 3408175"/>
                    <a:gd name="connsiteX13" fmla="*/ 3447826 w 3837701"/>
                    <a:gd name="connsiteY13" fmla="*/ 858612 h 3408175"/>
                    <a:gd name="connsiteX14" fmla="*/ 3458584 w 3837701"/>
                    <a:gd name="connsiteY14" fmla="*/ 455200 h 3408175"/>
                    <a:gd name="connsiteX15" fmla="*/ 2770094 w 3837701"/>
                    <a:gd name="connsiteY15" fmla="*/ 8758 h 3408175"/>
                    <a:gd name="connsiteX16" fmla="*/ 2264485 w 3837701"/>
                    <a:gd name="connsiteY16" fmla="*/ 164744 h 3408175"/>
                    <a:gd name="connsiteX17" fmla="*/ 1721224 w 3837701"/>
                    <a:gd name="connsiteY17" fmla="*/ 110956 h 3408175"/>
                    <a:gd name="connsiteX0" fmla="*/ 1721224 w 3874332"/>
                    <a:gd name="connsiteY0" fmla="*/ 110956 h 3408175"/>
                    <a:gd name="connsiteX1" fmla="*/ 817581 w 3874332"/>
                    <a:gd name="connsiteY1" fmla="*/ 229290 h 3408175"/>
                    <a:gd name="connsiteX2" fmla="*/ 564776 w 3874332"/>
                    <a:gd name="connsiteY2" fmla="*/ 729520 h 3408175"/>
                    <a:gd name="connsiteX3" fmla="*/ 107576 w 3874332"/>
                    <a:gd name="connsiteY3" fmla="*/ 1278160 h 3408175"/>
                    <a:gd name="connsiteX4" fmla="*/ 0 w 3874332"/>
                    <a:gd name="connsiteY4" fmla="*/ 2079605 h 3408175"/>
                    <a:gd name="connsiteX5" fmla="*/ 699247 w 3874332"/>
                    <a:gd name="connsiteY5" fmla="*/ 2741200 h 3408175"/>
                    <a:gd name="connsiteX6" fmla="*/ 1360842 w 3874332"/>
                    <a:gd name="connsiteY6" fmla="*/ 3392038 h 3408175"/>
                    <a:gd name="connsiteX7" fmla="*/ 2366682 w 3874332"/>
                    <a:gd name="connsiteY7" fmla="*/ 3311356 h 3408175"/>
                    <a:gd name="connsiteX8" fmla="*/ 3200400 w 3874332"/>
                    <a:gd name="connsiteY8" fmla="*/ 3408175 h 3408175"/>
                    <a:gd name="connsiteX9" fmla="*/ 3598433 w 3874332"/>
                    <a:gd name="connsiteY9" fmla="*/ 3063930 h 3408175"/>
                    <a:gd name="connsiteX10" fmla="*/ 3593054 w 3874332"/>
                    <a:gd name="connsiteY10" fmla="*/ 2499153 h 3408175"/>
                    <a:gd name="connsiteX11" fmla="*/ 3808207 w 3874332"/>
                    <a:gd name="connsiteY11" fmla="*/ 2025817 h 3408175"/>
                    <a:gd name="connsiteX12" fmla="*/ 3689873 w 3874332"/>
                    <a:gd name="connsiteY12" fmla="*/ 1380358 h 3408175"/>
                    <a:gd name="connsiteX13" fmla="*/ 3447826 w 3874332"/>
                    <a:gd name="connsiteY13" fmla="*/ 858612 h 3408175"/>
                    <a:gd name="connsiteX14" fmla="*/ 3458584 w 3874332"/>
                    <a:gd name="connsiteY14" fmla="*/ 455200 h 3408175"/>
                    <a:gd name="connsiteX15" fmla="*/ 2770094 w 3874332"/>
                    <a:gd name="connsiteY15" fmla="*/ 8758 h 3408175"/>
                    <a:gd name="connsiteX16" fmla="*/ 2264485 w 3874332"/>
                    <a:gd name="connsiteY16" fmla="*/ 164744 h 3408175"/>
                    <a:gd name="connsiteX17" fmla="*/ 1721224 w 3874332"/>
                    <a:gd name="connsiteY17" fmla="*/ 110956 h 3408175"/>
                    <a:gd name="connsiteX0" fmla="*/ 1721224 w 3877234"/>
                    <a:gd name="connsiteY0" fmla="*/ 110956 h 3408175"/>
                    <a:gd name="connsiteX1" fmla="*/ 817581 w 3877234"/>
                    <a:gd name="connsiteY1" fmla="*/ 229290 h 3408175"/>
                    <a:gd name="connsiteX2" fmla="*/ 564776 w 3877234"/>
                    <a:gd name="connsiteY2" fmla="*/ 729520 h 3408175"/>
                    <a:gd name="connsiteX3" fmla="*/ 107576 w 3877234"/>
                    <a:gd name="connsiteY3" fmla="*/ 1278160 h 3408175"/>
                    <a:gd name="connsiteX4" fmla="*/ 0 w 3877234"/>
                    <a:gd name="connsiteY4" fmla="*/ 2079605 h 3408175"/>
                    <a:gd name="connsiteX5" fmla="*/ 699247 w 3877234"/>
                    <a:gd name="connsiteY5" fmla="*/ 2741200 h 3408175"/>
                    <a:gd name="connsiteX6" fmla="*/ 1360842 w 3877234"/>
                    <a:gd name="connsiteY6" fmla="*/ 3392038 h 3408175"/>
                    <a:gd name="connsiteX7" fmla="*/ 2366682 w 3877234"/>
                    <a:gd name="connsiteY7" fmla="*/ 3311356 h 3408175"/>
                    <a:gd name="connsiteX8" fmla="*/ 3200400 w 3877234"/>
                    <a:gd name="connsiteY8" fmla="*/ 3408175 h 3408175"/>
                    <a:gd name="connsiteX9" fmla="*/ 3598433 w 3877234"/>
                    <a:gd name="connsiteY9" fmla="*/ 3063930 h 3408175"/>
                    <a:gd name="connsiteX10" fmla="*/ 3593054 w 3877234"/>
                    <a:gd name="connsiteY10" fmla="*/ 2499153 h 3408175"/>
                    <a:gd name="connsiteX11" fmla="*/ 3813586 w 3877234"/>
                    <a:gd name="connsiteY11" fmla="*/ 2063468 h 3408175"/>
                    <a:gd name="connsiteX12" fmla="*/ 3689873 w 3877234"/>
                    <a:gd name="connsiteY12" fmla="*/ 1380358 h 3408175"/>
                    <a:gd name="connsiteX13" fmla="*/ 3447826 w 3877234"/>
                    <a:gd name="connsiteY13" fmla="*/ 858612 h 3408175"/>
                    <a:gd name="connsiteX14" fmla="*/ 3458584 w 3877234"/>
                    <a:gd name="connsiteY14" fmla="*/ 455200 h 3408175"/>
                    <a:gd name="connsiteX15" fmla="*/ 2770094 w 3877234"/>
                    <a:gd name="connsiteY15" fmla="*/ 8758 h 3408175"/>
                    <a:gd name="connsiteX16" fmla="*/ 2264485 w 3877234"/>
                    <a:gd name="connsiteY16" fmla="*/ 164744 h 3408175"/>
                    <a:gd name="connsiteX17" fmla="*/ 1721224 w 3877234"/>
                    <a:gd name="connsiteY17" fmla="*/ 110956 h 3408175"/>
                    <a:gd name="connsiteX0" fmla="*/ 1721224 w 3879373"/>
                    <a:gd name="connsiteY0" fmla="*/ 110956 h 3408175"/>
                    <a:gd name="connsiteX1" fmla="*/ 817581 w 3879373"/>
                    <a:gd name="connsiteY1" fmla="*/ 229290 h 3408175"/>
                    <a:gd name="connsiteX2" fmla="*/ 564776 w 3879373"/>
                    <a:gd name="connsiteY2" fmla="*/ 729520 h 3408175"/>
                    <a:gd name="connsiteX3" fmla="*/ 107576 w 3879373"/>
                    <a:gd name="connsiteY3" fmla="*/ 1278160 h 3408175"/>
                    <a:gd name="connsiteX4" fmla="*/ 0 w 3879373"/>
                    <a:gd name="connsiteY4" fmla="*/ 2079605 h 3408175"/>
                    <a:gd name="connsiteX5" fmla="*/ 699247 w 3879373"/>
                    <a:gd name="connsiteY5" fmla="*/ 2741200 h 3408175"/>
                    <a:gd name="connsiteX6" fmla="*/ 1360842 w 3879373"/>
                    <a:gd name="connsiteY6" fmla="*/ 3392038 h 3408175"/>
                    <a:gd name="connsiteX7" fmla="*/ 2366682 w 3879373"/>
                    <a:gd name="connsiteY7" fmla="*/ 3311356 h 3408175"/>
                    <a:gd name="connsiteX8" fmla="*/ 3200400 w 3879373"/>
                    <a:gd name="connsiteY8" fmla="*/ 3408175 h 3408175"/>
                    <a:gd name="connsiteX9" fmla="*/ 3598433 w 3879373"/>
                    <a:gd name="connsiteY9" fmla="*/ 3063930 h 3408175"/>
                    <a:gd name="connsiteX10" fmla="*/ 3593054 w 3879373"/>
                    <a:gd name="connsiteY10" fmla="*/ 2499153 h 3408175"/>
                    <a:gd name="connsiteX11" fmla="*/ 3813586 w 3879373"/>
                    <a:gd name="connsiteY11" fmla="*/ 2063468 h 3408175"/>
                    <a:gd name="connsiteX12" fmla="*/ 3689873 w 3879373"/>
                    <a:gd name="connsiteY12" fmla="*/ 1380358 h 3408175"/>
                    <a:gd name="connsiteX13" fmla="*/ 3447826 w 3879373"/>
                    <a:gd name="connsiteY13" fmla="*/ 858612 h 3408175"/>
                    <a:gd name="connsiteX14" fmla="*/ 3458584 w 3879373"/>
                    <a:gd name="connsiteY14" fmla="*/ 455200 h 3408175"/>
                    <a:gd name="connsiteX15" fmla="*/ 2770094 w 3879373"/>
                    <a:gd name="connsiteY15" fmla="*/ 8758 h 3408175"/>
                    <a:gd name="connsiteX16" fmla="*/ 2264485 w 3879373"/>
                    <a:gd name="connsiteY16" fmla="*/ 164744 h 3408175"/>
                    <a:gd name="connsiteX17" fmla="*/ 1721224 w 3879373"/>
                    <a:gd name="connsiteY17" fmla="*/ 110956 h 3408175"/>
                    <a:gd name="connsiteX0" fmla="*/ 1721224 w 3895073"/>
                    <a:gd name="connsiteY0" fmla="*/ 110956 h 3408175"/>
                    <a:gd name="connsiteX1" fmla="*/ 817581 w 3895073"/>
                    <a:gd name="connsiteY1" fmla="*/ 229290 h 3408175"/>
                    <a:gd name="connsiteX2" fmla="*/ 564776 w 3895073"/>
                    <a:gd name="connsiteY2" fmla="*/ 729520 h 3408175"/>
                    <a:gd name="connsiteX3" fmla="*/ 107576 w 3895073"/>
                    <a:gd name="connsiteY3" fmla="*/ 1278160 h 3408175"/>
                    <a:gd name="connsiteX4" fmla="*/ 0 w 3895073"/>
                    <a:gd name="connsiteY4" fmla="*/ 2079605 h 3408175"/>
                    <a:gd name="connsiteX5" fmla="*/ 699247 w 3895073"/>
                    <a:gd name="connsiteY5" fmla="*/ 2741200 h 3408175"/>
                    <a:gd name="connsiteX6" fmla="*/ 1360842 w 3895073"/>
                    <a:gd name="connsiteY6" fmla="*/ 3392038 h 3408175"/>
                    <a:gd name="connsiteX7" fmla="*/ 2366682 w 3895073"/>
                    <a:gd name="connsiteY7" fmla="*/ 3311356 h 3408175"/>
                    <a:gd name="connsiteX8" fmla="*/ 3200400 w 3895073"/>
                    <a:gd name="connsiteY8" fmla="*/ 3408175 h 3408175"/>
                    <a:gd name="connsiteX9" fmla="*/ 3598433 w 3895073"/>
                    <a:gd name="connsiteY9" fmla="*/ 3063930 h 3408175"/>
                    <a:gd name="connsiteX10" fmla="*/ 3593054 w 3895073"/>
                    <a:gd name="connsiteY10" fmla="*/ 2499153 h 3408175"/>
                    <a:gd name="connsiteX11" fmla="*/ 3840480 w 3895073"/>
                    <a:gd name="connsiteY11" fmla="*/ 2063468 h 3408175"/>
                    <a:gd name="connsiteX12" fmla="*/ 3689873 w 3895073"/>
                    <a:gd name="connsiteY12" fmla="*/ 1380358 h 3408175"/>
                    <a:gd name="connsiteX13" fmla="*/ 3447826 w 3895073"/>
                    <a:gd name="connsiteY13" fmla="*/ 858612 h 3408175"/>
                    <a:gd name="connsiteX14" fmla="*/ 3458584 w 3895073"/>
                    <a:gd name="connsiteY14" fmla="*/ 455200 h 3408175"/>
                    <a:gd name="connsiteX15" fmla="*/ 2770094 w 3895073"/>
                    <a:gd name="connsiteY15" fmla="*/ 8758 h 3408175"/>
                    <a:gd name="connsiteX16" fmla="*/ 2264485 w 3895073"/>
                    <a:gd name="connsiteY16" fmla="*/ 164744 h 3408175"/>
                    <a:gd name="connsiteX17" fmla="*/ 1721224 w 3895073"/>
                    <a:gd name="connsiteY17" fmla="*/ 110956 h 3408175"/>
                    <a:gd name="connsiteX0" fmla="*/ 1721224 w 3895073"/>
                    <a:gd name="connsiteY0" fmla="*/ 110956 h 3408175"/>
                    <a:gd name="connsiteX1" fmla="*/ 817581 w 3895073"/>
                    <a:gd name="connsiteY1" fmla="*/ 229290 h 3408175"/>
                    <a:gd name="connsiteX2" fmla="*/ 564776 w 3895073"/>
                    <a:gd name="connsiteY2" fmla="*/ 729520 h 3408175"/>
                    <a:gd name="connsiteX3" fmla="*/ 107576 w 3895073"/>
                    <a:gd name="connsiteY3" fmla="*/ 1278160 h 3408175"/>
                    <a:gd name="connsiteX4" fmla="*/ 0 w 3895073"/>
                    <a:gd name="connsiteY4" fmla="*/ 2079605 h 3408175"/>
                    <a:gd name="connsiteX5" fmla="*/ 699247 w 3895073"/>
                    <a:gd name="connsiteY5" fmla="*/ 2741200 h 3408175"/>
                    <a:gd name="connsiteX6" fmla="*/ 1360842 w 3895073"/>
                    <a:gd name="connsiteY6" fmla="*/ 3392038 h 3408175"/>
                    <a:gd name="connsiteX7" fmla="*/ 2366682 w 3895073"/>
                    <a:gd name="connsiteY7" fmla="*/ 3311356 h 3408175"/>
                    <a:gd name="connsiteX8" fmla="*/ 3200400 w 3895073"/>
                    <a:gd name="connsiteY8" fmla="*/ 3408175 h 3408175"/>
                    <a:gd name="connsiteX9" fmla="*/ 3598433 w 3895073"/>
                    <a:gd name="connsiteY9" fmla="*/ 3063930 h 3408175"/>
                    <a:gd name="connsiteX10" fmla="*/ 3593054 w 3895073"/>
                    <a:gd name="connsiteY10" fmla="*/ 2499153 h 3408175"/>
                    <a:gd name="connsiteX11" fmla="*/ 3840480 w 3895073"/>
                    <a:gd name="connsiteY11" fmla="*/ 2063468 h 3408175"/>
                    <a:gd name="connsiteX12" fmla="*/ 3689873 w 3895073"/>
                    <a:gd name="connsiteY12" fmla="*/ 1380358 h 3408175"/>
                    <a:gd name="connsiteX13" fmla="*/ 3447826 w 3895073"/>
                    <a:gd name="connsiteY13" fmla="*/ 858612 h 3408175"/>
                    <a:gd name="connsiteX14" fmla="*/ 3458584 w 3895073"/>
                    <a:gd name="connsiteY14" fmla="*/ 455200 h 3408175"/>
                    <a:gd name="connsiteX15" fmla="*/ 2770094 w 3895073"/>
                    <a:gd name="connsiteY15" fmla="*/ 8758 h 3408175"/>
                    <a:gd name="connsiteX16" fmla="*/ 2264485 w 3895073"/>
                    <a:gd name="connsiteY16" fmla="*/ 164744 h 3408175"/>
                    <a:gd name="connsiteX17" fmla="*/ 1721224 w 3895073"/>
                    <a:gd name="connsiteY17" fmla="*/ 110956 h 3408175"/>
                    <a:gd name="connsiteX0" fmla="*/ 1721224 w 3895073"/>
                    <a:gd name="connsiteY0" fmla="*/ 110956 h 3408175"/>
                    <a:gd name="connsiteX1" fmla="*/ 817581 w 3895073"/>
                    <a:gd name="connsiteY1" fmla="*/ 229290 h 3408175"/>
                    <a:gd name="connsiteX2" fmla="*/ 564776 w 3895073"/>
                    <a:gd name="connsiteY2" fmla="*/ 729520 h 3408175"/>
                    <a:gd name="connsiteX3" fmla="*/ 107576 w 3895073"/>
                    <a:gd name="connsiteY3" fmla="*/ 1278160 h 3408175"/>
                    <a:gd name="connsiteX4" fmla="*/ 0 w 3895073"/>
                    <a:gd name="connsiteY4" fmla="*/ 2079605 h 3408175"/>
                    <a:gd name="connsiteX5" fmla="*/ 699247 w 3895073"/>
                    <a:gd name="connsiteY5" fmla="*/ 2741200 h 3408175"/>
                    <a:gd name="connsiteX6" fmla="*/ 1360842 w 3895073"/>
                    <a:gd name="connsiteY6" fmla="*/ 3392038 h 3408175"/>
                    <a:gd name="connsiteX7" fmla="*/ 2366682 w 3895073"/>
                    <a:gd name="connsiteY7" fmla="*/ 3311356 h 3408175"/>
                    <a:gd name="connsiteX8" fmla="*/ 3200400 w 3895073"/>
                    <a:gd name="connsiteY8" fmla="*/ 3408175 h 3408175"/>
                    <a:gd name="connsiteX9" fmla="*/ 3598433 w 3895073"/>
                    <a:gd name="connsiteY9" fmla="*/ 3063930 h 3408175"/>
                    <a:gd name="connsiteX10" fmla="*/ 3593054 w 3895073"/>
                    <a:gd name="connsiteY10" fmla="*/ 2499153 h 3408175"/>
                    <a:gd name="connsiteX11" fmla="*/ 3840480 w 3895073"/>
                    <a:gd name="connsiteY11" fmla="*/ 2063468 h 3408175"/>
                    <a:gd name="connsiteX12" fmla="*/ 3689873 w 3895073"/>
                    <a:gd name="connsiteY12" fmla="*/ 1380358 h 3408175"/>
                    <a:gd name="connsiteX13" fmla="*/ 3447826 w 3895073"/>
                    <a:gd name="connsiteY13" fmla="*/ 858612 h 3408175"/>
                    <a:gd name="connsiteX14" fmla="*/ 3458584 w 3895073"/>
                    <a:gd name="connsiteY14" fmla="*/ 455200 h 3408175"/>
                    <a:gd name="connsiteX15" fmla="*/ 2770094 w 3895073"/>
                    <a:gd name="connsiteY15" fmla="*/ 8758 h 3408175"/>
                    <a:gd name="connsiteX16" fmla="*/ 2264485 w 3895073"/>
                    <a:gd name="connsiteY16" fmla="*/ 164744 h 3408175"/>
                    <a:gd name="connsiteX17" fmla="*/ 1721224 w 3895073"/>
                    <a:gd name="connsiteY17" fmla="*/ 110956 h 3408175"/>
                    <a:gd name="connsiteX0" fmla="*/ 1721224 w 3895073"/>
                    <a:gd name="connsiteY0" fmla="*/ 110956 h 3408175"/>
                    <a:gd name="connsiteX1" fmla="*/ 817581 w 3895073"/>
                    <a:gd name="connsiteY1" fmla="*/ 229290 h 3408175"/>
                    <a:gd name="connsiteX2" fmla="*/ 564776 w 3895073"/>
                    <a:gd name="connsiteY2" fmla="*/ 729520 h 3408175"/>
                    <a:gd name="connsiteX3" fmla="*/ 107576 w 3895073"/>
                    <a:gd name="connsiteY3" fmla="*/ 1278160 h 3408175"/>
                    <a:gd name="connsiteX4" fmla="*/ 0 w 3895073"/>
                    <a:gd name="connsiteY4" fmla="*/ 2079605 h 3408175"/>
                    <a:gd name="connsiteX5" fmla="*/ 699247 w 3895073"/>
                    <a:gd name="connsiteY5" fmla="*/ 2741200 h 3408175"/>
                    <a:gd name="connsiteX6" fmla="*/ 1360842 w 3895073"/>
                    <a:gd name="connsiteY6" fmla="*/ 3392038 h 3408175"/>
                    <a:gd name="connsiteX7" fmla="*/ 2366682 w 3895073"/>
                    <a:gd name="connsiteY7" fmla="*/ 3311356 h 3408175"/>
                    <a:gd name="connsiteX8" fmla="*/ 3200400 w 3895073"/>
                    <a:gd name="connsiteY8" fmla="*/ 3408175 h 3408175"/>
                    <a:gd name="connsiteX9" fmla="*/ 3598433 w 3895073"/>
                    <a:gd name="connsiteY9" fmla="*/ 3063930 h 3408175"/>
                    <a:gd name="connsiteX10" fmla="*/ 3593054 w 3895073"/>
                    <a:gd name="connsiteY10" fmla="*/ 2499153 h 3408175"/>
                    <a:gd name="connsiteX11" fmla="*/ 3840480 w 3895073"/>
                    <a:gd name="connsiteY11" fmla="*/ 2063468 h 3408175"/>
                    <a:gd name="connsiteX12" fmla="*/ 3689873 w 3895073"/>
                    <a:gd name="connsiteY12" fmla="*/ 1380358 h 3408175"/>
                    <a:gd name="connsiteX13" fmla="*/ 3447826 w 3895073"/>
                    <a:gd name="connsiteY13" fmla="*/ 858612 h 3408175"/>
                    <a:gd name="connsiteX14" fmla="*/ 3458584 w 3895073"/>
                    <a:gd name="connsiteY14" fmla="*/ 455200 h 3408175"/>
                    <a:gd name="connsiteX15" fmla="*/ 2770094 w 3895073"/>
                    <a:gd name="connsiteY15" fmla="*/ 8758 h 3408175"/>
                    <a:gd name="connsiteX16" fmla="*/ 2264485 w 3895073"/>
                    <a:gd name="connsiteY16" fmla="*/ 164744 h 3408175"/>
                    <a:gd name="connsiteX17" fmla="*/ 1721224 w 3895073"/>
                    <a:gd name="connsiteY17" fmla="*/ 110956 h 3408175"/>
                    <a:gd name="connsiteX0" fmla="*/ 1721224 w 3895073"/>
                    <a:gd name="connsiteY0" fmla="*/ 110956 h 3408175"/>
                    <a:gd name="connsiteX1" fmla="*/ 817581 w 3895073"/>
                    <a:gd name="connsiteY1" fmla="*/ 229290 h 3408175"/>
                    <a:gd name="connsiteX2" fmla="*/ 564776 w 3895073"/>
                    <a:gd name="connsiteY2" fmla="*/ 729520 h 3408175"/>
                    <a:gd name="connsiteX3" fmla="*/ 107576 w 3895073"/>
                    <a:gd name="connsiteY3" fmla="*/ 1278160 h 3408175"/>
                    <a:gd name="connsiteX4" fmla="*/ 0 w 3895073"/>
                    <a:gd name="connsiteY4" fmla="*/ 2079605 h 3408175"/>
                    <a:gd name="connsiteX5" fmla="*/ 699247 w 3895073"/>
                    <a:gd name="connsiteY5" fmla="*/ 2741200 h 3408175"/>
                    <a:gd name="connsiteX6" fmla="*/ 1360842 w 3895073"/>
                    <a:gd name="connsiteY6" fmla="*/ 3392038 h 3408175"/>
                    <a:gd name="connsiteX7" fmla="*/ 2366682 w 3895073"/>
                    <a:gd name="connsiteY7" fmla="*/ 3311356 h 3408175"/>
                    <a:gd name="connsiteX8" fmla="*/ 3200400 w 3895073"/>
                    <a:gd name="connsiteY8" fmla="*/ 3408175 h 3408175"/>
                    <a:gd name="connsiteX9" fmla="*/ 3598433 w 3895073"/>
                    <a:gd name="connsiteY9" fmla="*/ 3133854 h 3408175"/>
                    <a:gd name="connsiteX10" fmla="*/ 3593054 w 3895073"/>
                    <a:gd name="connsiteY10" fmla="*/ 2499153 h 3408175"/>
                    <a:gd name="connsiteX11" fmla="*/ 3840480 w 3895073"/>
                    <a:gd name="connsiteY11" fmla="*/ 2063468 h 3408175"/>
                    <a:gd name="connsiteX12" fmla="*/ 3689873 w 3895073"/>
                    <a:gd name="connsiteY12" fmla="*/ 1380358 h 3408175"/>
                    <a:gd name="connsiteX13" fmla="*/ 3447826 w 3895073"/>
                    <a:gd name="connsiteY13" fmla="*/ 858612 h 3408175"/>
                    <a:gd name="connsiteX14" fmla="*/ 3458584 w 3895073"/>
                    <a:gd name="connsiteY14" fmla="*/ 455200 h 3408175"/>
                    <a:gd name="connsiteX15" fmla="*/ 2770094 w 3895073"/>
                    <a:gd name="connsiteY15" fmla="*/ 8758 h 3408175"/>
                    <a:gd name="connsiteX16" fmla="*/ 2264485 w 3895073"/>
                    <a:gd name="connsiteY16" fmla="*/ 164744 h 3408175"/>
                    <a:gd name="connsiteX17" fmla="*/ 1721224 w 3895073"/>
                    <a:gd name="connsiteY17" fmla="*/ 110956 h 3408175"/>
                    <a:gd name="connsiteX0" fmla="*/ 1721224 w 3895073"/>
                    <a:gd name="connsiteY0" fmla="*/ 110956 h 3408175"/>
                    <a:gd name="connsiteX1" fmla="*/ 817581 w 3895073"/>
                    <a:gd name="connsiteY1" fmla="*/ 229290 h 3408175"/>
                    <a:gd name="connsiteX2" fmla="*/ 564776 w 3895073"/>
                    <a:gd name="connsiteY2" fmla="*/ 729520 h 3408175"/>
                    <a:gd name="connsiteX3" fmla="*/ 107576 w 3895073"/>
                    <a:gd name="connsiteY3" fmla="*/ 1278160 h 3408175"/>
                    <a:gd name="connsiteX4" fmla="*/ 0 w 3895073"/>
                    <a:gd name="connsiteY4" fmla="*/ 2079605 h 3408175"/>
                    <a:gd name="connsiteX5" fmla="*/ 699247 w 3895073"/>
                    <a:gd name="connsiteY5" fmla="*/ 2741200 h 3408175"/>
                    <a:gd name="connsiteX6" fmla="*/ 1360842 w 3895073"/>
                    <a:gd name="connsiteY6" fmla="*/ 3392038 h 3408175"/>
                    <a:gd name="connsiteX7" fmla="*/ 2366682 w 3895073"/>
                    <a:gd name="connsiteY7" fmla="*/ 3311356 h 3408175"/>
                    <a:gd name="connsiteX8" fmla="*/ 3200400 w 3895073"/>
                    <a:gd name="connsiteY8" fmla="*/ 3408175 h 3408175"/>
                    <a:gd name="connsiteX9" fmla="*/ 3598433 w 3895073"/>
                    <a:gd name="connsiteY9" fmla="*/ 3133854 h 3408175"/>
                    <a:gd name="connsiteX10" fmla="*/ 3593054 w 3895073"/>
                    <a:gd name="connsiteY10" fmla="*/ 2499153 h 3408175"/>
                    <a:gd name="connsiteX11" fmla="*/ 3840480 w 3895073"/>
                    <a:gd name="connsiteY11" fmla="*/ 2063468 h 3408175"/>
                    <a:gd name="connsiteX12" fmla="*/ 3689873 w 3895073"/>
                    <a:gd name="connsiteY12" fmla="*/ 1380358 h 3408175"/>
                    <a:gd name="connsiteX13" fmla="*/ 3447826 w 3895073"/>
                    <a:gd name="connsiteY13" fmla="*/ 858612 h 3408175"/>
                    <a:gd name="connsiteX14" fmla="*/ 3458584 w 3895073"/>
                    <a:gd name="connsiteY14" fmla="*/ 455200 h 3408175"/>
                    <a:gd name="connsiteX15" fmla="*/ 2770094 w 3895073"/>
                    <a:gd name="connsiteY15" fmla="*/ 8758 h 3408175"/>
                    <a:gd name="connsiteX16" fmla="*/ 2264485 w 3895073"/>
                    <a:gd name="connsiteY16" fmla="*/ 164744 h 3408175"/>
                    <a:gd name="connsiteX17" fmla="*/ 1721224 w 3895073"/>
                    <a:gd name="connsiteY17" fmla="*/ 110956 h 3408175"/>
                    <a:gd name="connsiteX0" fmla="*/ 1721224 w 3895073"/>
                    <a:gd name="connsiteY0" fmla="*/ 110956 h 3408175"/>
                    <a:gd name="connsiteX1" fmla="*/ 817581 w 3895073"/>
                    <a:gd name="connsiteY1" fmla="*/ 229290 h 3408175"/>
                    <a:gd name="connsiteX2" fmla="*/ 564776 w 3895073"/>
                    <a:gd name="connsiteY2" fmla="*/ 729520 h 3408175"/>
                    <a:gd name="connsiteX3" fmla="*/ 107576 w 3895073"/>
                    <a:gd name="connsiteY3" fmla="*/ 1278160 h 3408175"/>
                    <a:gd name="connsiteX4" fmla="*/ 0 w 3895073"/>
                    <a:gd name="connsiteY4" fmla="*/ 2079605 h 3408175"/>
                    <a:gd name="connsiteX5" fmla="*/ 699247 w 3895073"/>
                    <a:gd name="connsiteY5" fmla="*/ 2741200 h 3408175"/>
                    <a:gd name="connsiteX6" fmla="*/ 1360842 w 3895073"/>
                    <a:gd name="connsiteY6" fmla="*/ 3392038 h 3408175"/>
                    <a:gd name="connsiteX7" fmla="*/ 2366682 w 3895073"/>
                    <a:gd name="connsiteY7" fmla="*/ 3311356 h 3408175"/>
                    <a:gd name="connsiteX8" fmla="*/ 3200400 w 3895073"/>
                    <a:gd name="connsiteY8" fmla="*/ 3408175 h 3408175"/>
                    <a:gd name="connsiteX9" fmla="*/ 3598433 w 3895073"/>
                    <a:gd name="connsiteY9" fmla="*/ 3133854 h 3408175"/>
                    <a:gd name="connsiteX10" fmla="*/ 3593054 w 3895073"/>
                    <a:gd name="connsiteY10" fmla="*/ 2499153 h 3408175"/>
                    <a:gd name="connsiteX11" fmla="*/ 3840480 w 3895073"/>
                    <a:gd name="connsiteY11" fmla="*/ 2063468 h 3408175"/>
                    <a:gd name="connsiteX12" fmla="*/ 3689873 w 3895073"/>
                    <a:gd name="connsiteY12" fmla="*/ 1380358 h 3408175"/>
                    <a:gd name="connsiteX13" fmla="*/ 3447826 w 3895073"/>
                    <a:gd name="connsiteY13" fmla="*/ 858612 h 3408175"/>
                    <a:gd name="connsiteX14" fmla="*/ 3458584 w 3895073"/>
                    <a:gd name="connsiteY14" fmla="*/ 455200 h 3408175"/>
                    <a:gd name="connsiteX15" fmla="*/ 2770094 w 3895073"/>
                    <a:gd name="connsiteY15" fmla="*/ 8758 h 3408175"/>
                    <a:gd name="connsiteX16" fmla="*/ 2264485 w 3895073"/>
                    <a:gd name="connsiteY16" fmla="*/ 164744 h 3408175"/>
                    <a:gd name="connsiteX17" fmla="*/ 1721224 w 3895073"/>
                    <a:gd name="connsiteY17" fmla="*/ 110956 h 3408175"/>
                    <a:gd name="connsiteX0" fmla="*/ 1721224 w 3895073"/>
                    <a:gd name="connsiteY0" fmla="*/ 110956 h 3408175"/>
                    <a:gd name="connsiteX1" fmla="*/ 817581 w 3895073"/>
                    <a:gd name="connsiteY1" fmla="*/ 229290 h 3408175"/>
                    <a:gd name="connsiteX2" fmla="*/ 564776 w 3895073"/>
                    <a:gd name="connsiteY2" fmla="*/ 729520 h 3408175"/>
                    <a:gd name="connsiteX3" fmla="*/ 107576 w 3895073"/>
                    <a:gd name="connsiteY3" fmla="*/ 1278160 h 3408175"/>
                    <a:gd name="connsiteX4" fmla="*/ 0 w 3895073"/>
                    <a:gd name="connsiteY4" fmla="*/ 2079605 h 3408175"/>
                    <a:gd name="connsiteX5" fmla="*/ 699247 w 3895073"/>
                    <a:gd name="connsiteY5" fmla="*/ 2741200 h 3408175"/>
                    <a:gd name="connsiteX6" fmla="*/ 1360842 w 3895073"/>
                    <a:gd name="connsiteY6" fmla="*/ 3392038 h 3408175"/>
                    <a:gd name="connsiteX7" fmla="*/ 2366682 w 3895073"/>
                    <a:gd name="connsiteY7" fmla="*/ 3311356 h 3408175"/>
                    <a:gd name="connsiteX8" fmla="*/ 3200400 w 3895073"/>
                    <a:gd name="connsiteY8" fmla="*/ 3408175 h 3408175"/>
                    <a:gd name="connsiteX9" fmla="*/ 3598433 w 3895073"/>
                    <a:gd name="connsiteY9" fmla="*/ 3133854 h 3408175"/>
                    <a:gd name="connsiteX10" fmla="*/ 3593054 w 3895073"/>
                    <a:gd name="connsiteY10" fmla="*/ 2499153 h 3408175"/>
                    <a:gd name="connsiteX11" fmla="*/ 3840480 w 3895073"/>
                    <a:gd name="connsiteY11" fmla="*/ 2063468 h 3408175"/>
                    <a:gd name="connsiteX12" fmla="*/ 3689873 w 3895073"/>
                    <a:gd name="connsiteY12" fmla="*/ 1380358 h 3408175"/>
                    <a:gd name="connsiteX13" fmla="*/ 3447826 w 3895073"/>
                    <a:gd name="connsiteY13" fmla="*/ 858612 h 3408175"/>
                    <a:gd name="connsiteX14" fmla="*/ 3458584 w 3895073"/>
                    <a:gd name="connsiteY14" fmla="*/ 455200 h 3408175"/>
                    <a:gd name="connsiteX15" fmla="*/ 2770094 w 3895073"/>
                    <a:gd name="connsiteY15" fmla="*/ 8758 h 3408175"/>
                    <a:gd name="connsiteX16" fmla="*/ 2264485 w 3895073"/>
                    <a:gd name="connsiteY16" fmla="*/ 164744 h 3408175"/>
                    <a:gd name="connsiteX17" fmla="*/ 1721224 w 3895073"/>
                    <a:gd name="connsiteY17" fmla="*/ 110956 h 3408175"/>
                    <a:gd name="connsiteX0" fmla="*/ 1721224 w 3895073"/>
                    <a:gd name="connsiteY0" fmla="*/ 110956 h 3408175"/>
                    <a:gd name="connsiteX1" fmla="*/ 817581 w 3895073"/>
                    <a:gd name="connsiteY1" fmla="*/ 229290 h 3408175"/>
                    <a:gd name="connsiteX2" fmla="*/ 564776 w 3895073"/>
                    <a:gd name="connsiteY2" fmla="*/ 729520 h 3408175"/>
                    <a:gd name="connsiteX3" fmla="*/ 107576 w 3895073"/>
                    <a:gd name="connsiteY3" fmla="*/ 1278160 h 3408175"/>
                    <a:gd name="connsiteX4" fmla="*/ 0 w 3895073"/>
                    <a:gd name="connsiteY4" fmla="*/ 2079605 h 3408175"/>
                    <a:gd name="connsiteX5" fmla="*/ 699247 w 3895073"/>
                    <a:gd name="connsiteY5" fmla="*/ 2741200 h 3408175"/>
                    <a:gd name="connsiteX6" fmla="*/ 1360842 w 3895073"/>
                    <a:gd name="connsiteY6" fmla="*/ 3392038 h 3408175"/>
                    <a:gd name="connsiteX7" fmla="*/ 2366682 w 3895073"/>
                    <a:gd name="connsiteY7" fmla="*/ 3311356 h 3408175"/>
                    <a:gd name="connsiteX8" fmla="*/ 3200400 w 3895073"/>
                    <a:gd name="connsiteY8" fmla="*/ 3408175 h 3408175"/>
                    <a:gd name="connsiteX9" fmla="*/ 3598433 w 3895073"/>
                    <a:gd name="connsiteY9" fmla="*/ 3133854 h 3408175"/>
                    <a:gd name="connsiteX10" fmla="*/ 3593054 w 3895073"/>
                    <a:gd name="connsiteY10" fmla="*/ 2499153 h 3408175"/>
                    <a:gd name="connsiteX11" fmla="*/ 3840480 w 3895073"/>
                    <a:gd name="connsiteY11" fmla="*/ 2063468 h 3408175"/>
                    <a:gd name="connsiteX12" fmla="*/ 3689873 w 3895073"/>
                    <a:gd name="connsiteY12" fmla="*/ 1380358 h 3408175"/>
                    <a:gd name="connsiteX13" fmla="*/ 3447826 w 3895073"/>
                    <a:gd name="connsiteY13" fmla="*/ 858612 h 3408175"/>
                    <a:gd name="connsiteX14" fmla="*/ 3458584 w 3895073"/>
                    <a:gd name="connsiteY14" fmla="*/ 455200 h 3408175"/>
                    <a:gd name="connsiteX15" fmla="*/ 2770094 w 3895073"/>
                    <a:gd name="connsiteY15" fmla="*/ 8758 h 3408175"/>
                    <a:gd name="connsiteX16" fmla="*/ 2264485 w 3895073"/>
                    <a:gd name="connsiteY16" fmla="*/ 164744 h 3408175"/>
                    <a:gd name="connsiteX17" fmla="*/ 1721224 w 3895073"/>
                    <a:gd name="connsiteY17" fmla="*/ 110956 h 3408175"/>
                    <a:gd name="connsiteX0" fmla="*/ 1721224 w 3895073"/>
                    <a:gd name="connsiteY0" fmla="*/ 110956 h 3413275"/>
                    <a:gd name="connsiteX1" fmla="*/ 817581 w 3895073"/>
                    <a:gd name="connsiteY1" fmla="*/ 229290 h 3413275"/>
                    <a:gd name="connsiteX2" fmla="*/ 564776 w 3895073"/>
                    <a:gd name="connsiteY2" fmla="*/ 729520 h 3413275"/>
                    <a:gd name="connsiteX3" fmla="*/ 107576 w 3895073"/>
                    <a:gd name="connsiteY3" fmla="*/ 1278160 h 3413275"/>
                    <a:gd name="connsiteX4" fmla="*/ 0 w 3895073"/>
                    <a:gd name="connsiteY4" fmla="*/ 2079605 h 3413275"/>
                    <a:gd name="connsiteX5" fmla="*/ 699247 w 3895073"/>
                    <a:gd name="connsiteY5" fmla="*/ 2741200 h 3413275"/>
                    <a:gd name="connsiteX6" fmla="*/ 1360842 w 3895073"/>
                    <a:gd name="connsiteY6" fmla="*/ 3392038 h 3413275"/>
                    <a:gd name="connsiteX7" fmla="*/ 2366682 w 3895073"/>
                    <a:gd name="connsiteY7" fmla="*/ 3311356 h 3413275"/>
                    <a:gd name="connsiteX8" fmla="*/ 3200400 w 3895073"/>
                    <a:gd name="connsiteY8" fmla="*/ 3408175 h 3413275"/>
                    <a:gd name="connsiteX9" fmla="*/ 3598433 w 3895073"/>
                    <a:gd name="connsiteY9" fmla="*/ 3133854 h 3413275"/>
                    <a:gd name="connsiteX10" fmla="*/ 3593054 w 3895073"/>
                    <a:gd name="connsiteY10" fmla="*/ 2499153 h 3413275"/>
                    <a:gd name="connsiteX11" fmla="*/ 3840480 w 3895073"/>
                    <a:gd name="connsiteY11" fmla="*/ 2063468 h 3413275"/>
                    <a:gd name="connsiteX12" fmla="*/ 3689873 w 3895073"/>
                    <a:gd name="connsiteY12" fmla="*/ 1380358 h 3413275"/>
                    <a:gd name="connsiteX13" fmla="*/ 3447826 w 3895073"/>
                    <a:gd name="connsiteY13" fmla="*/ 858612 h 3413275"/>
                    <a:gd name="connsiteX14" fmla="*/ 3458584 w 3895073"/>
                    <a:gd name="connsiteY14" fmla="*/ 455200 h 3413275"/>
                    <a:gd name="connsiteX15" fmla="*/ 2770094 w 3895073"/>
                    <a:gd name="connsiteY15" fmla="*/ 8758 h 3413275"/>
                    <a:gd name="connsiteX16" fmla="*/ 2264485 w 3895073"/>
                    <a:gd name="connsiteY16" fmla="*/ 164744 h 3413275"/>
                    <a:gd name="connsiteX17" fmla="*/ 1721224 w 3895073"/>
                    <a:gd name="connsiteY17" fmla="*/ 110956 h 3413275"/>
                    <a:gd name="connsiteX0" fmla="*/ 1721224 w 3895073"/>
                    <a:gd name="connsiteY0" fmla="*/ 110956 h 3428654"/>
                    <a:gd name="connsiteX1" fmla="*/ 817581 w 3895073"/>
                    <a:gd name="connsiteY1" fmla="*/ 229290 h 3428654"/>
                    <a:gd name="connsiteX2" fmla="*/ 564776 w 3895073"/>
                    <a:gd name="connsiteY2" fmla="*/ 729520 h 3428654"/>
                    <a:gd name="connsiteX3" fmla="*/ 107576 w 3895073"/>
                    <a:gd name="connsiteY3" fmla="*/ 1278160 h 3428654"/>
                    <a:gd name="connsiteX4" fmla="*/ 0 w 3895073"/>
                    <a:gd name="connsiteY4" fmla="*/ 2079605 h 3428654"/>
                    <a:gd name="connsiteX5" fmla="*/ 699247 w 3895073"/>
                    <a:gd name="connsiteY5" fmla="*/ 2741200 h 3428654"/>
                    <a:gd name="connsiteX6" fmla="*/ 1360842 w 3895073"/>
                    <a:gd name="connsiteY6" fmla="*/ 3392038 h 3428654"/>
                    <a:gd name="connsiteX7" fmla="*/ 2366682 w 3895073"/>
                    <a:gd name="connsiteY7" fmla="*/ 3311356 h 3428654"/>
                    <a:gd name="connsiteX8" fmla="*/ 3200400 w 3895073"/>
                    <a:gd name="connsiteY8" fmla="*/ 3408175 h 3428654"/>
                    <a:gd name="connsiteX9" fmla="*/ 3598433 w 3895073"/>
                    <a:gd name="connsiteY9" fmla="*/ 3133854 h 3428654"/>
                    <a:gd name="connsiteX10" fmla="*/ 3593054 w 3895073"/>
                    <a:gd name="connsiteY10" fmla="*/ 2499153 h 3428654"/>
                    <a:gd name="connsiteX11" fmla="*/ 3840480 w 3895073"/>
                    <a:gd name="connsiteY11" fmla="*/ 2063468 h 3428654"/>
                    <a:gd name="connsiteX12" fmla="*/ 3689873 w 3895073"/>
                    <a:gd name="connsiteY12" fmla="*/ 1380358 h 3428654"/>
                    <a:gd name="connsiteX13" fmla="*/ 3447826 w 3895073"/>
                    <a:gd name="connsiteY13" fmla="*/ 858612 h 3428654"/>
                    <a:gd name="connsiteX14" fmla="*/ 3458584 w 3895073"/>
                    <a:gd name="connsiteY14" fmla="*/ 455200 h 3428654"/>
                    <a:gd name="connsiteX15" fmla="*/ 2770094 w 3895073"/>
                    <a:gd name="connsiteY15" fmla="*/ 8758 h 3428654"/>
                    <a:gd name="connsiteX16" fmla="*/ 2264485 w 3895073"/>
                    <a:gd name="connsiteY16" fmla="*/ 164744 h 3428654"/>
                    <a:gd name="connsiteX17" fmla="*/ 1721224 w 3895073"/>
                    <a:gd name="connsiteY17" fmla="*/ 110956 h 3428654"/>
                    <a:gd name="connsiteX0" fmla="*/ 1721224 w 3895073"/>
                    <a:gd name="connsiteY0" fmla="*/ 110956 h 3423733"/>
                    <a:gd name="connsiteX1" fmla="*/ 817581 w 3895073"/>
                    <a:gd name="connsiteY1" fmla="*/ 229290 h 3423733"/>
                    <a:gd name="connsiteX2" fmla="*/ 564776 w 3895073"/>
                    <a:gd name="connsiteY2" fmla="*/ 729520 h 3423733"/>
                    <a:gd name="connsiteX3" fmla="*/ 107576 w 3895073"/>
                    <a:gd name="connsiteY3" fmla="*/ 1278160 h 3423733"/>
                    <a:gd name="connsiteX4" fmla="*/ 0 w 3895073"/>
                    <a:gd name="connsiteY4" fmla="*/ 2079605 h 3423733"/>
                    <a:gd name="connsiteX5" fmla="*/ 699247 w 3895073"/>
                    <a:gd name="connsiteY5" fmla="*/ 2741200 h 3423733"/>
                    <a:gd name="connsiteX6" fmla="*/ 1376979 w 3895073"/>
                    <a:gd name="connsiteY6" fmla="*/ 3386659 h 3423733"/>
                    <a:gd name="connsiteX7" fmla="*/ 2366682 w 3895073"/>
                    <a:gd name="connsiteY7" fmla="*/ 3311356 h 3423733"/>
                    <a:gd name="connsiteX8" fmla="*/ 3200400 w 3895073"/>
                    <a:gd name="connsiteY8" fmla="*/ 3408175 h 3423733"/>
                    <a:gd name="connsiteX9" fmla="*/ 3598433 w 3895073"/>
                    <a:gd name="connsiteY9" fmla="*/ 3133854 h 3423733"/>
                    <a:gd name="connsiteX10" fmla="*/ 3593054 w 3895073"/>
                    <a:gd name="connsiteY10" fmla="*/ 2499153 h 3423733"/>
                    <a:gd name="connsiteX11" fmla="*/ 3840480 w 3895073"/>
                    <a:gd name="connsiteY11" fmla="*/ 2063468 h 3423733"/>
                    <a:gd name="connsiteX12" fmla="*/ 3689873 w 3895073"/>
                    <a:gd name="connsiteY12" fmla="*/ 1380358 h 3423733"/>
                    <a:gd name="connsiteX13" fmla="*/ 3447826 w 3895073"/>
                    <a:gd name="connsiteY13" fmla="*/ 858612 h 3423733"/>
                    <a:gd name="connsiteX14" fmla="*/ 3458584 w 3895073"/>
                    <a:gd name="connsiteY14" fmla="*/ 455200 h 3423733"/>
                    <a:gd name="connsiteX15" fmla="*/ 2770094 w 3895073"/>
                    <a:gd name="connsiteY15" fmla="*/ 8758 h 3423733"/>
                    <a:gd name="connsiteX16" fmla="*/ 2264485 w 3895073"/>
                    <a:gd name="connsiteY16" fmla="*/ 164744 h 3423733"/>
                    <a:gd name="connsiteX17" fmla="*/ 1721224 w 3895073"/>
                    <a:gd name="connsiteY17" fmla="*/ 110956 h 3423733"/>
                    <a:gd name="connsiteX0" fmla="*/ 1721224 w 3895073"/>
                    <a:gd name="connsiteY0" fmla="*/ 110956 h 3450277"/>
                    <a:gd name="connsiteX1" fmla="*/ 817581 w 3895073"/>
                    <a:gd name="connsiteY1" fmla="*/ 229290 h 3450277"/>
                    <a:gd name="connsiteX2" fmla="*/ 564776 w 3895073"/>
                    <a:gd name="connsiteY2" fmla="*/ 729520 h 3450277"/>
                    <a:gd name="connsiteX3" fmla="*/ 107576 w 3895073"/>
                    <a:gd name="connsiteY3" fmla="*/ 1278160 h 3450277"/>
                    <a:gd name="connsiteX4" fmla="*/ 0 w 3895073"/>
                    <a:gd name="connsiteY4" fmla="*/ 2079605 h 3450277"/>
                    <a:gd name="connsiteX5" fmla="*/ 699247 w 3895073"/>
                    <a:gd name="connsiteY5" fmla="*/ 2741200 h 3450277"/>
                    <a:gd name="connsiteX6" fmla="*/ 1376979 w 3895073"/>
                    <a:gd name="connsiteY6" fmla="*/ 3386659 h 3450277"/>
                    <a:gd name="connsiteX7" fmla="*/ 2366682 w 3895073"/>
                    <a:gd name="connsiteY7" fmla="*/ 3311356 h 3450277"/>
                    <a:gd name="connsiteX8" fmla="*/ 3200400 w 3895073"/>
                    <a:gd name="connsiteY8" fmla="*/ 3408175 h 3450277"/>
                    <a:gd name="connsiteX9" fmla="*/ 3598433 w 3895073"/>
                    <a:gd name="connsiteY9" fmla="*/ 3133854 h 3450277"/>
                    <a:gd name="connsiteX10" fmla="*/ 3593054 w 3895073"/>
                    <a:gd name="connsiteY10" fmla="*/ 2499153 h 3450277"/>
                    <a:gd name="connsiteX11" fmla="*/ 3840480 w 3895073"/>
                    <a:gd name="connsiteY11" fmla="*/ 2063468 h 3450277"/>
                    <a:gd name="connsiteX12" fmla="*/ 3689873 w 3895073"/>
                    <a:gd name="connsiteY12" fmla="*/ 1380358 h 3450277"/>
                    <a:gd name="connsiteX13" fmla="*/ 3447826 w 3895073"/>
                    <a:gd name="connsiteY13" fmla="*/ 858612 h 3450277"/>
                    <a:gd name="connsiteX14" fmla="*/ 3458584 w 3895073"/>
                    <a:gd name="connsiteY14" fmla="*/ 455200 h 3450277"/>
                    <a:gd name="connsiteX15" fmla="*/ 2770094 w 3895073"/>
                    <a:gd name="connsiteY15" fmla="*/ 8758 h 3450277"/>
                    <a:gd name="connsiteX16" fmla="*/ 2264485 w 3895073"/>
                    <a:gd name="connsiteY16" fmla="*/ 164744 h 3450277"/>
                    <a:gd name="connsiteX17" fmla="*/ 1721224 w 3895073"/>
                    <a:gd name="connsiteY17" fmla="*/ 110956 h 3450277"/>
                    <a:gd name="connsiteX0" fmla="*/ 1721224 w 3895073"/>
                    <a:gd name="connsiteY0" fmla="*/ 110956 h 3450277"/>
                    <a:gd name="connsiteX1" fmla="*/ 817581 w 3895073"/>
                    <a:gd name="connsiteY1" fmla="*/ 229290 h 3450277"/>
                    <a:gd name="connsiteX2" fmla="*/ 564776 w 3895073"/>
                    <a:gd name="connsiteY2" fmla="*/ 729520 h 3450277"/>
                    <a:gd name="connsiteX3" fmla="*/ 107576 w 3895073"/>
                    <a:gd name="connsiteY3" fmla="*/ 1278160 h 3450277"/>
                    <a:gd name="connsiteX4" fmla="*/ 0 w 3895073"/>
                    <a:gd name="connsiteY4" fmla="*/ 2079605 h 3450277"/>
                    <a:gd name="connsiteX5" fmla="*/ 699247 w 3895073"/>
                    <a:gd name="connsiteY5" fmla="*/ 2741200 h 3450277"/>
                    <a:gd name="connsiteX6" fmla="*/ 1376979 w 3895073"/>
                    <a:gd name="connsiteY6" fmla="*/ 3386659 h 3450277"/>
                    <a:gd name="connsiteX7" fmla="*/ 2366682 w 3895073"/>
                    <a:gd name="connsiteY7" fmla="*/ 3311356 h 3450277"/>
                    <a:gd name="connsiteX8" fmla="*/ 3200400 w 3895073"/>
                    <a:gd name="connsiteY8" fmla="*/ 3408175 h 3450277"/>
                    <a:gd name="connsiteX9" fmla="*/ 3598433 w 3895073"/>
                    <a:gd name="connsiteY9" fmla="*/ 3133854 h 3450277"/>
                    <a:gd name="connsiteX10" fmla="*/ 3593054 w 3895073"/>
                    <a:gd name="connsiteY10" fmla="*/ 2499153 h 3450277"/>
                    <a:gd name="connsiteX11" fmla="*/ 3840480 w 3895073"/>
                    <a:gd name="connsiteY11" fmla="*/ 2063468 h 3450277"/>
                    <a:gd name="connsiteX12" fmla="*/ 3689873 w 3895073"/>
                    <a:gd name="connsiteY12" fmla="*/ 1380358 h 3450277"/>
                    <a:gd name="connsiteX13" fmla="*/ 3447826 w 3895073"/>
                    <a:gd name="connsiteY13" fmla="*/ 858612 h 3450277"/>
                    <a:gd name="connsiteX14" fmla="*/ 3458584 w 3895073"/>
                    <a:gd name="connsiteY14" fmla="*/ 455200 h 3450277"/>
                    <a:gd name="connsiteX15" fmla="*/ 2770094 w 3895073"/>
                    <a:gd name="connsiteY15" fmla="*/ 8758 h 3450277"/>
                    <a:gd name="connsiteX16" fmla="*/ 2264485 w 3895073"/>
                    <a:gd name="connsiteY16" fmla="*/ 164744 h 3450277"/>
                    <a:gd name="connsiteX17" fmla="*/ 1721224 w 3895073"/>
                    <a:gd name="connsiteY17" fmla="*/ 110956 h 3450277"/>
                    <a:gd name="connsiteX0" fmla="*/ 1721224 w 3895073"/>
                    <a:gd name="connsiteY0" fmla="*/ 110956 h 3450277"/>
                    <a:gd name="connsiteX1" fmla="*/ 817581 w 3895073"/>
                    <a:gd name="connsiteY1" fmla="*/ 229290 h 3450277"/>
                    <a:gd name="connsiteX2" fmla="*/ 564776 w 3895073"/>
                    <a:gd name="connsiteY2" fmla="*/ 729520 h 3450277"/>
                    <a:gd name="connsiteX3" fmla="*/ 107576 w 3895073"/>
                    <a:gd name="connsiteY3" fmla="*/ 1278160 h 3450277"/>
                    <a:gd name="connsiteX4" fmla="*/ 0 w 3895073"/>
                    <a:gd name="connsiteY4" fmla="*/ 2079605 h 3450277"/>
                    <a:gd name="connsiteX5" fmla="*/ 699247 w 3895073"/>
                    <a:gd name="connsiteY5" fmla="*/ 2741200 h 3450277"/>
                    <a:gd name="connsiteX6" fmla="*/ 1376979 w 3895073"/>
                    <a:gd name="connsiteY6" fmla="*/ 3386659 h 3450277"/>
                    <a:gd name="connsiteX7" fmla="*/ 2366682 w 3895073"/>
                    <a:gd name="connsiteY7" fmla="*/ 3311356 h 3450277"/>
                    <a:gd name="connsiteX8" fmla="*/ 3200400 w 3895073"/>
                    <a:gd name="connsiteY8" fmla="*/ 3408175 h 3450277"/>
                    <a:gd name="connsiteX9" fmla="*/ 3598433 w 3895073"/>
                    <a:gd name="connsiteY9" fmla="*/ 3133854 h 3450277"/>
                    <a:gd name="connsiteX10" fmla="*/ 3593054 w 3895073"/>
                    <a:gd name="connsiteY10" fmla="*/ 2499153 h 3450277"/>
                    <a:gd name="connsiteX11" fmla="*/ 3840480 w 3895073"/>
                    <a:gd name="connsiteY11" fmla="*/ 2063468 h 3450277"/>
                    <a:gd name="connsiteX12" fmla="*/ 3689873 w 3895073"/>
                    <a:gd name="connsiteY12" fmla="*/ 1380358 h 3450277"/>
                    <a:gd name="connsiteX13" fmla="*/ 3447826 w 3895073"/>
                    <a:gd name="connsiteY13" fmla="*/ 858612 h 3450277"/>
                    <a:gd name="connsiteX14" fmla="*/ 3458584 w 3895073"/>
                    <a:gd name="connsiteY14" fmla="*/ 455200 h 3450277"/>
                    <a:gd name="connsiteX15" fmla="*/ 2770094 w 3895073"/>
                    <a:gd name="connsiteY15" fmla="*/ 8758 h 3450277"/>
                    <a:gd name="connsiteX16" fmla="*/ 2264485 w 3895073"/>
                    <a:gd name="connsiteY16" fmla="*/ 164744 h 3450277"/>
                    <a:gd name="connsiteX17" fmla="*/ 1721224 w 3895073"/>
                    <a:gd name="connsiteY17" fmla="*/ 110956 h 3450277"/>
                    <a:gd name="connsiteX0" fmla="*/ 1859872 w 4033721"/>
                    <a:gd name="connsiteY0" fmla="*/ 110956 h 3450277"/>
                    <a:gd name="connsiteX1" fmla="*/ 956229 w 4033721"/>
                    <a:gd name="connsiteY1" fmla="*/ 229290 h 3450277"/>
                    <a:gd name="connsiteX2" fmla="*/ 703424 w 4033721"/>
                    <a:gd name="connsiteY2" fmla="*/ 729520 h 3450277"/>
                    <a:gd name="connsiteX3" fmla="*/ 246224 w 4033721"/>
                    <a:gd name="connsiteY3" fmla="*/ 1278160 h 3450277"/>
                    <a:gd name="connsiteX4" fmla="*/ 138648 w 4033721"/>
                    <a:gd name="connsiteY4" fmla="*/ 2079605 h 3450277"/>
                    <a:gd name="connsiteX5" fmla="*/ 837895 w 4033721"/>
                    <a:gd name="connsiteY5" fmla="*/ 2741200 h 3450277"/>
                    <a:gd name="connsiteX6" fmla="*/ 1515627 w 4033721"/>
                    <a:gd name="connsiteY6" fmla="*/ 3386659 h 3450277"/>
                    <a:gd name="connsiteX7" fmla="*/ 2505330 w 4033721"/>
                    <a:gd name="connsiteY7" fmla="*/ 3311356 h 3450277"/>
                    <a:gd name="connsiteX8" fmla="*/ 3339048 w 4033721"/>
                    <a:gd name="connsiteY8" fmla="*/ 3408175 h 3450277"/>
                    <a:gd name="connsiteX9" fmla="*/ 3737081 w 4033721"/>
                    <a:gd name="connsiteY9" fmla="*/ 3133854 h 3450277"/>
                    <a:gd name="connsiteX10" fmla="*/ 3731702 w 4033721"/>
                    <a:gd name="connsiteY10" fmla="*/ 2499153 h 3450277"/>
                    <a:gd name="connsiteX11" fmla="*/ 3979128 w 4033721"/>
                    <a:gd name="connsiteY11" fmla="*/ 2063468 h 3450277"/>
                    <a:gd name="connsiteX12" fmla="*/ 3828521 w 4033721"/>
                    <a:gd name="connsiteY12" fmla="*/ 1380358 h 3450277"/>
                    <a:gd name="connsiteX13" fmla="*/ 3586474 w 4033721"/>
                    <a:gd name="connsiteY13" fmla="*/ 858612 h 3450277"/>
                    <a:gd name="connsiteX14" fmla="*/ 3597232 w 4033721"/>
                    <a:gd name="connsiteY14" fmla="*/ 455200 h 3450277"/>
                    <a:gd name="connsiteX15" fmla="*/ 2908742 w 4033721"/>
                    <a:gd name="connsiteY15" fmla="*/ 8758 h 3450277"/>
                    <a:gd name="connsiteX16" fmla="*/ 2403133 w 4033721"/>
                    <a:gd name="connsiteY16" fmla="*/ 164744 h 3450277"/>
                    <a:gd name="connsiteX17" fmla="*/ 1859872 w 4033721"/>
                    <a:gd name="connsiteY17" fmla="*/ 110956 h 3450277"/>
                    <a:gd name="connsiteX0" fmla="*/ 1873327 w 4047176"/>
                    <a:gd name="connsiteY0" fmla="*/ 110956 h 3450277"/>
                    <a:gd name="connsiteX1" fmla="*/ 969684 w 4047176"/>
                    <a:gd name="connsiteY1" fmla="*/ 229290 h 3450277"/>
                    <a:gd name="connsiteX2" fmla="*/ 716879 w 4047176"/>
                    <a:gd name="connsiteY2" fmla="*/ 729520 h 3450277"/>
                    <a:gd name="connsiteX3" fmla="*/ 259679 w 4047176"/>
                    <a:gd name="connsiteY3" fmla="*/ 1278160 h 3450277"/>
                    <a:gd name="connsiteX4" fmla="*/ 152103 w 4047176"/>
                    <a:gd name="connsiteY4" fmla="*/ 2079605 h 3450277"/>
                    <a:gd name="connsiteX5" fmla="*/ 851350 w 4047176"/>
                    <a:gd name="connsiteY5" fmla="*/ 2741200 h 3450277"/>
                    <a:gd name="connsiteX6" fmla="*/ 1529082 w 4047176"/>
                    <a:gd name="connsiteY6" fmla="*/ 3386659 h 3450277"/>
                    <a:gd name="connsiteX7" fmla="*/ 2518785 w 4047176"/>
                    <a:gd name="connsiteY7" fmla="*/ 3311356 h 3450277"/>
                    <a:gd name="connsiteX8" fmla="*/ 3352503 w 4047176"/>
                    <a:gd name="connsiteY8" fmla="*/ 3408175 h 3450277"/>
                    <a:gd name="connsiteX9" fmla="*/ 3750536 w 4047176"/>
                    <a:gd name="connsiteY9" fmla="*/ 3133854 h 3450277"/>
                    <a:gd name="connsiteX10" fmla="*/ 3745157 w 4047176"/>
                    <a:gd name="connsiteY10" fmla="*/ 2499153 h 3450277"/>
                    <a:gd name="connsiteX11" fmla="*/ 3992583 w 4047176"/>
                    <a:gd name="connsiteY11" fmla="*/ 2063468 h 3450277"/>
                    <a:gd name="connsiteX12" fmla="*/ 3841976 w 4047176"/>
                    <a:gd name="connsiteY12" fmla="*/ 1380358 h 3450277"/>
                    <a:gd name="connsiteX13" fmla="*/ 3599929 w 4047176"/>
                    <a:gd name="connsiteY13" fmla="*/ 858612 h 3450277"/>
                    <a:gd name="connsiteX14" fmla="*/ 3610687 w 4047176"/>
                    <a:gd name="connsiteY14" fmla="*/ 455200 h 3450277"/>
                    <a:gd name="connsiteX15" fmla="*/ 2922197 w 4047176"/>
                    <a:gd name="connsiteY15" fmla="*/ 8758 h 3450277"/>
                    <a:gd name="connsiteX16" fmla="*/ 2416588 w 4047176"/>
                    <a:gd name="connsiteY16" fmla="*/ 164744 h 3450277"/>
                    <a:gd name="connsiteX17" fmla="*/ 1873327 w 4047176"/>
                    <a:gd name="connsiteY17" fmla="*/ 110956 h 3450277"/>
                    <a:gd name="connsiteX0" fmla="*/ 1873327 w 4047176"/>
                    <a:gd name="connsiteY0" fmla="*/ 110956 h 3450277"/>
                    <a:gd name="connsiteX1" fmla="*/ 969684 w 4047176"/>
                    <a:gd name="connsiteY1" fmla="*/ 229290 h 3450277"/>
                    <a:gd name="connsiteX2" fmla="*/ 716879 w 4047176"/>
                    <a:gd name="connsiteY2" fmla="*/ 729520 h 3450277"/>
                    <a:gd name="connsiteX3" fmla="*/ 259679 w 4047176"/>
                    <a:gd name="connsiteY3" fmla="*/ 1278160 h 3450277"/>
                    <a:gd name="connsiteX4" fmla="*/ 152103 w 4047176"/>
                    <a:gd name="connsiteY4" fmla="*/ 2079605 h 3450277"/>
                    <a:gd name="connsiteX5" fmla="*/ 851350 w 4047176"/>
                    <a:gd name="connsiteY5" fmla="*/ 2741200 h 3450277"/>
                    <a:gd name="connsiteX6" fmla="*/ 1529082 w 4047176"/>
                    <a:gd name="connsiteY6" fmla="*/ 3386659 h 3450277"/>
                    <a:gd name="connsiteX7" fmla="*/ 2518785 w 4047176"/>
                    <a:gd name="connsiteY7" fmla="*/ 3311356 h 3450277"/>
                    <a:gd name="connsiteX8" fmla="*/ 3352503 w 4047176"/>
                    <a:gd name="connsiteY8" fmla="*/ 3408175 h 3450277"/>
                    <a:gd name="connsiteX9" fmla="*/ 3750536 w 4047176"/>
                    <a:gd name="connsiteY9" fmla="*/ 3133854 h 3450277"/>
                    <a:gd name="connsiteX10" fmla="*/ 3745157 w 4047176"/>
                    <a:gd name="connsiteY10" fmla="*/ 2499153 h 3450277"/>
                    <a:gd name="connsiteX11" fmla="*/ 3992583 w 4047176"/>
                    <a:gd name="connsiteY11" fmla="*/ 2063468 h 3450277"/>
                    <a:gd name="connsiteX12" fmla="*/ 3841976 w 4047176"/>
                    <a:gd name="connsiteY12" fmla="*/ 1380358 h 3450277"/>
                    <a:gd name="connsiteX13" fmla="*/ 3599929 w 4047176"/>
                    <a:gd name="connsiteY13" fmla="*/ 858612 h 3450277"/>
                    <a:gd name="connsiteX14" fmla="*/ 3610687 w 4047176"/>
                    <a:gd name="connsiteY14" fmla="*/ 455200 h 3450277"/>
                    <a:gd name="connsiteX15" fmla="*/ 2922197 w 4047176"/>
                    <a:gd name="connsiteY15" fmla="*/ 8758 h 3450277"/>
                    <a:gd name="connsiteX16" fmla="*/ 2416588 w 4047176"/>
                    <a:gd name="connsiteY16" fmla="*/ 164744 h 3450277"/>
                    <a:gd name="connsiteX17" fmla="*/ 1873327 w 4047176"/>
                    <a:gd name="connsiteY17" fmla="*/ 110956 h 3450277"/>
                    <a:gd name="connsiteX0" fmla="*/ 1873327 w 4047176"/>
                    <a:gd name="connsiteY0" fmla="*/ 110956 h 3450277"/>
                    <a:gd name="connsiteX1" fmla="*/ 969684 w 4047176"/>
                    <a:gd name="connsiteY1" fmla="*/ 229290 h 3450277"/>
                    <a:gd name="connsiteX2" fmla="*/ 716879 w 4047176"/>
                    <a:gd name="connsiteY2" fmla="*/ 729520 h 3450277"/>
                    <a:gd name="connsiteX3" fmla="*/ 259679 w 4047176"/>
                    <a:gd name="connsiteY3" fmla="*/ 1278160 h 3450277"/>
                    <a:gd name="connsiteX4" fmla="*/ 152103 w 4047176"/>
                    <a:gd name="connsiteY4" fmla="*/ 2079605 h 3450277"/>
                    <a:gd name="connsiteX5" fmla="*/ 851350 w 4047176"/>
                    <a:gd name="connsiteY5" fmla="*/ 2741200 h 3450277"/>
                    <a:gd name="connsiteX6" fmla="*/ 1529082 w 4047176"/>
                    <a:gd name="connsiteY6" fmla="*/ 3386659 h 3450277"/>
                    <a:gd name="connsiteX7" fmla="*/ 2518785 w 4047176"/>
                    <a:gd name="connsiteY7" fmla="*/ 3311356 h 3450277"/>
                    <a:gd name="connsiteX8" fmla="*/ 3352503 w 4047176"/>
                    <a:gd name="connsiteY8" fmla="*/ 3408175 h 3450277"/>
                    <a:gd name="connsiteX9" fmla="*/ 3750536 w 4047176"/>
                    <a:gd name="connsiteY9" fmla="*/ 3133854 h 3450277"/>
                    <a:gd name="connsiteX10" fmla="*/ 3745157 w 4047176"/>
                    <a:gd name="connsiteY10" fmla="*/ 2499153 h 3450277"/>
                    <a:gd name="connsiteX11" fmla="*/ 3992583 w 4047176"/>
                    <a:gd name="connsiteY11" fmla="*/ 2063468 h 3450277"/>
                    <a:gd name="connsiteX12" fmla="*/ 3841976 w 4047176"/>
                    <a:gd name="connsiteY12" fmla="*/ 1380358 h 3450277"/>
                    <a:gd name="connsiteX13" fmla="*/ 3599929 w 4047176"/>
                    <a:gd name="connsiteY13" fmla="*/ 858612 h 3450277"/>
                    <a:gd name="connsiteX14" fmla="*/ 3610687 w 4047176"/>
                    <a:gd name="connsiteY14" fmla="*/ 455200 h 3450277"/>
                    <a:gd name="connsiteX15" fmla="*/ 2922197 w 4047176"/>
                    <a:gd name="connsiteY15" fmla="*/ 8758 h 3450277"/>
                    <a:gd name="connsiteX16" fmla="*/ 2416588 w 4047176"/>
                    <a:gd name="connsiteY16" fmla="*/ 164744 h 3450277"/>
                    <a:gd name="connsiteX17" fmla="*/ 1873327 w 4047176"/>
                    <a:gd name="connsiteY17" fmla="*/ 110956 h 3450277"/>
                    <a:gd name="connsiteX0" fmla="*/ 1847085 w 4020934"/>
                    <a:gd name="connsiteY0" fmla="*/ 110956 h 3450277"/>
                    <a:gd name="connsiteX1" fmla="*/ 943442 w 4020934"/>
                    <a:gd name="connsiteY1" fmla="*/ 229290 h 3450277"/>
                    <a:gd name="connsiteX2" fmla="*/ 690637 w 4020934"/>
                    <a:gd name="connsiteY2" fmla="*/ 729520 h 3450277"/>
                    <a:gd name="connsiteX3" fmla="*/ 233437 w 4020934"/>
                    <a:gd name="connsiteY3" fmla="*/ 1278160 h 3450277"/>
                    <a:gd name="connsiteX4" fmla="*/ 125861 w 4020934"/>
                    <a:gd name="connsiteY4" fmla="*/ 2079605 h 3450277"/>
                    <a:gd name="connsiteX5" fmla="*/ 825108 w 4020934"/>
                    <a:gd name="connsiteY5" fmla="*/ 2741200 h 3450277"/>
                    <a:gd name="connsiteX6" fmla="*/ 1502840 w 4020934"/>
                    <a:gd name="connsiteY6" fmla="*/ 3386659 h 3450277"/>
                    <a:gd name="connsiteX7" fmla="*/ 2492543 w 4020934"/>
                    <a:gd name="connsiteY7" fmla="*/ 3311356 h 3450277"/>
                    <a:gd name="connsiteX8" fmla="*/ 3326261 w 4020934"/>
                    <a:gd name="connsiteY8" fmla="*/ 3408175 h 3450277"/>
                    <a:gd name="connsiteX9" fmla="*/ 3724294 w 4020934"/>
                    <a:gd name="connsiteY9" fmla="*/ 3133854 h 3450277"/>
                    <a:gd name="connsiteX10" fmla="*/ 3718915 w 4020934"/>
                    <a:gd name="connsiteY10" fmla="*/ 2499153 h 3450277"/>
                    <a:gd name="connsiteX11" fmla="*/ 3966341 w 4020934"/>
                    <a:gd name="connsiteY11" fmla="*/ 2063468 h 3450277"/>
                    <a:gd name="connsiteX12" fmla="*/ 3815734 w 4020934"/>
                    <a:gd name="connsiteY12" fmla="*/ 1380358 h 3450277"/>
                    <a:gd name="connsiteX13" fmla="*/ 3573687 w 4020934"/>
                    <a:gd name="connsiteY13" fmla="*/ 858612 h 3450277"/>
                    <a:gd name="connsiteX14" fmla="*/ 3584445 w 4020934"/>
                    <a:gd name="connsiteY14" fmla="*/ 455200 h 3450277"/>
                    <a:gd name="connsiteX15" fmla="*/ 2895955 w 4020934"/>
                    <a:gd name="connsiteY15" fmla="*/ 8758 h 3450277"/>
                    <a:gd name="connsiteX16" fmla="*/ 2390346 w 4020934"/>
                    <a:gd name="connsiteY16" fmla="*/ 164744 h 3450277"/>
                    <a:gd name="connsiteX17" fmla="*/ 1847085 w 4020934"/>
                    <a:gd name="connsiteY17" fmla="*/ 110956 h 3450277"/>
                    <a:gd name="connsiteX0" fmla="*/ 1847085 w 4020934"/>
                    <a:gd name="connsiteY0" fmla="*/ 119916 h 3459237"/>
                    <a:gd name="connsiteX1" fmla="*/ 943442 w 4020934"/>
                    <a:gd name="connsiteY1" fmla="*/ 238250 h 3459237"/>
                    <a:gd name="connsiteX2" fmla="*/ 690637 w 4020934"/>
                    <a:gd name="connsiteY2" fmla="*/ 738480 h 3459237"/>
                    <a:gd name="connsiteX3" fmla="*/ 233437 w 4020934"/>
                    <a:gd name="connsiteY3" fmla="*/ 1287120 h 3459237"/>
                    <a:gd name="connsiteX4" fmla="*/ 125861 w 4020934"/>
                    <a:gd name="connsiteY4" fmla="*/ 2088565 h 3459237"/>
                    <a:gd name="connsiteX5" fmla="*/ 825108 w 4020934"/>
                    <a:gd name="connsiteY5" fmla="*/ 2750160 h 3459237"/>
                    <a:gd name="connsiteX6" fmla="*/ 1502840 w 4020934"/>
                    <a:gd name="connsiteY6" fmla="*/ 3395619 h 3459237"/>
                    <a:gd name="connsiteX7" fmla="*/ 2492543 w 4020934"/>
                    <a:gd name="connsiteY7" fmla="*/ 3320316 h 3459237"/>
                    <a:gd name="connsiteX8" fmla="*/ 3326261 w 4020934"/>
                    <a:gd name="connsiteY8" fmla="*/ 3417135 h 3459237"/>
                    <a:gd name="connsiteX9" fmla="*/ 3724294 w 4020934"/>
                    <a:gd name="connsiteY9" fmla="*/ 3142814 h 3459237"/>
                    <a:gd name="connsiteX10" fmla="*/ 3718915 w 4020934"/>
                    <a:gd name="connsiteY10" fmla="*/ 2508113 h 3459237"/>
                    <a:gd name="connsiteX11" fmla="*/ 3966341 w 4020934"/>
                    <a:gd name="connsiteY11" fmla="*/ 2072428 h 3459237"/>
                    <a:gd name="connsiteX12" fmla="*/ 3815734 w 4020934"/>
                    <a:gd name="connsiteY12" fmla="*/ 1389318 h 3459237"/>
                    <a:gd name="connsiteX13" fmla="*/ 3573687 w 4020934"/>
                    <a:gd name="connsiteY13" fmla="*/ 867572 h 3459237"/>
                    <a:gd name="connsiteX14" fmla="*/ 3584445 w 4020934"/>
                    <a:gd name="connsiteY14" fmla="*/ 464160 h 3459237"/>
                    <a:gd name="connsiteX15" fmla="*/ 2895955 w 4020934"/>
                    <a:gd name="connsiteY15" fmla="*/ 17718 h 3459237"/>
                    <a:gd name="connsiteX16" fmla="*/ 2390346 w 4020934"/>
                    <a:gd name="connsiteY16" fmla="*/ 173704 h 3459237"/>
                    <a:gd name="connsiteX17" fmla="*/ 1847085 w 4020934"/>
                    <a:gd name="connsiteY17" fmla="*/ 119916 h 3459237"/>
                    <a:gd name="connsiteX0" fmla="*/ 1847085 w 4020934"/>
                    <a:gd name="connsiteY0" fmla="*/ 119916 h 3459237"/>
                    <a:gd name="connsiteX1" fmla="*/ 943442 w 4020934"/>
                    <a:gd name="connsiteY1" fmla="*/ 238250 h 3459237"/>
                    <a:gd name="connsiteX2" fmla="*/ 690637 w 4020934"/>
                    <a:gd name="connsiteY2" fmla="*/ 738480 h 3459237"/>
                    <a:gd name="connsiteX3" fmla="*/ 233437 w 4020934"/>
                    <a:gd name="connsiteY3" fmla="*/ 1287120 h 3459237"/>
                    <a:gd name="connsiteX4" fmla="*/ 125861 w 4020934"/>
                    <a:gd name="connsiteY4" fmla="*/ 2088565 h 3459237"/>
                    <a:gd name="connsiteX5" fmla="*/ 825108 w 4020934"/>
                    <a:gd name="connsiteY5" fmla="*/ 2750160 h 3459237"/>
                    <a:gd name="connsiteX6" fmla="*/ 1502840 w 4020934"/>
                    <a:gd name="connsiteY6" fmla="*/ 3395619 h 3459237"/>
                    <a:gd name="connsiteX7" fmla="*/ 2492543 w 4020934"/>
                    <a:gd name="connsiteY7" fmla="*/ 3320316 h 3459237"/>
                    <a:gd name="connsiteX8" fmla="*/ 3326261 w 4020934"/>
                    <a:gd name="connsiteY8" fmla="*/ 3417135 h 3459237"/>
                    <a:gd name="connsiteX9" fmla="*/ 3724294 w 4020934"/>
                    <a:gd name="connsiteY9" fmla="*/ 3142814 h 3459237"/>
                    <a:gd name="connsiteX10" fmla="*/ 3718915 w 4020934"/>
                    <a:gd name="connsiteY10" fmla="*/ 2508113 h 3459237"/>
                    <a:gd name="connsiteX11" fmla="*/ 3966341 w 4020934"/>
                    <a:gd name="connsiteY11" fmla="*/ 2072428 h 3459237"/>
                    <a:gd name="connsiteX12" fmla="*/ 3815734 w 4020934"/>
                    <a:gd name="connsiteY12" fmla="*/ 1389318 h 3459237"/>
                    <a:gd name="connsiteX13" fmla="*/ 3573687 w 4020934"/>
                    <a:gd name="connsiteY13" fmla="*/ 867572 h 3459237"/>
                    <a:gd name="connsiteX14" fmla="*/ 3584445 w 4020934"/>
                    <a:gd name="connsiteY14" fmla="*/ 464160 h 3459237"/>
                    <a:gd name="connsiteX15" fmla="*/ 2895955 w 4020934"/>
                    <a:gd name="connsiteY15" fmla="*/ 17718 h 3459237"/>
                    <a:gd name="connsiteX16" fmla="*/ 2390346 w 4020934"/>
                    <a:gd name="connsiteY16" fmla="*/ 173704 h 3459237"/>
                    <a:gd name="connsiteX17" fmla="*/ 1847085 w 4020934"/>
                    <a:gd name="connsiteY17" fmla="*/ 119916 h 3459237"/>
                    <a:gd name="connsiteX0" fmla="*/ 1847085 w 4020934"/>
                    <a:gd name="connsiteY0" fmla="*/ 174433 h 3513754"/>
                    <a:gd name="connsiteX1" fmla="*/ 943442 w 4020934"/>
                    <a:gd name="connsiteY1" fmla="*/ 292767 h 3513754"/>
                    <a:gd name="connsiteX2" fmla="*/ 690637 w 4020934"/>
                    <a:gd name="connsiteY2" fmla="*/ 792997 h 3513754"/>
                    <a:gd name="connsiteX3" fmla="*/ 233437 w 4020934"/>
                    <a:gd name="connsiteY3" fmla="*/ 1341637 h 3513754"/>
                    <a:gd name="connsiteX4" fmla="*/ 125861 w 4020934"/>
                    <a:gd name="connsiteY4" fmla="*/ 2143082 h 3513754"/>
                    <a:gd name="connsiteX5" fmla="*/ 825108 w 4020934"/>
                    <a:gd name="connsiteY5" fmla="*/ 2804677 h 3513754"/>
                    <a:gd name="connsiteX6" fmla="*/ 1502840 w 4020934"/>
                    <a:gd name="connsiteY6" fmla="*/ 3450136 h 3513754"/>
                    <a:gd name="connsiteX7" fmla="*/ 2492543 w 4020934"/>
                    <a:gd name="connsiteY7" fmla="*/ 3374833 h 3513754"/>
                    <a:gd name="connsiteX8" fmla="*/ 3326261 w 4020934"/>
                    <a:gd name="connsiteY8" fmla="*/ 3471652 h 3513754"/>
                    <a:gd name="connsiteX9" fmla="*/ 3724294 w 4020934"/>
                    <a:gd name="connsiteY9" fmla="*/ 3197331 h 3513754"/>
                    <a:gd name="connsiteX10" fmla="*/ 3718915 w 4020934"/>
                    <a:gd name="connsiteY10" fmla="*/ 2562630 h 3513754"/>
                    <a:gd name="connsiteX11" fmla="*/ 3966341 w 4020934"/>
                    <a:gd name="connsiteY11" fmla="*/ 2126945 h 3513754"/>
                    <a:gd name="connsiteX12" fmla="*/ 3815734 w 4020934"/>
                    <a:gd name="connsiteY12" fmla="*/ 1443835 h 3513754"/>
                    <a:gd name="connsiteX13" fmla="*/ 3573687 w 4020934"/>
                    <a:gd name="connsiteY13" fmla="*/ 922089 h 3513754"/>
                    <a:gd name="connsiteX14" fmla="*/ 3584445 w 4020934"/>
                    <a:gd name="connsiteY14" fmla="*/ 518677 h 3513754"/>
                    <a:gd name="connsiteX15" fmla="*/ 2895955 w 4020934"/>
                    <a:gd name="connsiteY15" fmla="*/ 72235 h 3513754"/>
                    <a:gd name="connsiteX16" fmla="*/ 2390346 w 4020934"/>
                    <a:gd name="connsiteY16" fmla="*/ 228221 h 3513754"/>
                    <a:gd name="connsiteX17" fmla="*/ 1847085 w 4020934"/>
                    <a:gd name="connsiteY17" fmla="*/ 174433 h 3513754"/>
                    <a:gd name="connsiteX0" fmla="*/ 1847085 w 4020934"/>
                    <a:gd name="connsiteY0" fmla="*/ 174433 h 3513754"/>
                    <a:gd name="connsiteX1" fmla="*/ 943442 w 4020934"/>
                    <a:gd name="connsiteY1" fmla="*/ 292767 h 3513754"/>
                    <a:gd name="connsiteX2" fmla="*/ 690637 w 4020934"/>
                    <a:gd name="connsiteY2" fmla="*/ 792997 h 3513754"/>
                    <a:gd name="connsiteX3" fmla="*/ 233437 w 4020934"/>
                    <a:gd name="connsiteY3" fmla="*/ 1341637 h 3513754"/>
                    <a:gd name="connsiteX4" fmla="*/ 125861 w 4020934"/>
                    <a:gd name="connsiteY4" fmla="*/ 2143082 h 3513754"/>
                    <a:gd name="connsiteX5" fmla="*/ 825108 w 4020934"/>
                    <a:gd name="connsiteY5" fmla="*/ 2804677 h 3513754"/>
                    <a:gd name="connsiteX6" fmla="*/ 1502840 w 4020934"/>
                    <a:gd name="connsiteY6" fmla="*/ 3450136 h 3513754"/>
                    <a:gd name="connsiteX7" fmla="*/ 2492543 w 4020934"/>
                    <a:gd name="connsiteY7" fmla="*/ 3374833 h 3513754"/>
                    <a:gd name="connsiteX8" fmla="*/ 3326261 w 4020934"/>
                    <a:gd name="connsiteY8" fmla="*/ 3471652 h 3513754"/>
                    <a:gd name="connsiteX9" fmla="*/ 3724294 w 4020934"/>
                    <a:gd name="connsiteY9" fmla="*/ 3197331 h 3513754"/>
                    <a:gd name="connsiteX10" fmla="*/ 3718915 w 4020934"/>
                    <a:gd name="connsiteY10" fmla="*/ 2562630 h 3513754"/>
                    <a:gd name="connsiteX11" fmla="*/ 3966341 w 4020934"/>
                    <a:gd name="connsiteY11" fmla="*/ 2126945 h 3513754"/>
                    <a:gd name="connsiteX12" fmla="*/ 3815734 w 4020934"/>
                    <a:gd name="connsiteY12" fmla="*/ 1443835 h 3513754"/>
                    <a:gd name="connsiteX13" fmla="*/ 3573687 w 4020934"/>
                    <a:gd name="connsiteY13" fmla="*/ 922089 h 3513754"/>
                    <a:gd name="connsiteX14" fmla="*/ 3584445 w 4020934"/>
                    <a:gd name="connsiteY14" fmla="*/ 518677 h 3513754"/>
                    <a:gd name="connsiteX15" fmla="*/ 2895955 w 4020934"/>
                    <a:gd name="connsiteY15" fmla="*/ 72235 h 3513754"/>
                    <a:gd name="connsiteX16" fmla="*/ 2390346 w 4020934"/>
                    <a:gd name="connsiteY16" fmla="*/ 228221 h 3513754"/>
                    <a:gd name="connsiteX17" fmla="*/ 1847085 w 4020934"/>
                    <a:gd name="connsiteY17" fmla="*/ 174433 h 3513754"/>
                    <a:gd name="connsiteX0" fmla="*/ 1847085 w 4020934"/>
                    <a:gd name="connsiteY0" fmla="*/ 172598 h 3511919"/>
                    <a:gd name="connsiteX1" fmla="*/ 943442 w 4020934"/>
                    <a:gd name="connsiteY1" fmla="*/ 290932 h 3511919"/>
                    <a:gd name="connsiteX2" fmla="*/ 690637 w 4020934"/>
                    <a:gd name="connsiteY2" fmla="*/ 791162 h 3511919"/>
                    <a:gd name="connsiteX3" fmla="*/ 233437 w 4020934"/>
                    <a:gd name="connsiteY3" fmla="*/ 1339802 h 3511919"/>
                    <a:gd name="connsiteX4" fmla="*/ 125861 w 4020934"/>
                    <a:gd name="connsiteY4" fmla="*/ 2141247 h 3511919"/>
                    <a:gd name="connsiteX5" fmla="*/ 825108 w 4020934"/>
                    <a:gd name="connsiteY5" fmla="*/ 2802842 h 3511919"/>
                    <a:gd name="connsiteX6" fmla="*/ 1502840 w 4020934"/>
                    <a:gd name="connsiteY6" fmla="*/ 3448301 h 3511919"/>
                    <a:gd name="connsiteX7" fmla="*/ 2492543 w 4020934"/>
                    <a:gd name="connsiteY7" fmla="*/ 3372998 h 3511919"/>
                    <a:gd name="connsiteX8" fmla="*/ 3326261 w 4020934"/>
                    <a:gd name="connsiteY8" fmla="*/ 3469817 h 3511919"/>
                    <a:gd name="connsiteX9" fmla="*/ 3724294 w 4020934"/>
                    <a:gd name="connsiteY9" fmla="*/ 3195496 h 3511919"/>
                    <a:gd name="connsiteX10" fmla="*/ 3718915 w 4020934"/>
                    <a:gd name="connsiteY10" fmla="*/ 2560795 h 3511919"/>
                    <a:gd name="connsiteX11" fmla="*/ 3966341 w 4020934"/>
                    <a:gd name="connsiteY11" fmla="*/ 2125110 h 3511919"/>
                    <a:gd name="connsiteX12" fmla="*/ 3815734 w 4020934"/>
                    <a:gd name="connsiteY12" fmla="*/ 1442000 h 3511919"/>
                    <a:gd name="connsiteX13" fmla="*/ 3573687 w 4020934"/>
                    <a:gd name="connsiteY13" fmla="*/ 920254 h 3511919"/>
                    <a:gd name="connsiteX14" fmla="*/ 3584445 w 4020934"/>
                    <a:gd name="connsiteY14" fmla="*/ 516842 h 3511919"/>
                    <a:gd name="connsiteX15" fmla="*/ 2895955 w 4020934"/>
                    <a:gd name="connsiteY15" fmla="*/ 70400 h 3511919"/>
                    <a:gd name="connsiteX16" fmla="*/ 2390346 w 4020934"/>
                    <a:gd name="connsiteY16" fmla="*/ 226386 h 3511919"/>
                    <a:gd name="connsiteX17" fmla="*/ 1847085 w 4020934"/>
                    <a:gd name="connsiteY17" fmla="*/ 172598 h 3511919"/>
                    <a:gd name="connsiteX0" fmla="*/ 1847085 w 4020934"/>
                    <a:gd name="connsiteY0" fmla="*/ 163580 h 3502901"/>
                    <a:gd name="connsiteX1" fmla="*/ 943442 w 4020934"/>
                    <a:gd name="connsiteY1" fmla="*/ 281914 h 3502901"/>
                    <a:gd name="connsiteX2" fmla="*/ 690637 w 4020934"/>
                    <a:gd name="connsiteY2" fmla="*/ 782144 h 3502901"/>
                    <a:gd name="connsiteX3" fmla="*/ 233437 w 4020934"/>
                    <a:gd name="connsiteY3" fmla="*/ 1330784 h 3502901"/>
                    <a:gd name="connsiteX4" fmla="*/ 125861 w 4020934"/>
                    <a:gd name="connsiteY4" fmla="*/ 2132229 h 3502901"/>
                    <a:gd name="connsiteX5" fmla="*/ 825108 w 4020934"/>
                    <a:gd name="connsiteY5" fmla="*/ 2793824 h 3502901"/>
                    <a:gd name="connsiteX6" fmla="*/ 1502840 w 4020934"/>
                    <a:gd name="connsiteY6" fmla="*/ 3439283 h 3502901"/>
                    <a:gd name="connsiteX7" fmla="*/ 2492543 w 4020934"/>
                    <a:gd name="connsiteY7" fmla="*/ 3363980 h 3502901"/>
                    <a:gd name="connsiteX8" fmla="*/ 3326261 w 4020934"/>
                    <a:gd name="connsiteY8" fmla="*/ 3460799 h 3502901"/>
                    <a:gd name="connsiteX9" fmla="*/ 3724294 w 4020934"/>
                    <a:gd name="connsiteY9" fmla="*/ 3186478 h 3502901"/>
                    <a:gd name="connsiteX10" fmla="*/ 3718915 w 4020934"/>
                    <a:gd name="connsiteY10" fmla="*/ 2551777 h 3502901"/>
                    <a:gd name="connsiteX11" fmla="*/ 3966341 w 4020934"/>
                    <a:gd name="connsiteY11" fmla="*/ 2116092 h 3502901"/>
                    <a:gd name="connsiteX12" fmla="*/ 3815734 w 4020934"/>
                    <a:gd name="connsiteY12" fmla="*/ 1432982 h 3502901"/>
                    <a:gd name="connsiteX13" fmla="*/ 3573687 w 4020934"/>
                    <a:gd name="connsiteY13" fmla="*/ 911236 h 3502901"/>
                    <a:gd name="connsiteX14" fmla="*/ 3584445 w 4020934"/>
                    <a:gd name="connsiteY14" fmla="*/ 507824 h 3502901"/>
                    <a:gd name="connsiteX15" fmla="*/ 2895955 w 4020934"/>
                    <a:gd name="connsiteY15" fmla="*/ 61382 h 3502901"/>
                    <a:gd name="connsiteX16" fmla="*/ 2390346 w 4020934"/>
                    <a:gd name="connsiteY16" fmla="*/ 217368 h 3502901"/>
                    <a:gd name="connsiteX17" fmla="*/ 1847085 w 4020934"/>
                    <a:gd name="connsiteY17" fmla="*/ 163580 h 3502901"/>
                    <a:gd name="connsiteX0" fmla="*/ 1847085 w 4020934"/>
                    <a:gd name="connsiteY0" fmla="*/ 163580 h 3502901"/>
                    <a:gd name="connsiteX1" fmla="*/ 943442 w 4020934"/>
                    <a:gd name="connsiteY1" fmla="*/ 281914 h 3502901"/>
                    <a:gd name="connsiteX2" fmla="*/ 690637 w 4020934"/>
                    <a:gd name="connsiteY2" fmla="*/ 782144 h 3502901"/>
                    <a:gd name="connsiteX3" fmla="*/ 233437 w 4020934"/>
                    <a:gd name="connsiteY3" fmla="*/ 1330784 h 3502901"/>
                    <a:gd name="connsiteX4" fmla="*/ 125861 w 4020934"/>
                    <a:gd name="connsiteY4" fmla="*/ 2132229 h 3502901"/>
                    <a:gd name="connsiteX5" fmla="*/ 825108 w 4020934"/>
                    <a:gd name="connsiteY5" fmla="*/ 2793824 h 3502901"/>
                    <a:gd name="connsiteX6" fmla="*/ 1502840 w 4020934"/>
                    <a:gd name="connsiteY6" fmla="*/ 3439283 h 3502901"/>
                    <a:gd name="connsiteX7" fmla="*/ 2492543 w 4020934"/>
                    <a:gd name="connsiteY7" fmla="*/ 3363980 h 3502901"/>
                    <a:gd name="connsiteX8" fmla="*/ 3326261 w 4020934"/>
                    <a:gd name="connsiteY8" fmla="*/ 3460799 h 3502901"/>
                    <a:gd name="connsiteX9" fmla="*/ 3724294 w 4020934"/>
                    <a:gd name="connsiteY9" fmla="*/ 3186478 h 3502901"/>
                    <a:gd name="connsiteX10" fmla="*/ 3718915 w 4020934"/>
                    <a:gd name="connsiteY10" fmla="*/ 2551777 h 3502901"/>
                    <a:gd name="connsiteX11" fmla="*/ 3966341 w 4020934"/>
                    <a:gd name="connsiteY11" fmla="*/ 2116092 h 3502901"/>
                    <a:gd name="connsiteX12" fmla="*/ 3815734 w 4020934"/>
                    <a:gd name="connsiteY12" fmla="*/ 1432982 h 3502901"/>
                    <a:gd name="connsiteX13" fmla="*/ 3573687 w 4020934"/>
                    <a:gd name="connsiteY13" fmla="*/ 911236 h 3502901"/>
                    <a:gd name="connsiteX14" fmla="*/ 3584445 w 4020934"/>
                    <a:gd name="connsiteY14" fmla="*/ 507824 h 3502901"/>
                    <a:gd name="connsiteX15" fmla="*/ 2895955 w 4020934"/>
                    <a:gd name="connsiteY15" fmla="*/ 61382 h 3502901"/>
                    <a:gd name="connsiteX16" fmla="*/ 2390346 w 4020934"/>
                    <a:gd name="connsiteY16" fmla="*/ 217368 h 3502901"/>
                    <a:gd name="connsiteX17" fmla="*/ 1847085 w 4020934"/>
                    <a:gd name="connsiteY17" fmla="*/ 163580 h 3502901"/>
                    <a:gd name="connsiteX0" fmla="*/ 1847085 w 4020934"/>
                    <a:gd name="connsiteY0" fmla="*/ 163580 h 3502901"/>
                    <a:gd name="connsiteX1" fmla="*/ 943442 w 4020934"/>
                    <a:gd name="connsiteY1" fmla="*/ 281914 h 3502901"/>
                    <a:gd name="connsiteX2" fmla="*/ 690637 w 4020934"/>
                    <a:gd name="connsiteY2" fmla="*/ 782144 h 3502901"/>
                    <a:gd name="connsiteX3" fmla="*/ 233437 w 4020934"/>
                    <a:gd name="connsiteY3" fmla="*/ 1330784 h 3502901"/>
                    <a:gd name="connsiteX4" fmla="*/ 125861 w 4020934"/>
                    <a:gd name="connsiteY4" fmla="*/ 2132229 h 3502901"/>
                    <a:gd name="connsiteX5" fmla="*/ 825108 w 4020934"/>
                    <a:gd name="connsiteY5" fmla="*/ 2793824 h 3502901"/>
                    <a:gd name="connsiteX6" fmla="*/ 1502840 w 4020934"/>
                    <a:gd name="connsiteY6" fmla="*/ 3439283 h 3502901"/>
                    <a:gd name="connsiteX7" fmla="*/ 2492543 w 4020934"/>
                    <a:gd name="connsiteY7" fmla="*/ 3363980 h 3502901"/>
                    <a:gd name="connsiteX8" fmla="*/ 3326261 w 4020934"/>
                    <a:gd name="connsiteY8" fmla="*/ 3460799 h 3502901"/>
                    <a:gd name="connsiteX9" fmla="*/ 3724294 w 4020934"/>
                    <a:gd name="connsiteY9" fmla="*/ 3186478 h 3502901"/>
                    <a:gd name="connsiteX10" fmla="*/ 3718915 w 4020934"/>
                    <a:gd name="connsiteY10" fmla="*/ 2551777 h 3502901"/>
                    <a:gd name="connsiteX11" fmla="*/ 3966341 w 4020934"/>
                    <a:gd name="connsiteY11" fmla="*/ 2116092 h 3502901"/>
                    <a:gd name="connsiteX12" fmla="*/ 3815734 w 4020934"/>
                    <a:gd name="connsiteY12" fmla="*/ 1432982 h 3502901"/>
                    <a:gd name="connsiteX13" fmla="*/ 3573687 w 4020934"/>
                    <a:gd name="connsiteY13" fmla="*/ 911236 h 3502901"/>
                    <a:gd name="connsiteX14" fmla="*/ 3584445 w 4020934"/>
                    <a:gd name="connsiteY14" fmla="*/ 507824 h 3502901"/>
                    <a:gd name="connsiteX15" fmla="*/ 2895955 w 4020934"/>
                    <a:gd name="connsiteY15" fmla="*/ 61382 h 3502901"/>
                    <a:gd name="connsiteX16" fmla="*/ 2390346 w 4020934"/>
                    <a:gd name="connsiteY16" fmla="*/ 217368 h 3502901"/>
                    <a:gd name="connsiteX17" fmla="*/ 1847085 w 4020934"/>
                    <a:gd name="connsiteY17" fmla="*/ 163580 h 3502901"/>
                    <a:gd name="connsiteX0" fmla="*/ 1847085 w 4020934"/>
                    <a:gd name="connsiteY0" fmla="*/ 157390 h 3496711"/>
                    <a:gd name="connsiteX1" fmla="*/ 938063 w 4020934"/>
                    <a:gd name="connsiteY1" fmla="*/ 286482 h 3496711"/>
                    <a:gd name="connsiteX2" fmla="*/ 690637 w 4020934"/>
                    <a:gd name="connsiteY2" fmla="*/ 775954 h 3496711"/>
                    <a:gd name="connsiteX3" fmla="*/ 233437 w 4020934"/>
                    <a:gd name="connsiteY3" fmla="*/ 1324594 h 3496711"/>
                    <a:gd name="connsiteX4" fmla="*/ 125861 w 4020934"/>
                    <a:gd name="connsiteY4" fmla="*/ 2126039 h 3496711"/>
                    <a:gd name="connsiteX5" fmla="*/ 825108 w 4020934"/>
                    <a:gd name="connsiteY5" fmla="*/ 2787634 h 3496711"/>
                    <a:gd name="connsiteX6" fmla="*/ 1502840 w 4020934"/>
                    <a:gd name="connsiteY6" fmla="*/ 3433093 h 3496711"/>
                    <a:gd name="connsiteX7" fmla="*/ 2492543 w 4020934"/>
                    <a:gd name="connsiteY7" fmla="*/ 3357790 h 3496711"/>
                    <a:gd name="connsiteX8" fmla="*/ 3326261 w 4020934"/>
                    <a:gd name="connsiteY8" fmla="*/ 3454609 h 3496711"/>
                    <a:gd name="connsiteX9" fmla="*/ 3724294 w 4020934"/>
                    <a:gd name="connsiteY9" fmla="*/ 3180288 h 3496711"/>
                    <a:gd name="connsiteX10" fmla="*/ 3718915 w 4020934"/>
                    <a:gd name="connsiteY10" fmla="*/ 2545587 h 3496711"/>
                    <a:gd name="connsiteX11" fmla="*/ 3966341 w 4020934"/>
                    <a:gd name="connsiteY11" fmla="*/ 2109902 h 3496711"/>
                    <a:gd name="connsiteX12" fmla="*/ 3815734 w 4020934"/>
                    <a:gd name="connsiteY12" fmla="*/ 1426792 h 3496711"/>
                    <a:gd name="connsiteX13" fmla="*/ 3573687 w 4020934"/>
                    <a:gd name="connsiteY13" fmla="*/ 905046 h 3496711"/>
                    <a:gd name="connsiteX14" fmla="*/ 3584445 w 4020934"/>
                    <a:gd name="connsiteY14" fmla="*/ 501634 h 3496711"/>
                    <a:gd name="connsiteX15" fmla="*/ 2895955 w 4020934"/>
                    <a:gd name="connsiteY15" fmla="*/ 55192 h 3496711"/>
                    <a:gd name="connsiteX16" fmla="*/ 2390346 w 4020934"/>
                    <a:gd name="connsiteY16" fmla="*/ 211178 h 3496711"/>
                    <a:gd name="connsiteX17" fmla="*/ 1847085 w 4020934"/>
                    <a:gd name="connsiteY17" fmla="*/ 157390 h 3496711"/>
                    <a:gd name="connsiteX0" fmla="*/ 1847085 w 4020934"/>
                    <a:gd name="connsiteY0" fmla="*/ 170587 h 3509908"/>
                    <a:gd name="connsiteX1" fmla="*/ 938063 w 4020934"/>
                    <a:gd name="connsiteY1" fmla="*/ 299679 h 3509908"/>
                    <a:gd name="connsiteX2" fmla="*/ 690637 w 4020934"/>
                    <a:gd name="connsiteY2" fmla="*/ 789151 h 3509908"/>
                    <a:gd name="connsiteX3" fmla="*/ 233437 w 4020934"/>
                    <a:gd name="connsiteY3" fmla="*/ 1337791 h 3509908"/>
                    <a:gd name="connsiteX4" fmla="*/ 125861 w 4020934"/>
                    <a:gd name="connsiteY4" fmla="*/ 2139236 h 3509908"/>
                    <a:gd name="connsiteX5" fmla="*/ 825108 w 4020934"/>
                    <a:gd name="connsiteY5" fmla="*/ 2800831 h 3509908"/>
                    <a:gd name="connsiteX6" fmla="*/ 1502840 w 4020934"/>
                    <a:gd name="connsiteY6" fmla="*/ 3446290 h 3509908"/>
                    <a:gd name="connsiteX7" fmla="*/ 2492543 w 4020934"/>
                    <a:gd name="connsiteY7" fmla="*/ 3370987 h 3509908"/>
                    <a:gd name="connsiteX8" fmla="*/ 3326261 w 4020934"/>
                    <a:gd name="connsiteY8" fmla="*/ 3467806 h 3509908"/>
                    <a:gd name="connsiteX9" fmla="*/ 3724294 w 4020934"/>
                    <a:gd name="connsiteY9" fmla="*/ 3193485 h 3509908"/>
                    <a:gd name="connsiteX10" fmla="*/ 3718915 w 4020934"/>
                    <a:gd name="connsiteY10" fmla="*/ 2558784 h 3509908"/>
                    <a:gd name="connsiteX11" fmla="*/ 3966341 w 4020934"/>
                    <a:gd name="connsiteY11" fmla="*/ 2123099 h 3509908"/>
                    <a:gd name="connsiteX12" fmla="*/ 3815734 w 4020934"/>
                    <a:gd name="connsiteY12" fmla="*/ 1439989 h 3509908"/>
                    <a:gd name="connsiteX13" fmla="*/ 3573687 w 4020934"/>
                    <a:gd name="connsiteY13" fmla="*/ 918243 h 3509908"/>
                    <a:gd name="connsiteX14" fmla="*/ 3584445 w 4020934"/>
                    <a:gd name="connsiteY14" fmla="*/ 514831 h 3509908"/>
                    <a:gd name="connsiteX15" fmla="*/ 2895955 w 4020934"/>
                    <a:gd name="connsiteY15" fmla="*/ 68389 h 3509908"/>
                    <a:gd name="connsiteX16" fmla="*/ 2390346 w 4020934"/>
                    <a:gd name="connsiteY16" fmla="*/ 224375 h 3509908"/>
                    <a:gd name="connsiteX17" fmla="*/ 1847085 w 4020934"/>
                    <a:gd name="connsiteY17" fmla="*/ 170587 h 3509908"/>
                    <a:gd name="connsiteX0" fmla="*/ 1847085 w 4020934"/>
                    <a:gd name="connsiteY0" fmla="*/ 152323 h 3491644"/>
                    <a:gd name="connsiteX1" fmla="*/ 932684 w 4020934"/>
                    <a:gd name="connsiteY1" fmla="*/ 313688 h 3491644"/>
                    <a:gd name="connsiteX2" fmla="*/ 690637 w 4020934"/>
                    <a:gd name="connsiteY2" fmla="*/ 770887 h 3491644"/>
                    <a:gd name="connsiteX3" fmla="*/ 233437 w 4020934"/>
                    <a:gd name="connsiteY3" fmla="*/ 1319527 h 3491644"/>
                    <a:gd name="connsiteX4" fmla="*/ 125861 w 4020934"/>
                    <a:gd name="connsiteY4" fmla="*/ 2120972 h 3491644"/>
                    <a:gd name="connsiteX5" fmla="*/ 825108 w 4020934"/>
                    <a:gd name="connsiteY5" fmla="*/ 2782567 h 3491644"/>
                    <a:gd name="connsiteX6" fmla="*/ 1502840 w 4020934"/>
                    <a:gd name="connsiteY6" fmla="*/ 3428026 h 3491644"/>
                    <a:gd name="connsiteX7" fmla="*/ 2492543 w 4020934"/>
                    <a:gd name="connsiteY7" fmla="*/ 3352723 h 3491644"/>
                    <a:gd name="connsiteX8" fmla="*/ 3326261 w 4020934"/>
                    <a:gd name="connsiteY8" fmla="*/ 3449542 h 3491644"/>
                    <a:gd name="connsiteX9" fmla="*/ 3724294 w 4020934"/>
                    <a:gd name="connsiteY9" fmla="*/ 3175221 h 3491644"/>
                    <a:gd name="connsiteX10" fmla="*/ 3718915 w 4020934"/>
                    <a:gd name="connsiteY10" fmla="*/ 2540520 h 3491644"/>
                    <a:gd name="connsiteX11" fmla="*/ 3966341 w 4020934"/>
                    <a:gd name="connsiteY11" fmla="*/ 2104835 h 3491644"/>
                    <a:gd name="connsiteX12" fmla="*/ 3815734 w 4020934"/>
                    <a:gd name="connsiteY12" fmla="*/ 1421725 h 3491644"/>
                    <a:gd name="connsiteX13" fmla="*/ 3573687 w 4020934"/>
                    <a:gd name="connsiteY13" fmla="*/ 899979 h 3491644"/>
                    <a:gd name="connsiteX14" fmla="*/ 3584445 w 4020934"/>
                    <a:gd name="connsiteY14" fmla="*/ 496567 h 3491644"/>
                    <a:gd name="connsiteX15" fmla="*/ 2895955 w 4020934"/>
                    <a:gd name="connsiteY15" fmla="*/ 50125 h 3491644"/>
                    <a:gd name="connsiteX16" fmla="*/ 2390346 w 4020934"/>
                    <a:gd name="connsiteY16" fmla="*/ 206111 h 3491644"/>
                    <a:gd name="connsiteX17" fmla="*/ 1847085 w 4020934"/>
                    <a:gd name="connsiteY17" fmla="*/ 152323 h 3491644"/>
                    <a:gd name="connsiteX0" fmla="*/ 1847085 w 4020934"/>
                    <a:gd name="connsiteY0" fmla="*/ 152323 h 3491644"/>
                    <a:gd name="connsiteX1" fmla="*/ 932684 w 4020934"/>
                    <a:gd name="connsiteY1" fmla="*/ 313688 h 3491644"/>
                    <a:gd name="connsiteX2" fmla="*/ 690637 w 4020934"/>
                    <a:gd name="connsiteY2" fmla="*/ 770887 h 3491644"/>
                    <a:gd name="connsiteX3" fmla="*/ 233437 w 4020934"/>
                    <a:gd name="connsiteY3" fmla="*/ 1319527 h 3491644"/>
                    <a:gd name="connsiteX4" fmla="*/ 125861 w 4020934"/>
                    <a:gd name="connsiteY4" fmla="*/ 2120972 h 3491644"/>
                    <a:gd name="connsiteX5" fmla="*/ 825108 w 4020934"/>
                    <a:gd name="connsiteY5" fmla="*/ 2782567 h 3491644"/>
                    <a:gd name="connsiteX6" fmla="*/ 1502840 w 4020934"/>
                    <a:gd name="connsiteY6" fmla="*/ 3428026 h 3491644"/>
                    <a:gd name="connsiteX7" fmla="*/ 2492543 w 4020934"/>
                    <a:gd name="connsiteY7" fmla="*/ 3352723 h 3491644"/>
                    <a:gd name="connsiteX8" fmla="*/ 3326261 w 4020934"/>
                    <a:gd name="connsiteY8" fmla="*/ 3449542 h 3491644"/>
                    <a:gd name="connsiteX9" fmla="*/ 3724294 w 4020934"/>
                    <a:gd name="connsiteY9" fmla="*/ 3175221 h 3491644"/>
                    <a:gd name="connsiteX10" fmla="*/ 3718915 w 4020934"/>
                    <a:gd name="connsiteY10" fmla="*/ 2540520 h 3491644"/>
                    <a:gd name="connsiteX11" fmla="*/ 3966341 w 4020934"/>
                    <a:gd name="connsiteY11" fmla="*/ 2104835 h 3491644"/>
                    <a:gd name="connsiteX12" fmla="*/ 3815734 w 4020934"/>
                    <a:gd name="connsiteY12" fmla="*/ 1421725 h 3491644"/>
                    <a:gd name="connsiteX13" fmla="*/ 3573687 w 4020934"/>
                    <a:gd name="connsiteY13" fmla="*/ 899979 h 3491644"/>
                    <a:gd name="connsiteX14" fmla="*/ 3584445 w 4020934"/>
                    <a:gd name="connsiteY14" fmla="*/ 496567 h 3491644"/>
                    <a:gd name="connsiteX15" fmla="*/ 2895955 w 4020934"/>
                    <a:gd name="connsiteY15" fmla="*/ 50125 h 3491644"/>
                    <a:gd name="connsiteX16" fmla="*/ 2390346 w 4020934"/>
                    <a:gd name="connsiteY16" fmla="*/ 206111 h 3491644"/>
                    <a:gd name="connsiteX17" fmla="*/ 1847085 w 4020934"/>
                    <a:gd name="connsiteY17" fmla="*/ 152323 h 3491644"/>
                    <a:gd name="connsiteX0" fmla="*/ 1847085 w 4020934"/>
                    <a:gd name="connsiteY0" fmla="*/ 152323 h 3491644"/>
                    <a:gd name="connsiteX1" fmla="*/ 932684 w 4020934"/>
                    <a:gd name="connsiteY1" fmla="*/ 313688 h 3491644"/>
                    <a:gd name="connsiteX2" fmla="*/ 690637 w 4020934"/>
                    <a:gd name="connsiteY2" fmla="*/ 770887 h 3491644"/>
                    <a:gd name="connsiteX3" fmla="*/ 233437 w 4020934"/>
                    <a:gd name="connsiteY3" fmla="*/ 1319527 h 3491644"/>
                    <a:gd name="connsiteX4" fmla="*/ 125861 w 4020934"/>
                    <a:gd name="connsiteY4" fmla="*/ 2120972 h 3491644"/>
                    <a:gd name="connsiteX5" fmla="*/ 825108 w 4020934"/>
                    <a:gd name="connsiteY5" fmla="*/ 2782567 h 3491644"/>
                    <a:gd name="connsiteX6" fmla="*/ 1502840 w 4020934"/>
                    <a:gd name="connsiteY6" fmla="*/ 3428026 h 3491644"/>
                    <a:gd name="connsiteX7" fmla="*/ 2492543 w 4020934"/>
                    <a:gd name="connsiteY7" fmla="*/ 3352723 h 3491644"/>
                    <a:gd name="connsiteX8" fmla="*/ 3326261 w 4020934"/>
                    <a:gd name="connsiteY8" fmla="*/ 3449542 h 3491644"/>
                    <a:gd name="connsiteX9" fmla="*/ 3724294 w 4020934"/>
                    <a:gd name="connsiteY9" fmla="*/ 3175221 h 3491644"/>
                    <a:gd name="connsiteX10" fmla="*/ 3718915 w 4020934"/>
                    <a:gd name="connsiteY10" fmla="*/ 2540520 h 3491644"/>
                    <a:gd name="connsiteX11" fmla="*/ 3966341 w 4020934"/>
                    <a:gd name="connsiteY11" fmla="*/ 2104835 h 3491644"/>
                    <a:gd name="connsiteX12" fmla="*/ 3815734 w 4020934"/>
                    <a:gd name="connsiteY12" fmla="*/ 1421725 h 3491644"/>
                    <a:gd name="connsiteX13" fmla="*/ 3573687 w 4020934"/>
                    <a:gd name="connsiteY13" fmla="*/ 899979 h 3491644"/>
                    <a:gd name="connsiteX14" fmla="*/ 3584445 w 4020934"/>
                    <a:gd name="connsiteY14" fmla="*/ 496567 h 3491644"/>
                    <a:gd name="connsiteX15" fmla="*/ 2895955 w 4020934"/>
                    <a:gd name="connsiteY15" fmla="*/ 50125 h 3491644"/>
                    <a:gd name="connsiteX16" fmla="*/ 2390346 w 4020934"/>
                    <a:gd name="connsiteY16" fmla="*/ 206111 h 3491644"/>
                    <a:gd name="connsiteX17" fmla="*/ 1847085 w 4020934"/>
                    <a:gd name="connsiteY17" fmla="*/ 152323 h 3491644"/>
                    <a:gd name="connsiteX0" fmla="*/ 1847085 w 4020934"/>
                    <a:gd name="connsiteY0" fmla="*/ 143816 h 3483137"/>
                    <a:gd name="connsiteX1" fmla="*/ 932684 w 4020934"/>
                    <a:gd name="connsiteY1" fmla="*/ 305181 h 3483137"/>
                    <a:gd name="connsiteX2" fmla="*/ 690637 w 4020934"/>
                    <a:gd name="connsiteY2" fmla="*/ 762380 h 3483137"/>
                    <a:gd name="connsiteX3" fmla="*/ 233437 w 4020934"/>
                    <a:gd name="connsiteY3" fmla="*/ 1311020 h 3483137"/>
                    <a:gd name="connsiteX4" fmla="*/ 125861 w 4020934"/>
                    <a:gd name="connsiteY4" fmla="*/ 2112465 h 3483137"/>
                    <a:gd name="connsiteX5" fmla="*/ 825108 w 4020934"/>
                    <a:gd name="connsiteY5" fmla="*/ 2774060 h 3483137"/>
                    <a:gd name="connsiteX6" fmla="*/ 1502840 w 4020934"/>
                    <a:gd name="connsiteY6" fmla="*/ 3419519 h 3483137"/>
                    <a:gd name="connsiteX7" fmla="*/ 2492543 w 4020934"/>
                    <a:gd name="connsiteY7" fmla="*/ 3344216 h 3483137"/>
                    <a:gd name="connsiteX8" fmla="*/ 3326261 w 4020934"/>
                    <a:gd name="connsiteY8" fmla="*/ 3441035 h 3483137"/>
                    <a:gd name="connsiteX9" fmla="*/ 3724294 w 4020934"/>
                    <a:gd name="connsiteY9" fmla="*/ 3166714 h 3483137"/>
                    <a:gd name="connsiteX10" fmla="*/ 3718915 w 4020934"/>
                    <a:gd name="connsiteY10" fmla="*/ 2532013 h 3483137"/>
                    <a:gd name="connsiteX11" fmla="*/ 3966341 w 4020934"/>
                    <a:gd name="connsiteY11" fmla="*/ 2096328 h 3483137"/>
                    <a:gd name="connsiteX12" fmla="*/ 3815734 w 4020934"/>
                    <a:gd name="connsiteY12" fmla="*/ 1413218 h 3483137"/>
                    <a:gd name="connsiteX13" fmla="*/ 3573687 w 4020934"/>
                    <a:gd name="connsiteY13" fmla="*/ 891472 h 3483137"/>
                    <a:gd name="connsiteX14" fmla="*/ 3584445 w 4020934"/>
                    <a:gd name="connsiteY14" fmla="*/ 488060 h 3483137"/>
                    <a:gd name="connsiteX15" fmla="*/ 2895955 w 4020934"/>
                    <a:gd name="connsiteY15" fmla="*/ 41618 h 3483137"/>
                    <a:gd name="connsiteX16" fmla="*/ 2390346 w 4020934"/>
                    <a:gd name="connsiteY16" fmla="*/ 197604 h 3483137"/>
                    <a:gd name="connsiteX17" fmla="*/ 1847085 w 4020934"/>
                    <a:gd name="connsiteY17" fmla="*/ 143816 h 3483137"/>
                    <a:gd name="connsiteX0" fmla="*/ 1847085 w 4020934"/>
                    <a:gd name="connsiteY0" fmla="*/ 143816 h 3483137"/>
                    <a:gd name="connsiteX1" fmla="*/ 932684 w 4020934"/>
                    <a:gd name="connsiteY1" fmla="*/ 305181 h 3483137"/>
                    <a:gd name="connsiteX2" fmla="*/ 690637 w 4020934"/>
                    <a:gd name="connsiteY2" fmla="*/ 762380 h 3483137"/>
                    <a:gd name="connsiteX3" fmla="*/ 233437 w 4020934"/>
                    <a:gd name="connsiteY3" fmla="*/ 1311020 h 3483137"/>
                    <a:gd name="connsiteX4" fmla="*/ 125861 w 4020934"/>
                    <a:gd name="connsiteY4" fmla="*/ 2112465 h 3483137"/>
                    <a:gd name="connsiteX5" fmla="*/ 825108 w 4020934"/>
                    <a:gd name="connsiteY5" fmla="*/ 2774060 h 3483137"/>
                    <a:gd name="connsiteX6" fmla="*/ 1502840 w 4020934"/>
                    <a:gd name="connsiteY6" fmla="*/ 3419519 h 3483137"/>
                    <a:gd name="connsiteX7" fmla="*/ 2492543 w 4020934"/>
                    <a:gd name="connsiteY7" fmla="*/ 3349595 h 3483137"/>
                    <a:gd name="connsiteX8" fmla="*/ 3326261 w 4020934"/>
                    <a:gd name="connsiteY8" fmla="*/ 3441035 h 3483137"/>
                    <a:gd name="connsiteX9" fmla="*/ 3724294 w 4020934"/>
                    <a:gd name="connsiteY9" fmla="*/ 3166714 h 3483137"/>
                    <a:gd name="connsiteX10" fmla="*/ 3718915 w 4020934"/>
                    <a:gd name="connsiteY10" fmla="*/ 2532013 h 3483137"/>
                    <a:gd name="connsiteX11" fmla="*/ 3966341 w 4020934"/>
                    <a:gd name="connsiteY11" fmla="*/ 2096328 h 3483137"/>
                    <a:gd name="connsiteX12" fmla="*/ 3815734 w 4020934"/>
                    <a:gd name="connsiteY12" fmla="*/ 1413218 h 3483137"/>
                    <a:gd name="connsiteX13" fmla="*/ 3573687 w 4020934"/>
                    <a:gd name="connsiteY13" fmla="*/ 891472 h 3483137"/>
                    <a:gd name="connsiteX14" fmla="*/ 3584445 w 4020934"/>
                    <a:gd name="connsiteY14" fmla="*/ 488060 h 3483137"/>
                    <a:gd name="connsiteX15" fmla="*/ 2895955 w 4020934"/>
                    <a:gd name="connsiteY15" fmla="*/ 41618 h 3483137"/>
                    <a:gd name="connsiteX16" fmla="*/ 2390346 w 4020934"/>
                    <a:gd name="connsiteY16" fmla="*/ 197604 h 3483137"/>
                    <a:gd name="connsiteX17" fmla="*/ 1847085 w 4020934"/>
                    <a:gd name="connsiteY17" fmla="*/ 143816 h 3483137"/>
                    <a:gd name="connsiteX0" fmla="*/ 1847085 w 4020934"/>
                    <a:gd name="connsiteY0" fmla="*/ 143816 h 3483137"/>
                    <a:gd name="connsiteX1" fmla="*/ 932684 w 4020934"/>
                    <a:gd name="connsiteY1" fmla="*/ 305181 h 3483137"/>
                    <a:gd name="connsiteX2" fmla="*/ 690637 w 4020934"/>
                    <a:gd name="connsiteY2" fmla="*/ 762380 h 3483137"/>
                    <a:gd name="connsiteX3" fmla="*/ 233437 w 4020934"/>
                    <a:gd name="connsiteY3" fmla="*/ 1311020 h 3483137"/>
                    <a:gd name="connsiteX4" fmla="*/ 125861 w 4020934"/>
                    <a:gd name="connsiteY4" fmla="*/ 2112465 h 3483137"/>
                    <a:gd name="connsiteX5" fmla="*/ 825108 w 4020934"/>
                    <a:gd name="connsiteY5" fmla="*/ 2774060 h 3483137"/>
                    <a:gd name="connsiteX6" fmla="*/ 1502840 w 4020934"/>
                    <a:gd name="connsiteY6" fmla="*/ 3419519 h 3483137"/>
                    <a:gd name="connsiteX7" fmla="*/ 2492543 w 4020934"/>
                    <a:gd name="connsiteY7" fmla="*/ 3349595 h 3483137"/>
                    <a:gd name="connsiteX8" fmla="*/ 3326261 w 4020934"/>
                    <a:gd name="connsiteY8" fmla="*/ 3441035 h 3483137"/>
                    <a:gd name="connsiteX9" fmla="*/ 3724294 w 4020934"/>
                    <a:gd name="connsiteY9" fmla="*/ 3166714 h 3483137"/>
                    <a:gd name="connsiteX10" fmla="*/ 3718915 w 4020934"/>
                    <a:gd name="connsiteY10" fmla="*/ 2532013 h 3483137"/>
                    <a:gd name="connsiteX11" fmla="*/ 3966341 w 4020934"/>
                    <a:gd name="connsiteY11" fmla="*/ 2096328 h 3483137"/>
                    <a:gd name="connsiteX12" fmla="*/ 3815734 w 4020934"/>
                    <a:gd name="connsiteY12" fmla="*/ 1413218 h 3483137"/>
                    <a:gd name="connsiteX13" fmla="*/ 3573687 w 4020934"/>
                    <a:gd name="connsiteY13" fmla="*/ 891472 h 3483137"/>
                    <a:gd name="connsiteX14" fmla="*/ 3584445 w 4020934"/>
                    <a:gd name="connsiteY14" fmla="*/ 488060 h 3483137"/>
                    <a:gd name="connsiteX15" fmla="*/ 2895955 w 4020934"/>
                    <a:gd name="connsiteY15" fmla="*/ 41618 h 3483137"/>
                    <a:gd name="connsiteX16" fmla="*/ 2390346 w 4020934"/>
                    <a:gd name="connsiteY16" fmla="*/ 197604 h 3483137"/>
                    <a:gd name="connsiteX17" fmla="*/ 1847085 w 4020934"/>
                    <a:gd name="connsiteY17" fmla="*/ 143816 h 3483137"/>
                    <a:gd name="connsiteX0" fmla="*/ 1847085 w 4020934"/>
                    <a:gd name="connsiteY0" fmla="*/ 143816 h 3483137"/>
                    <a:gd name="connsiteX1" fmla="*/ 932684 w 4020934"/>
                    <a:gd name="connsiteY1" fmla="*/ 305181 h 3483137"/>
                    <a:gd name="connsiteX2" fmla="*/ 690637 w 4020934"/>
                    <a:gd name="connsiteY2" fmla="*/ 762380 h 3483137"/>
                    <a:gd name="connsiteX3" fmla="*/ 233437 w 4020934"/>
                    <a:gd name="connsiteY3" fmla="*/ 1311020 h 3483137"/>
                    <a:gd name="connsiteX4" fmla="*/ 125861 w 4020934"/>
                    <a:gd name="connsiteY4" fmla="*/ 2112465 h 3483137"/>
                    <a:gd name="connsiteX5" fmla="*/ 825108 w 4020934"/>
                    <a:gd name="connsiteY5" fmla="*/ 2774060 h 3483137"/>
                    <a:gd name="connsiteX6" fmla="*/ 1502840 w 4020934"/>
                    <a:gd name="connsiteY6" fmla="*/ 3419519 h 3483137"/>
                    <a:gd name="connsiteX7" fmla="*/ 2492543 w 4020934"/>
                    <a:gd name="connsiteY7" fmla="*/ 3349595 h 3483137"/>
                    <a:gd name="connsiteX8" fmla="*/ 3326261 w 4020934"/>
                    <a:gd name="connsiteY8" fmla="*/ 3441035 h 3483137"/>
                    <a:gd name="connsiteX9" fmla="*/ 3724294 w 4020934"/>
                    <a:gd name="connsiteY9" fmla="*/ 3166714 h 3483137"/>
                    <a:gd name="connsiteX10" fmla="*/ 3718915 w 4020934"/>
                    <a:gd name="connsiteY10" fmla="*/ 2532013 h 3483137"/>
                    <a:gd name="connsiteX11" fmla="*/ 3966341 w 4020934"/>
                    <a:gd name="connsiteY11" fmla="*/ 2096328 h 3483137"/>
                    <a:gd name="connsiteX12" fmla="*/ 3815734 w 4020934"/>
                    <a:gd name="connsiteY12" fmla="*/ 1413218 h 3483137"/>
                    <a:gd name="connsiteX13" fmla="*/ 3573687 w 4020934"/>
                    <a:gd name="connsiteY13" fmla="*/ 891472 h 3483137"/>
                    <a:gd name="connsiteX14" fmla="*/ 3584445 w 4020934"/>
                    <a:gd name="connsiteY14" fmla="*/ 488060 h 3483137"/>
                    <a:gd name="connsiteX15" fmla="*/ 2895955 w 4020934"/>
                    <a:gd name="connsiteY15" fmla="*/ 41618 h 3483137"/>
                    <a:gd name="connsiteX16" fmla="*/ 2390346 w 4020934"/>
                    <a:gd name="connsiteY16" fmla="*/ 197604 h 3483137"/>
                    <a:gd name="connsiteX17" fmla="*/ 1847085 w 4020934"/>
                    <a:gd name="connsiteY17" fmla="*/ 143816 h 3483137"/>
                    <a:gd name="connsiteX0" fmla="*/ 1847085 w 4020934"/>
                    <a:gd name="connsiteY0" fmla="*/ 143816 h 3483137"/>
                    <a:gd name="connsiteX1" fmla="*/ 932684 w 4020934"/>
                    <a:gd name="connsiteY1" fmla="*/ 305181 h 3483137"/>
                    <a:gd name="connsiteX2" fmla="*/ 690637 w 4020934"/>
                    <a:gd name="connsiteY2" fmla="*/ 762380 h 3483137"/>
                    <a:gd name="connsiteX3" fmla="*/ 233437 w 4020934"/>
                    <a:gd name="connsiteY3" fmla="*/ 1311020 h 3483137"/>
                    <a:gd name="connsiteX4" fmla="*/ 125861 w 4020934"/>
                    <a:gd name="connsiteY4" fmla="*/ 2112465 h 3483137"/>
                    <a:gd name="connsiteX5" fmla="*/ 825108 w 4020934"/>
                    <a:gd name="connsiteY5" fmla="*/ 2774060 h 3483137"/>
                    <a:gd name="connsiteX6" fmla="*/ 1502840 w 4020934"/>
                    <a:gd name="connsiteY6" fmla="*/ 3419519 h 3483137"/>
                    <a:gd name="connsiteX7" fmla="*/ 2492543 w 4020934"/>
                    <a:gd name="connsiteY7" fmla="*/ 3349595 h 3483137"/>
                    <a:gd name="connsiteX8" fmla="*/ 3326261 w 4020934"/>
                    <a:gd name="connsiteY8" fmla="*/ 3441035 h 3483137"/>
                    <a:gd name="connsiteX9" fmla="*/ 3724294 w 4020934"/>
                    <a:gd name="connsiteY9" fmla="*/ 3166714 h 3483137"/>
                    <a:gd name="connsiteX10" fmla="*/ 3718915 w 4020934"/>
                    <a:gd name="connsiteY10" fmla="*/ 2532013 h 3483137"/>
                    <a:gd name="connsiteX11" fmla="*/ 3966341 w 4020934"/>
                    <a:gd name="connsiteY11" fmla="*/ 2096328 h 3483137"/>
                    <a:gd name="connsiteX12" fmla="*/ 3815734 w 4020934"/>
                    <a:gd name="connsiteY12" fmla="*/ 1413218 h 3483137"/>
                    <a:gd name="connsiteX13" fmla="*/ 3573687 w 4020934"/>
                    <a:gd name="connsiteY13" fmla="*/ 891472 h 3483137"/>
                    <a:gd name="connsiteX14" fmla="*/ 3584445 w 4020934"/>
                    <a:gd name="connsiteY14" fmla="*/ 488060 h 3483137"/>
                    <a:gd name="connsiteX15" fmla="*/ 2895955 w 4020934"/>
                    <a:gd name="connsiteY15" fmla="*/ 41618 h 3483137"/>
                    <a:gd name="connsiteX16" fmla="*/ 2390346 w 4020934"/>
                    <a:gd name="connsiteY16" fmla="*/ 197604 h 3483137"/>
                    <a:gd name="connsiteX17" fmla="*/ 1847085 w 4020934"/>
                    <a:gd name="connsiteY17" fmla="*/ 143816 h 3483137"/>
                    <a:gd name="connsiteX0" fmla="*/ 1847085 w 4020934"/>
                    <a:gd name="connsiteY0" fmla="*/ 143816 h 3483137"/>
                    <a:gd name="connsiteX1" fmla="*/ 932684 w 4020934"/>
                    <a:gd name="connsiteY1" fmla="*/ 305181 h 3483137"/>
                    <a:gd name="connsiteX2" fmla="*/ 690637 w 4020934"/>
                    <a:gd name="connsiteY2" fmla="*/ 762380 h 3483137"/>
                    <a:gd name="connsiteX3" fmla="*/ 233437 w 4020934"/>
                    <a:gd name="connsiteY3" fmla="*/ 1311020 h 3483137"/>
                    <a:gd name="connsiteX4" fmla="*/ 125861 w 4020934"/>
                    <a:gd name="connsiteY4" fmla="*/ 2112465 h 3483137"/>
                    <a:gd name="connsiteX5" fmla="*/ 825108 w 4020934"/>
                    <a:gd name="connsiteY5" fmla="*/ 2774060 h 3483137"/>
                    <a:gd name="connsiteX6" fmla="*/ 1502840 w 4020934"/>
                    <a:gd name="connsiteY6" fmla="*/ 3419519 h 3483137"/>
                    <a:gd name="connsiteX7" fmla="*/ 2492543 w 4020934"/>
                    <a:gd name="connsiteY7" fmla="*/ 3349595 h 3483137"/>
                    <a:gd name="connsiteX8" fmla="*/ 3326261 w 4020934"/>
                    <a:gd name="connsiteY8" fmla="*/ 3441035 h 3483137"/>
                    <a:gd name="connsiteX9" fmla="*/ 3724294 w 4020934"/>
                    <a:gd name="connsiteY9" fmla="*/ 3166714 h 3483137"/>
                    <a:gd name="connsiteX10" fmla="*/ 3718915 w 4020934"/>
                    <a:gd name="connsiteY10" fmla="*/ 2532013 h 3483137"/>
                    <a:gd name="connsiteX11" fmla="*/ 3966341 w 4020934"/>
                    <a:gd name="connsiteY11" fmla="*/ 2096328 h 3483137"/>
                    <a:gd name="connsiteX12" fmla="*/ 3815734 w 4020934"/>
                    <a:gd name="connsiteY12" fmla="*/ 1413218 h 3483137"/>
                    <a:gd name="connsiteX13" fmla="*/ 3573687 w 4020934"/>
                    <a:gd name="connsiteY13" fmla="*/ 891472 h 3483137"/>
                    <a:gd name="connsiteX14" fmla="*/ 3584445 w 4020934"/>
                    <a:gd name="connsiteY14" fmla="*/ 488060 h 3483137"/>
                    <a:gd name="connsiteX15" fmla="*/ 2895955 w 4020934"/>
                    <a:gd name="connsiteY15" fmla="*/ 41618 h 3483137"/>
                    <a:gd name="connsiteX16" fmla="*/ 2390346 w 4020934"/>
                    <a:gd name="connsiteY16" fmla="*/ 197604 h 3483137"/>
                    <a:gd name="connsiteX17" fmla="*/ 1847085 w 4020934"/>
                    <a:gd name="connsiteY17" fmla="*/ 143816 h 3483137"/>
                    <a:gd name="connsiteX0" fmla="*/ 1847085 w 4020934"/>
                    <a:gd name="connsiteY0" fmla="*/ 143816 h 3483137"/>
                    <a:gd name="connsiteX1" fmla="*/ 932684 w 4020934"/>
                    <a:gd name="connsiteY1" fmla="*/ 305181 h 3483137"/>
                    <a:gd name="connsiteX2" fmla="*/ 690637 w 4020934"/>
                    <a:gd name="connsiteY2" fmla="*/ 762380 h 3483137"/>
                    <a:gd name="connsiteX3" fmla="*/ 233437 w 4020934"/>
                    <a:gd name="connsiteY3" fmla="*/ 1311020 h 3483137"/>
                    <a:gd name="connsiteX4" fmla="*/ 125861 w 4020934"/>
                    <a:gd name="connsiteY4" fmla="*/ 2112465 h 3483137"/>
                    <a:gd name="connsiteX5" fmla="*/ 825108 w 4020934"/>
                    <a:gd name="connsiteY5" fmla="*/ 2774060 h 3483137"/>
                    <a:gd name="connsiteX6" fmla="*/ 1502840 w 4020934"/>
                    <a:gd name="connsiteY6" fmla="*/ 3419519 h 3483137"/>
                    <a:gd name="connsiteX7" fmla="*/ 2492543 w 4020934"/>
                    <a:gd name="connsiteY7" fmla="*/ 3349595 h 3483137"/>
                    <a:gd name="connsiteX8" fmla="*/ 3326261 w 4020934"/>
                    <a:gd name="connsiteY8" fmla="*/ 3441035 h 3483137"/>
                    <a:gd name="connsiteX9" fmla="*/ 3724294 w 4020934"/>
                    <a:gd name="connsiteY9" fmla="*/ 3166714 h 3483137"/>
                    <a:gd name="connsiteX10" fmla="*/ 3718915 w 4020934"/>
                    <a:gd name="connsiteY10" fmla="*/ 2532013 h 3483137"/>
                    <a:gd name="connsiteX11" fmla="*/ 3966341 w 4020934"/>
                    <a:gd name="connsiteY11" fmla="*/ 2096328 h 3483137"/>
                    <a:gd name="connsiteX12" fmla="*/ 3815734 w 4020934"/>
                    <a:gd name="connsiteY12" fmla="*/ 1413218 h 3483137"/>
                    <a:gd name="connsiteX13" fmla="*/ 3573687 w 4020934"/>
                    <a:gd name="connsiteY13" fmla="*/ 891472 h 3483137"/>
                    <a:gd name="connsiteX14" fmla="*/ 3584445 w 4020934"/>
                    <a:gd name="connsiteY14" fmla="*/ 488060 h 3483137"/>
                    <a:gd name="connsiteX15" fmla="*/ 2895955 w 4020934"/>
                    <a:gd name="connsiteY15" fmla="*/ 41618 h 3483137"/>
                    <a:gd name="connsiteX16" fmla="*/ 2390346 w 4020934"/>
                    <a:gd name="connsiteY16" fmla="*/ 197604 h 3483137"/>
                    <a:gd name="connsiteX17" fmla="*/ 1847085 w 4020934"/>
                    <a:gd name="connsiteY17" fmla="*/ 143816 h 3483137"/>
                    <a:gd name="connsiteX0" fmla="*/ 1847085 w 4020934"/>
                    <a:gd name="connsiteY0" fmla="*/ 143816 h 3483137"/>
                    <a:gd name="connsiteX1" fmla="*/ 932684 w 4020934"/>
                    <a:gd name="connsiteY1" fmla="*/ 305181 h 3483137"/>
                    <a:gd name="connsiteX2" fmla="*/ 690637 w 4020934"/>
                    <a:gd name="connsiteY2" fmla="*/ 762380 h 3483137"/>
                    <a:gd name="connsiteX3" fmla="*/ 233437 w 4020934"/>
                    <a:gd name="connsiteY3" fmla="*/ 1311020 h 3483137"/>
                    <a:gd name="connsiteX4" fmla="*/ 125861 w 4020934"/>
                    <a:gd name="connsiteY4" fmla="*/ 2112465 h 3483137"/>
                    <a:gd name="connsiteX5" fmla="*/ 825108 w 4020934"/>
                    <a:gd name="connsiteY5" fmla="*/ 2774060 h 3483137"/>
                    <a:gd name="connsiteX6" fmla="*/ 1502840 w 4020934"/>
                    <a:gd name="connsiteY6" fmla="*/ 3419519 h 3483137"/>
                    <a:gd name="connsiteX7" fmla="*/ 2492543 w 4020934"/>
                    <a:gd name="connsiteY7" fmla="*/ 3349595 h 3483137"/>
                    <a:gd name="connsiteX8" fmla="*/ 3326261 w 4020934"/>
                    <a:gd name="connsiteY8" fmla="*/ 3441035 h 3483137"/>
                    <a:gd name="connsiteX9" fmla="*/ 3724294 w 4020934"/>
                    <a:gd name="connsiteY9" fmla="*/ 3166714 h 3483137"/>
                    <a:gd name="connsiteX10" fmla="*/ 3692021 w 4020934"/>
                    <a:gd name="connsiteY10" fmla="*/ 2526634 h 3483137"/>
                    <a:gd name="connsiteX11" fmla="*/ 3966341 w 4020934"/>
                    <a:gd name="connsiteY11" fmla="*/ 2096328 h 3483137"/>
                    <a:gd name="connsiteX12" fmla="*/ 3815734 w 4020934"/>
                    <a:gd name="connsiteY12" fmla="*/ 1413218 h 3483137"/>
                    <a:gd name="connsiteX13" fmla="*/ 3573687 w 4020934"/>
                    <a:gd name="connsiteY13" fmla="*/ 891472 h 3483137"/>
                    <a:gd name="connsiteX14" fmla="*/ 3584445 w 4020934"/>
                    <a:gd name="connsiteY14" fmla="*/ 488060 h 3483137"/>
                    <a:gd name="connsiteX15" fmla="*/ 2895955 w 4020934"/>
                    <a:gd name="connsiteY15" fmla="*/ 41618 h 3483137"/>
                    <a:gd name="connsiteX16" fmla="*/ 2390346 w 4020934"/>
                    <a:gd name="connsiteY16" fmla="*/ 197604 h 3483137"/>
                    <a:gd name="connsiteX17" fmla="*/ 1847085 w 4020934"/>
                    <a:gd name="connsiteY17" fmla="*/ 143816 h 3483137"/>
                    <a:gd name="connsiteX0" fmla="*/ 1847085 w 4020934"/>
                    <a:gd name="connsiteY0" fmla="*/ 143816 h 3483137"/>
                    <a:gd name="connsiteX1" fmla="*/ 932684 w 4020934"/>
                    <a:gd name="connsiteY1" fmla="*/ 305181 h 3483137"/>
                    <a:gd name="connsiteX2" fmla="*/ 690637 w 4020934"/>
                    <a:gd name="connsiteY2" fmla="*/ 762380 h 3483137"/>
                    <a:gd name="connsiteX3" fmla="*/ 233437 w 4020934"/>
                    <a:gd name="connsiteY3" fmla="*/ 1311020 h 3483137"/>
                    <a:gd name="connsiteX4" fmla="*/ 125861 w 4020934"/>
                    <a:gd name="connsiteY4" fmla="*/ 2112465 h 3483137"/>
                    <a:gd name="connsiteX5" fmla="*/ 825108 w 4020934"/>
                    <a:gd name="connsiteY5" fmla="*/ 2774060 h 3483137"/>
                    <a:gd name="connsiteX6" fmla="*/ 1502840 w 4020934"/>
                    <a:gd name="connsiteY6" fmla="*/ 3419519 h 3483137"/>
                    <a:gd name="connsiteX7" fmla="*/ 2492543 w 4020934"/>
                    <a:gd name="connsiteY7" fmla="*/ 3349595 h 3483137"/>
                    <a:gd name="connsiteX8" fmla="*/ 3326261 w 4020934"/>
                    <a:gd name="connsiteY8" fmla="*/ 3441035 h 3483137"/>
                    <a:gd name="connsiteX9" fmla="*/ 3724294 w 4020934"/>
                    <a:gd name="connsiteY9" fmla="*/ 3166714 h 3483137"/>
                    <a:gd name="connsiteX10" fmla="*/ 3692021 w 4020934"/>
                    <a:gd name="connsiteY10" fmla="*/ 2526634 h 3483137"/>
                    <a:gd name="connsiteX11" fmla="*/ 3966341 w 4020934"/>
                    <a:gd name="connsiteY11" fmla="*/ 2096328 h 3483137"/>
                    <a:gd name="connsiteX12" fmla="*/ 3815734 w 4020934"/>
                    <a:gd name="connsiteY12" fmla="*/ 1413218 h 3483137"/>
                    <a:gd name="connsiteX13" fmla="*/ 3573687 w 4020934"/>
                    <a:gd name="connsiteY13" fmla="*/ 891472 h 3483137"/>
                    <a:gd name="connsiteX14" fmla="*/ 3584445 w 4020934"/>
                    <a:gd name="connsiteY14" fmla="*/ 488060 h 3483137"/>
                    <a:gd name="connsiteX15" fmla="*/ 2895955 w 4020934"/>
                    <a:gd name="connsiteY15" fmla="*/ 41618 h 3483137"/>
                    <a:gd name="connsiteX16" fmla="*/ 2390346 w 4020934"/>
                    <a:gd name="connsiteY16" fmla="*/ 197604 h 3483137"/>
                    <a:gd name="connsiteX17" fmla="*/ 1847085 w 4020934"/>
                    <a:gd name="connsiteY17" fmla="*/ 143816 h 3483137"/>
                    <a:gd name="connsiteX0" fmla="*/ 1847085 w 4020934"/>
                    <a:gd name="connsiteY0" fmla="*/ 143816 h 3483137"/>
                    <a:gd name="connsiteX1" fmla="*/ 932684 w 4020934"/>
                    <a:gd name="connsiteY1" fmla="*/ 305181 h 3483137"/>
                    <a:gd name="connsiteX2" fmla="*/ 690637 w 4020934"/>
                    <a:gd name="connsiteY2" fmla="*/ 762380 h 3483137"/>
                    <a:gd name="connsiteX3" fmla="*/ 233437 w 4020934"/>
                    <a:gd name="connsiteY3" fmla="*/ 1311020 h 3483137"/>
                    <a:gd name="connsiteX4" fmla="*/ 125861 w 4020934"/>
                    <a:gd name="connsiteY4" fmla="*/ 2112465 h 3483137"/>
                    <a:gd name="connsiteX5" fmla="*/ 825108 w 4020934"/>
                    <a:gd name="connsiteY5" fmla="*/ 2774060 h 3483137"/>
                    <a:gd name="connsiteX6" fmla="*/ 1502840 w 4020934"/>
                    <a:gd name="connsiteY6" fmla="*/ 3419519 h 3483137"/>
                    <a:gd name="connsiteX7" fmla="*/ 2492543 w 4020934"/>
                    <a:gd name="connsiteY7" fmla="*/ 3349595 h 3483137"/>
                    <a:gd name="connsiteX8" fmla="*/ 3326261 w 4020934"/>
                    <a:gd name="connsiteY8" fmla="*/ 3441035 h 3483137"/>
                    <a:gd name="connsiteX9" fmla="*/ 3724294 w 4020934"/>
                    <a:gd name="connsiteY9" fmla="*/ 3166714 h 3483137"/>
                    <a:gd name="connsiteX10" fmla="*/ 3692021 w 4020934"/>
                    <a:gd name="connsiteY10" fmla="*/ 2526634 h 3483137"/>
                    <a:gd name="connsiteX11" fmla="*/ 3966341 w 4020934"/>
                    <a:gd name="connsiteY11" fmla="*/ 2096328 h 3483137"/>
                    <a:gd name="connsiteX12" fmla="*/ 3815734 w 4020934"/>
                    <a:gd name="connsiteY12" fmla="*/ 1413218 h 3483137"/>
                    <a:gd name="connsiteX13" fmla="*/ 3573687 w 4020934"/>
                    <a:gd name="connsiteY13" fmla="*/ 891472 h 3483137"/>
                    <a:gd name="connsiteX14" fmla="*/ 3584445 w 4020934"/>
                    <a:gd name="connsiteY14" fmla="*/ 488060 h 3483137"/>
                    <a:gd name="connsiteX15" fmla="*/ 2895955 w 4020934"/>
                    <a:gd name="connsiteY15" fmla="*/ 41618 h 3483137"/>
                    <a:gd name="connsiteX16" fmla="*/ 2390346 w 4020934"/>
                    <a:gd name="connsiteY16" fmla="*/ 197604 h 3483137"/>
                    <a:gd name="connsiteX17" fmla="*/ 1847085 w 4020934"/>
                    <a:gd name="connsiteY17" fmla="*/ 143816 h 3483137"/>
                    <a:gd name="connsiteX0" fmla="*/ 1847085 w 4032576"/>
                    <a:gd name="connsiteY0" fmla="*/ 143816 h 3483137"/>
                    <a:gd name="connsiteX1" fmla="*/ 932684 w 4032576"/>
                    <a:gd name="connsiteY1" fmla="*/ 305181 h 3483137"/>
                    <a:gd name="connsiteX2" fmla="*/ 690637 w 4032576"/>
                    <a:gd name="connsiteY2" fmla="*/ 762380 h 3483137"/>
                    <a:gd name="connsiteX3" fmla="*/ 233437 w 4032576"/>
                    <a:gd name="connsiteY3" fmla="*/ 1311020 h 3483137"/>
                    <a:gd name="connsiteX4" fmla="*/ 125861 w 4032576"/>
                    <a:gd name="connsiteY4" fmla="*/ 2112465 h 3483137"/>
                    <a:gd name="connsiteX5" fmla="*/ 825108 w 4032576"/>
                    <a:gd name="connsiteY5" fmla="*/ 2774060 h 3483137"/>
                    <a:gd name="connsiteX6" fmla="*/ 1502840 w 4032576"/>
                    <a:gd name="connsiteY6" fmla="*/ 3419519 h 3483137"/>
                    <a:gd name="connsiteX7" fmla="*/ 2492543 w 4032576"/>
                    <a:gd name="connsiteY7" fmla="*/ 3349595 h 3483137"/>
                    <a:gd name="connsiteX8" fmla="*/ 3326261 w 4032576"/>
                    <a:gd name="connsiteY8" fmla="*/ 3441035 h 3483137"/>
                    <a:gd name="connsiteX9" fmla="*/ 3724294 w 4032576"/>
                    <a:gd name="connsiteY9" fmla="*/ 3166714 h 3483137"/>
                    <a:gd name="connsiteX10" fmla="*/ 3692021 w 4032576"/>
                    <a:gd name="connsiteY10" fmla="*/ 2526634 h 3483137"/>
                    <a:gd name="connsiteX11" fmla="*/ 3966341 w 4032576"/>
                    <a:gd name="connsiteY11" fmla="*/ 2096328 h 3483137"/>
                    <a:gd name="connsiteX12" fmla="*/ 3815734 w 4032576"/>
                    <a:gd name="connsiteY12" fmla="*/ 1413218 h 3483137"/>
                    <a:gd name="connsiteX13" fmla="*/ 3573687 w 4032576"/>
                    <a:gd name="connsiteY13" fmla="*/ 891472 h 3483137"/>
                    <a:gd name="connsiteX14" fmla="*/ 3584445 w 4032576"/>
                    <a:gd name="connsiteY14" fmla="*/ 488060 h 3483137"/>
                    <a:gd name="connsiteX15" fmla="*/ 2895955 w 4032576"/>
                    <a:gd name="connsiteY15" fmla="*/ 41618 h 3483137"/>
                    <a:gd name="connsiteX16" fmla="*/ 2390346 w 4032576"/>
                    <a:gd name="connsiteY16" fmla="*/ 197604 h 3483137"/>
                    <a:gd name="connsiteX17" fmla="*/ 1847085 w 4032576"/>
                    <a:gd name="connsiteY17" fmla="*/ 143816 h 3483137"/>
                    <a:gd name="connsiteX0" fmla="*/ 1847085 w 4032576"/>
                    <a:gd name="connsiteY0" fmla="*/ 143816 h 3483137"/>
                    <a:gd name="connsiteX1" fmla="*/ 932684 w 4032576"/>
                    <a:gd name="connsiteY1" fmla="*/ 305181 h 3483137"/>
                    <a:gd name="connsiteX2" fmla="*/ 690637 w 4032576"/>
                    <a:gd name="connsiteY2" fmla="*/ 762380 h 3483137"/>
                    <a:gd name="connsiteX3" fmla="*/ 233437 w 4032576"/>
                    <a:gd name="connsiteY3" fmla="*/ 1311020 h 3483137"/>
                    <a:gd name="connsiteX4" fmla="*/ 125861 w 4032576"/>
                    <a:gd name="connsiteY4" fmla="*/ 2112465 h 3483137"/>
                    <a:gd name="connsiteX5" fmla="*/ 825108 w 4032576"/>
                    <a:gd name="connsiteY5" fmla="*/ 2774060 h 3483137"/>
                    <a:gd name="connsiteX6" fmla="*/ 1502840 w 4032576"/>
                    <a:gd name="connsiteY6" fmla="*/ 3419519 h 3483137"/>
                    <a:gd name="connsiteX7" fmla="*/ 2492543 w 4032576"/>
                    <a:gd name="connsiteY7" fmla="*/ 3349595 h 3483137"/>
                    <a:gd name="connsiteX8" fmla="*/ 3326261 w 4032576"/>
                    <a:gd name="connsiteY8" fmla="*/ 3441035 h 3483137"/>
                    <a:gd name="connsiteX9" fmla="*/ 3724294 w 4032576"/>
                    <a:gd name="connsiteY9" fmla="*/ 3166714 h 3483137"/>
                    <a:gd name="connsiteX10" fmla="*/ 3692021 w 4032576"/>
                    <a:gd name="connsiteY10" fmla="*/ 2526634 h 3483137"/>
                    <a:gd name="connsiteX11" fmla="*/ 3966341 w 4032576"/>
                    <a:gd name="connsiteY11" fmla="*/ 2096328 h 3483137"/>
                    <a:gd name="connsiteX12" fmla="*/ 3815734 w 4032576"/>
                    <a:gd name="connsiteY12" fmla="*/ 1413218 h 3483137"/>
                    <a:gd name="connsiteX13" fmla="*/ 3573687 w 4032576"/>
                    <a:gd name="connsiteY13" fmla="*/ 891472 h 3483137"/>
                    <a:gd name="connsiteX14" fmla="*/ 3584445 w 4032576"/>
                    <a:gd name="connsiteY14" fmla="*/ 488060 h 3483137"/>
                    <a:gd name="connsiteX15" fmla="*/ 2895955 w 4032576"/>
                    <a:gd name="connsiteY15" fmla="*/ 41618 h 3483137"/>
                    <a:gd name="connsiteX16" fmla="*/ 2390346 w 4032576"/>
                    <a:gd name="connsiteY16" fmla="*/ 197604 h 3483137"/>
                    <a:gd name="connsiteX17" fmla="*/ 1847085 w 4032576"/>
                    <a:gd name="connsiteY17" fmla="*/ 143816 h 3483137"/>
                    <a:gd name="connsiteX0" fmla="*/ 1847085 w 4032576"/>
                    <a:gd name="connsiteY0" fmla="*/ 143816 h 3483137"/>
                    <a:gd name="connsiteX1" fmla="*/ 932684 w 4032576"/>
                    <a:gd name="connsiteY1" fmla="*/ 305181 h 3483137"/>
                    <a:gd name="connsiteX2" fmla="*/ 690637 w 4032576"/>
                    <a:gd name="connsiteY2" fmla="*/ 762380 h 3483137"/>
                    <a:gd name="connsiteX3" fmla="*/ 233437 w 4032576"/>
                    <a:gd name="connsiteY3" fmla="*/ 1311020 h 3483137"/>
                    <a:gd name="connsiteX4" fmla="*/ 125861 w 4032576"/>
                    <a:gd name="connsiteY4" fmla="*/ 2112465 h 3483137"/>
                    <a:gd name="connsiteX5" fmla="*/ 825108 w 4032576"/>
                    <a:gd name="connsiteY5" fmla="*/ 2774060 h 3483137"/>
                    <a:gd name="connsiteX6" fmla="*/ 1502840 w 4032576"/>
                    <a:gd name="connsiteY6" fmla="*/ 3419519 h 3483137"/>
                    <a:gd name="connsiteX7" fmla="*/ 2492543 w 4032576"/>
                    <a:gd name="connsiteY7" fmla="*/ 3349595 h 3483137"/>
                    <a:gd name="connsiteX8" fmla="*/ 3326261 w 4032576"/>
                    <a:gd name="connsiteY8" fmla="*/ 3441035 h 3483137"/>
                    <a:gd name="connsiteX9" fmla="*/ 3724294 w 4032576"/>
                    <a:gd name="connsiteY9" fmla="*/ 3166714 h 3483137"/>
                    <a:gd name="connsiteX10" fmla="*/ 3692021 w 4032576"/>
                    <a:gd name="connsiteY10" fmla="*/ 2526634 h 3483137"/>
                    <a:gd name="connsiteX11" fmla="*/ 3966341 w 4032576"/>
                    <a:gd name="connsiteY11" fmla="*/ 2096328 h 3483137"/>
                    <a:gd name="connsiteX12" fmla="*/ 3815734 w 4032576"/>
                    <a:gd name="connsiteY12" fmla="*/ 1413218 h 3483137"/>
                    <a:gd name="connsiteX13" fmla="*/ 3573687 w 4032576"/>
                    <a:gd name="connsiteY13" fmla="*/ 891472 h 3483137"/>
                    <a:gd name="connsiteX14" fmla="*/ 3584445 w 4032576"/>
                    <a:gd name="connsiteY14" fmla="*/ 488060 h 3483137"/>
                    <a:gd name="connsiteX15" fmla="*/ 2895955 w 4032576"/>
                    <a:gd name="connsiteY15" fmla="*/ 41618 h 3483137"/>
                    <a:gd name="connsiteX16" fmla="*/ 2390346 w 4032576"/>
                    <a:gd name="connsiteY16" fmla="*/ 197604 h 3483137"/>
                    <a:gd name="connsiteX17" fmla="*/ 1847085 w 4032576"/>
                    <a:gd name="connsiteY17" fmla="*/ 143816 h 3483137"/>
                    <a:gd name="connsiteX0" fmla="*/ 1863409 w 4048900"/>
                    <a:gd name="connsiteY0" fmla="*/ 143816 h 3483137"/>
                    <a:gd name="connsiteX1" fmla="*/ 949008 w 4048900"/>
                    <a:gd name="connsiteY1" fmla="*/ 305181 h 3483137"/>
                    <a:gd name="connsiteX2" fmla="*/ 706961 w 4048900"/>
                    <a:gd name="connsiteY2" fmla="*/ 762380 h 3483137"/>
                    <a:gd name="connsiteX3" fmla="*/ 249761 w 4048900"/>
                    <a:gd name="connsiteY3" fmla="*/ 1311020 h 3483137"/>
                    <a:gd name="connsiteX4" fmla="*/ 121084 w 4048900"/>
                    <a:gd name="connsiteY4" fmla="*/ 2119498 h 3483137"/>
                    <a:gd name="connsiteX5" fmla="*/ 841432 w 4048900"/>
                    <a:gd name="connsiteY5" fmla="*/ 2774060 h 3483137"/>
                    <a:gd name="connsiteX6" fmla="*/ 1519164 w 4048900"/>
                    <a:gd name="connsiteY6" fmla="*/ 3419519 h 3483137"/>
                    <a:gd name="connsiteX7" fmla="*/ 2508867 w 4048900"/>
                    <a:gd name="connsiteY7" fmla="*/ 3349595 h 3483137"/>
                    <a:gd name="connsiteX8" fmla="*/ 3342585 w 4048900"/>
                    <a:gd name="connsiteY8" fmla="*/ 3441035 h 3483137"/>
                    <a:gd name="connsiteX9" fmla="*/ 3740618 w 4048900"/>
                    <a:gd name="connsiteY9" fmla="*/ 3166714 h 3483137"/>
                    <a:gd name="connsiteX10" fmla="*/ 3708345 w 4048900"/>
                    <a:gd name="connsiteY10" fmla="*/ 2526634 h 3483137"/>
                    <a:gd name="connsiteX11" fmla="*/ 3982665 w 4048900"/>
                    <a:gd name="connsiteY11" fmla="*/ 2096328 h 3483137"/>
                    <a:gd name="connsiteX12" fmla="*/ 3832058 w 4048900"/>
                    <a:gd name="connsiteY12" fmla="*/ 1413218 h 3483137"/>
                    <a:gd name="connsiteX13" fmla="*/ 3590011 w 4048900"/>
                    <a:gd name="connsiteY13" fmla="*/ 891472 h 3483137"/>
                    <a:gd name="connsiteX14" fmla="*/ 3600769 w 4048900"/>
                    <a:gd name="connsiteY14" fmla="*/ 488060 h 3483137"/>
                    <a:gd name="connsiteX15" fmla="*/ 2912279 w 4048900"/>
                    <a:gd name="connsiteY15" fmla="*/ 41618 h 3483137"/>
                    <a:gd name="connsiteX16" fmla="*/ 2406670 w 4048900"/>
                    <a:gd name="connsiteY16" fmla="*/ 197604 h 3483137"/>
                    <a:gd name="connsiteX17" fmla="*/ 1863409 w 4048900"/>
                    <a:gd name="connsiteY17" fmla="*/ 143816 h 3483137"/>
                    <a:gd name="connsiteX0" fmla="*/ 1835513 w 4021004"/>
                    <a:gd name="connsiteY0" fmla="*/ 143816 h 3483137"/>
                    <a:gd name="connsiteX1" fmla="*/ 921112 w 4021004"/>
                    <a:gd name="connsiteY1" fmla="*/ 305181 h 3483137"/>
                    <a:gd name="connsiteX2" fmla="*/ 679065 w 4021004"/>
                    <a:gd name="connsiteY2" fmla="*/ 762380 h 3483137"/>
                    <a:gd name="connsiteX3" fmla="*/ 221865 w 4021004"/>
                    <a:gd name="connsiteY3" fmla="*/ 1311020 h 3483137"/>
                    <a:gd name="connsiteX4" fmla="*/ 93188 w 4021004"/>
                    <a:gd name="connsiteY4" fmla="*/ 2119498 h 3483137"/>
                    <a:gd name="connsiteX5" fmla="*/ 813536 w 4021004"/>
                    <a:gd name="connsiteY5" fmla="*/ 2774060 h 3483137"/>
                    <a:gd name="connsiteX6" fmla="*/ 1491268 w 4021004"/>
                    <a:gd name="connsiteY6" fmla="*/ 3419519 h 3483137"/>
                    <a:gd name="connsiteX7" fmla="*/ 2480971 w 4021004"/>
                    <a:gd name="connsiteY7" fmla="*/ 3349595 h 3483137"/>
                    <a:gd name="connsiteX8" fmla="*/ 3314689 w 4021004"/>
                    <a:gd name="connsiteY8" fmla="*/ 3441035 h 3483137"/>
                    <a:gd name="connsiteX9" fmla="*/ 3712722 w 4021004"/>
                    <a:gd name="connsiteY9" fmla="*/ 3166714 h 3483137"/>
                    <a:gd name="connsiteX10" fmla="*/ 3680449 w 4021004"/>
                    <a:gd name="connsiteY10" fmla="*/ 2526634 h 3483137"/>
                    <a:gd name="connsiteX11" fmla="*/ 3954769 w 4021004"/>
                    <a:gd name="connsiteY11" fmla="*/ 2096328 h 3483137"/>
                    <a:gd name="connsiteX12" fmla="*/ 3804162 w 4021004"/>
                    <a:gd name="connsiteY12" fmla="*/ 1413218 h 3483137"/>
                    <a:gd name="connsiteX13" fmla="*/ 3562115 w 4021004"/>
                    <a:gd name="connsiteY13" fmla="*/ 891472 h 3483137"/>
                    <a:gd name="connsiteX14" fmla="*/ 3572873 w 4021004"/>
                    <a:gd name="connsiteY14" fmla="*/ 488060 h 3483137"/>
                    <a:gd name="connsiteX15" fmla="*/ 2884383 w 4021004"/>
                    <a:gd name="connsiteY15" fmla="*/ 41618 h 3483137"/>
                    <a:gd name="connsiteX16" fmla="*/ 2378774 w 4021004"/>
                    <a:gd name="connsiteY16" fmla="*/ 197604 h 3483137"/>
                    <a:gd name="connsiteX17" fmla="*/ 1835513 w 4021004"/>
                    <a:gd name="connsiteY17" fmla="*/ 143816 h 3483137"/>
                    <a:gd name="connsiteX0" fmla="*/ 1847898 w 4033389"/>
                    <a:gd name="connsiteY0" fmla="*/ 143816 h 3483137"/>
                    <a:gd name="connsiteX1" fmla="*/ 933497 w 4033389"/>
                    <a:gd name="connsiteY1" fmla="*/ 305181 h 3483137"/>
                    <a:gd name="connsiteX2" fmla="*/ 691450 w 4033389"/>
                    <a:gd name="connsiteY2" fmla="*/ 762380 h 3483137"/>
                    <a:gd name="connsiteX3" fmla="*/ 234250 w 4033389"/>
                    <a:gd name="connsiteY3" fmla="*/ 1311020 h 3483137"/>
                    <a:gd name="connsiteX4" fmla="*/ 105573 w 4033389"/>
                    <a:gd name="connsiteY4" fmla="*/ 2119498 h 3483137"/>
                    <a:gd name="connsiteX5" fmla="*/ 825921 w 4033389"/>
                    <a:gd name="connsiteY5" fmla="*/ 2774060 h 3483137"/>
                    <a:gd name="connsiteX6" fmla="*/ 1503653 w 4033389"/>
                    <a:gd name="connsiteY6" fmla="*/ 3419519 h 3483137"/>
                    <a:gd name="connsiteX7" fmla="*/ 2493356 w 4033389"/>
                    <a:gd name="connsiteY7" fmla="*/ 3349595 h 3483137"/>
                    <a:gd name="connsiteX8" fmla="*/ 3327074 w 4033389"/>
                    <a:gd name="connsiteY8" fmla="*/ 3441035 h 3483137"/>
                    <a:gd name="connsiteX9" fmla="*/ 3725107 w 4033389"/>
                    <a:gd name="connsiteY9" fmla="*/ 3166714 h 3483137"/>
                    <a:gd name="connsiteX10" fmla="*/ 3692834 w 4033389"/>
                    <a:gd name="connsiteY10" fmla="*/ 2526634 h 3483137"/>
                    <a:gd name="connsiteX11" fmla="*/ 3967154 w 4033389"/>
                    <a:gd name="connsiteY11" fmla="*/ 2096328 h 3483137"/>
                    <a:gd name="connsiteX12" fmla="*/ 3816547 w 4033389"/>
                    <a:gd name="connsiteY12" fmla="*/ 1413218 h 3483137"/>
                    <a:gd name="connsiteX13" fmla="*/ 3574500 w 4033389"/>
                    <a:gd name="connsiteY13" fmla="*/ 891472 h 3483137"/>
                    <a:gd name="connsiteX14" fmla="*/ 3585258 w 4033389"/>
                    <a:gd name="connsiteY14" fmla="*/ 488060 h 3483137"/>
                    <a:gd name="connsiteX15" fmla="*/ 2896768 w 4033389"/>
                    <a:gd name="connsiteY15" fmla="*/ 41618 h 3483137"/>
                    <a:gd name="connsiteX16" fmla="*/ 2391159 w 4033389"/>
                    <a:gd name="connsiteY16" fmla="*/ 197604 h 3483137"/>
                    <a:gd name="connsiteX17" fmla="*/ 1847898 w 4033389"/>
                    <a:gd name="connsiteY17" fmla="*/ 143816 h 3483137"/>
                    <a:gd name="connsiteX0" fmla="*/ 1847898 w 4045737"/>
                    <a:gd name="connsiteY0" fmla="*/ 143816 h 3483137"/>
                    <a:gd name="connsiteX1" fmla="*/ 933497 w 4045737"/>
                    <a:gd name="connsiteY1" fmla="*/ 305181 h 3483137"/>
                    <a:gd name="connsiteX2" fmla="*/ 691450 w 4045737"/>
                    <a:gd name="connsiteY2" fmla="*/ 762380 h 3483137"/>
                    <a:gd name="connsiteX3" fmla="*/ 234250 w 4045737"/>
                    <a:gd name="connsiteY3" fmla="*/ 1311020 h 3483137"/>
                    <a:gd name="connsiteX4" fmla="*/ 105573 w 4045737"/>
                    <a:gd name="connsiteY4" fmla="*/ 2119498 h 3483137"/>
                    <a:gd name="connsiteX5" fmla="*/ 825921 w 4045737"/>
                    <a:gd name="connsiteY5" fmla="*/ 2774060 h 3483137"/>
                    <a:gd name="connsiteX6" fmla="*/ 1503653 w 4045737"/>
                    <a:gd name="connsiteY6" fmla="*/ 3419519 h 3483137"/>
                    <a:gd name="connsiteX7" fmla="*/ 2493356 w 4045737"/>
                    <a:gd name="connsiteY7" fmla="*/ 3349595 h 3483137"/>
                    <a:gd name="connsiteX8" fmla="*/ 3327074 w 4045737"/>
                    <a:gd name="connsiteY8" fmla="*/ 3441035 h 3483137"/>
                    <a:gd name="connsiteX9" fmla="*/ 3725107 w 4045737"/>
                    <a:gd name="connsiteY9" fmla="*/ 3166714 h 3483137"/>
                    <a:gd name="connsiteX10" fmla="*/ 3692834 w 4045737"/>
                    <a:gd name="connsiteY10" fmla="*/ 2526634 h 3483137"/>
                    <a:gd name="connsiteX11" fmla="*/ 3967154 w 4045737"/>
                    <a:gd name="connsiteY11" fmla="*/ 2096328 h 3483137"/>
                    <a:gd name="connsiteX12" fmla="*/ 3816547 w 4045737"/>
                    <a:gd name="connsiteY12" fmla="*/ 1413218 h 3483137"/>
                    <a:gd name="connsiteX13" fmla="*/ 3574500 w 4045737"/>
                    <a:gd name="connsiteY13" fmla="*/ 891472 h 3483137"/>
                    <a:gd name="connsiteX14" fmla="*/ 3585258 w 4045737"/>
                    <a:gd name="connsiteY14" fmla="*/ 488060 h 3483137"/>
                    <a:gd name="connsiteX15" fmla="*/ 2896768 w 4045737"/>
                    <a:gd name="connsiteY15" fmla="*/ 41618 h 3483137"/>
                    <a:gd name="connsiteX16" fmla="*/ 2391159 w 4045737"/>
                    <a:gd name="connsiteY16" fmla="*/ 197604 h 3483137"/>
                    <a:gd name="connsiteX17" fmla="*/ 1847898 w 4045737"/>
                    <a:gd name="connsiteY17" fmla="*/ 143816 h 3483137"/>
                    <a:gd name="connsiteX0" fmla="*/ 1847898 w 4045737"/>
                    <a:gd name="connsiteY0" fmla="*/ 143816 h 3483137"/>
                    <a:gd name="connsiteX1" fmla="*/ 933497 w 4045737"/>
                    <a:gd name="connsiteY1" fmla="*/ 305181 h 3483137"/>
                    <a:gd name="connsiteX2" fmla="*/ 691450 w 4045737"/>
                    <a:gd name="connsiteY2" fmla="*/ 762380 h 3483137"/>
                    <a:gd name="connsiteX3" fmla="*/ 234250 w 4045737"/>
                    <a:gd name="connsiteY3" fmla="*/ 1311020 h 3483137"/>
                    <a:gd name="connsiteX4" fmla="*/ 105573 w 4045737"/>
                    <a:gd name="connsiteY4" fmla="*/ 2119498 h 3483137"/>
                    <a:gd name="connsiteX5" fmla="*/ 825921 w 4045737"/>
                    <a:gd name="connsiteY5" fmla="*/ 2774060 h 3483137"/>
                    <a:gd name="connsiteX6" fmla="*/ 1503653 w 4045737"/>
                    <a:gd name="connsiteY6" fmla="*/ 3419519 h 3483137"/>
                    <a:gd name="connsiteX7" fmla="*/ 2493356 w 4045737"/>
                    <a:gd name="connsiteY7" fmla="*/ 3349595 h 3483137"/>
                    <a:gd name="connsiteX8" fmla="*/ 3334108 w 4045737"/>
                    <a:gd name="connsiteY8" fmla="*/ 3462137 h 3483137"/>
                    <a:gd name="connsiteX9" fmla="*/ 3725107 w 4045737"/>
                    <a:gd name="connsiteY9" fmla="*/ 3166714 h 3483137"/>
                    <a:gd name="connsiteX10" fmla="*/ 3692834 w 4045737"/>
                    <a:gd name="connsiteY10" fmla="*/ 2526634 h 3483137"/>
                    <a:gd name="connsiteX11" fmla="*/ 3967154 w 4045737"/>
                    <a:gd name="connsiteY11" fmla="*/ 2096328 h 3483137"/>
                    <a:gd name="connsiteX12" fmla="*/ 3816547 w 4045737"/>
                    <a:gd name="connsiteY12" fmla="*/ 1413218 h 3483137"/>
                    <a:gd name="connsiteX13" fmla="*/ 3574500 w 4045737"/>
                    <a:gd name="connsiteY13" fmla="*/ 891472 h 3483137"/>
                    <a:gd name="connsiteX14" fmla="*/ 3585258 w 4045737"/>
                    <a:gd name="connsiteY14" fmla="*/ 488060 h 3483137"/>
                    <a:gd name="connsiteX15" fmla="*/ 2896768 w 4045737"/>
                    <a:gd name="connsiteY15" fmla="*/ 41618 h 3483137"/>
                    <a:gd name="connsiteX16" fmla="*/ 2391159 w 4045737"/>
                    <a:gd name="connsiteY16" fmla="*/ 197604 h 3483137"/>
                    <a:gd name="connsiteX17" fmla="*/ 1847898 w 4045737"/>
                    <a:gd name="connsiteY17" fmla="*/ 143816 h 3483137"/>
                    <a:gd name="connsiteX0" fmla="*/ 1874114 w 4071953"/>
                    <a:gd name="connsiteY0" fmla="*/ 143816 h 3483137"/>
                    <a:gd name="connsiteX1" fmla="*/ 959713 w 4071953"/>
                    <a:gd name="connsiteY1" fmla="*/ 305181 h 3483137"/>
                    <a:gd name="connsiteX2" fmla="*/ 717666 w 4071953"/>
                    <a:gd name="connsiteY2" fmla="*/ 762380 h 3483137"/>
                    <a:gd name="connsiteX3" fmla="*/ 260466 w 4071953"/>
                    <a:gd name="connsiteY3" fmla="*/ 1311020 h 3483137"/>
                    <a:gd name="connsiteX4" fmla="*/ 131789 w 4071953"/>
                    <a:gd name="connsiteY4" fmla="*/ 2119498 h 3483137"/>
                    <a:gd name="connsiteX5" fmla="*/ 852137 w 4071953"/>
                    <a:gd name="connsiteY5" fmla="*/ 2774060 h 3483137"/>
                    <a:gd name="connsiteX6" fmla="*/ 1529869 w 4071953"/>
                    <a:gd name="connsiteY6" fmla="*/ 3419519 h 3483137"/>
                    <a:gd name="connsiteX7" fmla="*/ 2519572 w 4071953"/>
                    <a:gd name="connsiteY7" fmla="*/ 3349595 h 3483137"/>
                    <a:gd name="connsiteX8" fmla="*/ 3360324 w 4071953"/>
                    <a:gd name="connsiteY8" fmla="*/ 3462137 h 3483137"/>
                    <a:gd name="connsiteX9" fmla="*/ 3751323 w 4071953"/>
                    <a:gd name="connsiteY9" fmla="*/ 3166714 h 3483137"/>
                    <a:gd name="connsiteX10" fmla="*/ 3719050 w 4071953"/>
                    <a:gd name="connsiteY10" fmla="*/ 2526634 h 3483137"/>
                    <a:gd name="connsiteX11" fmla="*/ 3993370 w 4071953"/>
                    <a:gd name="connsiteY11" fmla="*/ 2096328 h 3483137"/>
                    <a:gd name="connsiteX12" fmla="*/ 3842763 w 4071953"/>
                    <a:gd name="connsiteY12" fmla="*/ 1413218 h 3483137"/>
                    <a:gd name="connsiteX13" fmla="*/ 3600716 w 4071953"/>
                    <a:gd name="connsiteY13" fmla="*/ 891472 h 3483137"/>
                    <a:gd name="connsiteX14" fmla="*/ 3611474 w 4071953"/>
                    <a:gd name="connsiteY14" fmla="*/ 488060 h 3483137"/>
                    <a:gd name="connsiteX15" fmla="*/ 2922984 w 4071953"/>
                    <a:gd name="connsiteY15" fmla="*/ 41618 h 3483137"/>
                    <a:gd name="connsiteX16" fmla="*/ 2417375 w 4071953"/>
                    <a:gd name="connsiteY16" fmla="*/ 197604 h 3483137"/>
                    <a:gd name="connsiteX17" fmla="*/ 1874114 w 4071953"/>
                    <a:gd name="connsiteY17" fmla="*/ 143816 h 3483137"/>
                    <a:gd name="connsiteX0" fmla="*/ 1887847 w 4085686"/>
                    <a:gd name="connsiteY0" fmla="*/ 143816 h 3483137"/>
                    <a:gd name="connsiteX1" fmla="*/ 973446 w 4085686"/>
                    <a:gd name="connsiteY1" fmla="*/ 305181 h 3483137"/>
                    <a:gd name="connsiteX2" fmla="*/ 731399 w 4085686"/>
                    <a:gd name="connsiteY2" fmla="*/ 762380 h 3483137"/>
                    <a:gd name="connsiteX3" fmla="*/ 231996 w 4085686"/>
                    <a:gd name="connsiteY3" fmla="*/ 1275851 h 3483137"/>
                    <a:gd name="connsiteX4" fmla="*/ 145522 w 4085686"/>
                    <a:gd name="connsiteY4" fmla="*/ 2119498 h 3483137"/>
                    <a:gd name="connsiteX5" fmla="*/ 865870 w 4085686"/>
                    <a:gd name="connsiteY5" fmla="*/ 2774060 h 3483137"/>
                    <a:gd name="connsiteX6" fmla="*/ 1543602 w 4085686"/>
                    <a:gd name="connsiteY6" fmla="*/ 3419519 h 3483137"/>
                    <a:gd name="connsiteX7" fmla="*/ 2533305 w 4085686"/>
                    <a:gd name="connsiteY7" fmla="*/ 3349595 h 3483137"/>
                    <a:gd name="connsiteX8" fmla="*/ 3374057 w 4085686"/>
                    <a:gd name="connsiteY8" fmla="*/ 3462137 h 3483137"/>
                    <a:gd name="connsiteX9" fmla="*/ 3765056 w 4085686"/>
                    <a:gd name="connsiteY9" fmla="*/ 3166714 h 3483137"/>
                    <a:gd name="connsiteX10" fmla="*/ 3732783 w 4085686"/>
                    <a:gd name="connsiteY10" fmla="*/ 2526634 h 3483137"/>
                    <a:gd name="connsiteX11" fmla="*/ 4007103 w 4085686"/>
                    <a:gd name="connsiteY11" fmla="*/ 2096328 h 3483137"/>
                    <a:gd name="connsiteX12" fmla="*/ 3856496 w 4085686"/>
                    <a:gd name="connsiteY12" fmla="*/ 1413218 h 3483137"/>
                    <a:gd name="connsiteX13" fmla="*/ 3614449 w 4085686"/>
                    <a:gd name="connsiteY13" fmla="*/ 891472 h 3483137"/>
                    <a:gd name="connsiteX14" fmla="*/ 3625207 w 4085686"/>
                    <a:gd name="connsiteY14" fmla="*/ 488060 h 3483137"/>
                    <a:gd name="connsiteX15" fmla="*/ 2936717 w 4085686"/>
                    <a:gd name="connsiteY15" fmla="*/ 41618 h 3483137"/>
                    <a:gd name="connsiteX16" fmla="*/ 2431108 w 4085686"/>
                    <a:gd name="connsiteY16" fmla="*/ 197604 h 3483137"/>
                    <a:gd name="connsiteX17" fmla="*/ 1887847 w 4085686"/>
                    <a:gd name="connsiteY17" fmla="*/ 143816 h 3483137"/>
                    <a:gd name="connsiteX0" fmla="*/ 1879987 w 4077826"/>
                    <a:gd name="connsiteY0" fmla="*/ 143816 h 3483137"/>
                    <a:gd name="connsiteX1" fmla="*/ 965586 w 4077826"/>
                    <a:gd name="connsiteY1" fmla="*/ 305181 h 3483137"/>
                    <a:gd name="connsiteX2" fmla="*/ 723539 w 4077826"/>
                    <a:gd name="connsiteY2" fmla="*/ 762380 h 3483137"/>
                    <a:gd name="connsiteX3" fmla="*/ 224136 w 4077826"/>
                    <a:gd name="connsiteY3" fmla="*/ 1275851 h 3483137"/>
                    <a:gd name="connsiteX4" fmla="*/ 137662 w 4077826"/>
                    <a:gd name="connsiteY4" fmla="*/ 2119498 h 3483137"/>
                    <a:gd name="connsiteX5" fmla="*/ 858010 w 4077826"/>
                    <a:gd name="connsiteY5" fmla="*/ 2774060 h 3483137"/>
                    <a:gd name="connsiteX6" fmla="*/ 1535742 w 4077826"/>
                    <a:gd name="connsiteY6" fmla="*/ 3419519 h 3483137"/>
                    <a:gd name="connsiteX7" fmla="*/ 2525445 w 4077826"/>
                    <a:gd name="connsiteY7" fmla="*/ 3349595 h 3483137"/>
                    <a:gd name="connsiteX8" fmla="*/ 3366197 w 4077826"/>
                    <a:gd name="connsiteY8" fmla="*/ 3462137 h 3483137"/>
                    <a:gd name="connsiteX9" fmla="*/ 3757196 w 4077826"/>
                    <a:gd name="connsiteY9" fmla="*/ 3166714 h 3483137"/>
                    <a:gd name="connsiteX10" fmla="*/ 3724923 w 4077826"/>
                    <a:gd name="connsiteY10" fmla="*/ 2526634 h 3483137"/>
                    <a:gd name="connsiteX11" fmla="*/ 3999243 w 4077826"/>
                    <a:gd name="connsiteY11" fmla="*/ 2096328 h 3483137"/>
                    <a:gd name="connsiteX12" fmla="*/ 3848636 w 4077826"/>
                    <a:gd name="connsiteY12" fmla="*/ 1413218 h 3483137"/>
                    <a:gd name="connsiteX13" fmla="*/ 3606589 w 4077826"/>
                    <a:gd name="connsiteY13" fmla="*/ 891472 h 3483137"/>
                    <a:gd name="connsiteX14" fmla="*/ 3617347 w 4077826"/>
                    <a:gd name="connsiteY14" fmla="*/ 488060 h 3483137"/>
                    <a:gd name="connsiteX15" fmla="*/ 2928857 w 4077826"/>
                    <a:gd name="connsiteY15" fmla="*/ 41618 h 3483137"/>
                    <a:gd name="connsiteX16" fmla="*/ 2423248 w 4077826"/>
                    <a:gd name="connsiteY16" fmla="*/ 197604 h 3483137"/>
                    <a:gd name="connsiteX17" fmla="*/ 1879987 w 4077826"/>
                    <a:gd name="connsiteY17" fmla="*/ 143816 h 3483137"/>
                    <a:gd name="connsiteX0" fmla="*/ 1870766 w 4068605"/>
                    <a:gd name="connsiteY0" fmla="*/ 143816 h 3483137"/>
                    <a:gd name="connsiteX1" fmla="*/ 956365 w 4068605"/>
                    <a:gd name="connsiteY1" fmla="*/ 305181 h 3483137"/>
                    <a:gd name="connsiteX2" fmla="*/ 714318 w 4068605"/>
                    <a:gd name="connsiteY2" fmla="*/ 762380 h 3483137"/>
                    <a:gd name="connsiteX3" fmla="*/ 214915 w 4068605"/>
                    <a:gd name="connsiteY3" fmla="*/ 1275851 h 3483137"/>
                    <a:gd name="connsiteX4" fmla="*/ 128441 w 4068605"/>
                    <a:gd name="connsiteY4" fmla="*/ 2119498 h 3483137"/>
                    <a:gd name="connsiteX5" fmla="*/ 848789 w 4068605"/>
                    <a:gd name="connsiteY5" fmla="*/ 2774060 h 3483137"/>
                    <a:gd name="connsiteX6" fmla="*/ 1526521 w 4068605"/>
                    <a:gd name="connsiteY6" fmla="*/ 3419519 h 3483137"/>
                    <a:gd name="connsiteX7" fmla="*/ 2516224 w 4068605"/>
                    <a:gd name="connsiteY7" fmla="*/ 3349595 h 3483137"/>
                    <a:gd name="connsiteX8" fmla="*/ 3356976 w 4068605"/>
                    <a:gd name="connsiteY8" fmla="*/ 3462137 h 3483137"/>
                    <a:gd name="connsiteX9" fmla="*/ 3747975 w 4068605"/>
                    <a:gd name="connsiteY9" fmla="*/ 3166714 h 3483137"/>
                    <a:gd name="connsiteX10" fmla="*/ 3715702 w 4068605"/>
                    <a:gd name="connsiteY10" fmla="*/ 2526634 h 3483137"/>
                    <a:gd name="connsiteX11" fmla="*/ 3990022 w 4068605"/>
                    <a:gd name="connsiteY11" fmla="*/ 2096328 h 3483137"/>
                    <a:gd name="connsiteX12" fmla="*/ 3839415 w 4068605"/>
                    <a:gd name="connsiteY12" fmla="*/ 1413218 h 3483137"/>
                    <a:gd name="connsiteX13" fmla="*/ 3597368 w 4068605"/>
                    <a:gd name="connsiteY13" fmla="*/ 891472 h 3483137"/>
                    <a:gd name="connsiteX14" fmla="*/ 3608126 w 4068605"/>
                    <a:gd name="connsiteY14" fmla="*/ 488060 h 3483137"/>
                    <a:gd name="connsiteX15" fmla="*/ 2919636 w 4068605"/>
                    <a:gd name="connsiteY15" fmla="*/ 41618 h 3483137"/>
                    <a:gd name="connsiteX16" fmla="*/ 2414027 w 4068605"/>
                    <a:gd name="connsiteY16" fmla="*/ 197604 h 3483137"/>
                    <a:gd name="connsiteX17" fmla="*/ 1870766 w 4068605"/>
                    <a:gd name="connsiteY17" fmla="*/ 143816 h 3483137"/>
                    <a:gd name="connsiteX0" fmla="*/ 1955172 w 4068605"/>
                    <a:gd name="connsiteY0" fmla="*/ 143816 h 3483137"/>
                    <a:gd name="connsiteX1" fmla="*/ 956365 w 4068605"/>
                    <a:gd name="connsiteY1" fmla="*/ 305181 h 3483137"/>
                    <a:gd name="connsiteX2" fmla="*/ 714318 w 4068605"/>
                    <a:gd name="connsiteY2" fmla="*/ 762380 h 3483137"/>
                    <a:gd name="connsiteX3" fmla="*/ 214915 w 4068605"/>
                    <a:gd name="connsiteY3" fmla="*/ 1275851 h 3483137"/>
                    <a:gd name="connsiteX4" fmla="*/ 128441 w 4068605"/>
                    <a:gd name="connsiteY4" fmla="*/ 2119498 h 3483137"/>
                    <a:gd name="connsiteX5" fmla="*/ 848789 w 4068605"/>
                    <a:gd name="connsiteY5" fmla="*/ 2774060 h 3483137"/>
                    <a:gd name="connsiteX6" fmla="*/ 1526521 w 4068605"/>
                    <a:gd name="connsiteY6" fmla="*/ 3419519 h 3483137"/>
                    <a:gd name="connsiteX7" fmla="*/ 2516224 w 4068605"/>
                    <a:gd name="connsiteY7" fmla="*/ 3349595 h 3483137"/>
                    <a:gd name="connsiteX8" fmla="*/ 3356976 w 4068605"/>
                    <a:gd name="connsiteY8" fmla="*/ 3462137 h 3483137"/>
                    <a:gd name="connsiteX9" fmla="*/ 3747975 w 4068605"/>
                    <a:gd name="connsiteY9" fmla="*/ 3166714 h 3483137"/>
                    <a:gd name="connsiteX10" fmla="*/ 3715702 w 4068605"/>
                    <a:gd name="connsiteY10" fmla="*/ 2526634 h 3483137"/>
                    <a:gd name="connsiteX11" fmla="*/ 3990022 w 4068605"/>
                    <a:gd name="connsiteY11" fmla="*/ 2096328 h 3483137"/>
                    <a:gd name="connsiteX12" fmla="*/ 3839415 w 4068605"/>
                    <a:gd name="connsiteY12" fmla="*/ 1413218 h 3483137"/>
                    <a:gd name="connsiteX13" fmla="*/ 3597368 w 4068605"/>
                    <a:gd name="connsiteY13" fmla="*/ 891472 h 3483137"/>
                    <a:gd name="connsiteX14" fmla="*/ 3608126 w 4068605"/>
                    <a:gd name="connsiteY14" fmla="*/ 488060 h 3483137"/>
                    <a:gd name="connsiteX15" fmla="*/ 2919636 w 4068605"/>
                    <a:gd name="connsiteY15" fmla="*/ 41618 h 3483137"/>
                    <a:gd name="connsiteX16" fmla="*/ 2414027 w 4068605"/>
                    <a:gd name="connsiteY16" fmla="*/ 197604 h 3483137"/>
                    <a:gd name="connsiteX17" fmla="*/ 1955172 w 4068605"/>
                    <a:gd name="connsiteY17" fmla="*/ 143816 h 3483137"/>
                    <a:gd name="connsiteX0" fmla="*/ 1955172 w 4068605"/>
                    <a:gd name="connsiteY0" fmla="*/ 143816 h 3483137"/>
                    <a:gd name="connsiteX1" fmla="*/ 956365 w 4068605"/>
                    <a:gd name="connsiteY1" fmla="*/ 305181 h 3483137"/>
                    <a:gd name="connsiteX2" fmla="*/ 714318 w 4068605"/>
                    <a:gd name="connsiteY2" fmla="*/ 762380 h 3483137"/>
                    <a:gd name="connsiteX3" fmla="*/ 214915 w 4068605"/>
                    <a:gd name="connsiteY3" fmla="*/ 1275851 h 3483137"/>
                    <a:gd name="connsiteX4" fmla="*/ 128441 w 4068605"/>
                    <a:gd name="connsiteY4" fmla="*/ 2119498 h 3483137"/>
                    <a:gd name="connsiteX5" fmla="*/ 848789 w 4068605"/>
                    <a:gd name="connsiteY5" fmla="*/ 2774060 h 3483137"/>
                    <a:gd name="connsiteX6" fmla="*/ 1526521 w 4068605"/>
                    <a:gd name="connsiteY6" fmla="*/ 3419519 h 3483137"/>
                    <a:gd name="connsiteX7" fmla="*/ 2516224 w 4068605"/>
                    <a:gd name="connsiteY7" fmla="*/ 3349595 h 3483137"/>
                    <a:gd name="connsiteX8" fmla="*/ 3356976 w 4068605"/>
                    <a:gd name="connsiteY8" fmla="*/ 3462137 h 3483137"/>
                    <a:gd name="connsiteX9" fmla="*/ 3747975 w 4068605"/>
                    <a:gd name="connsiteY9" fmla="*/ 3166714 h 3483137"/>
                    <a:gd name="connsiteX10" fmla="*/ 3715702 w 4068605"/>
                    <a:gd name="connsiteY10" fmla="*/ 2526634 h 3483137"/>
                    <a:gd name="connsiteX11" fmla="*/ 3990022 w 4068605"/>
                    <a:gd name="connsiteY11" fmla="*/ 2096328 h 3483137"/>
                    <a:gd name="connsiteX12" fmla="*/ 3839415 w 4068605"/>
                    <a:gd name="connsiteY12" fmla="*/ 1413218 h 3483137"/>
                    <a:gd name="connsiteX13" fmla="*/ 3597368 w 4068605"/>
                    <a:gd name="connsiteY13" fmla="*/ 891472 h 3483137"/>
                    <a:gd name="connsiteX14" fmla="*/ 3608126 w 4068605"/>
                    <a:gd name="connsiteY14" fmla="*/ 488060 h 3483137"/>
                    <a:gd name="connsiteX15" fmla="*/ 2919636 w 4068605"/>
                    <a:gd name="connsiteY15" fmla="*/ 41618 h 3483137"/>
                    <a:gd name="connsiteX16" fmla="*/ 2512501 w 4068605"/>
                    <a:gd name="connsiteY16" fmla="*/ 148367 h 3483137"/>
                    <a:gd name="connsiteX17" fmla="*/ 1955172 w 4068605"/>
                    <a:gd name="connsiteY17" fmla="*/ 143816 h 3483137"/>
                    <a:gd name="connsiteX0" fmla="*/ 1955172 w 4068605"/>
                    <a:gd name="connsiteY0" fmla="*/ 172815 h 3512136"/>
                    <a:gd name="connsiteX1" fmla="*/ 956365 w 4068605"/>
                    <a:gd name="connsiteY1" fmla="*/ 334180 h 3512136"/>
                    <a:gd name="connsiteX2" fmla="*/ 714318 w 4068605"/>
                    <a:gd name="connsiteY2" fmla="*/ 791379 h 3512136"/>
                    <a:gd name="connsiteX3" fmla="*/ 214915 w 4068605"/>
                    <a:gd name="connsiteY3" fmla="*/ 1304850 h 3512136"/>
                    <a:gd name="connsiteX4" fmla="*/ 128441 w 4068605"/>
                    <a:gd name="connsiteY4" fmla="*/ 2148497 h 3512136"/>
                    <a:gd name="connsiteX5" fmla="*/ 848789 w 4068605"/>
                    <a:gd name="connsiteY5" fmla="*/ 2803059 h 3512136"/>
                    <a:gd name="connsiteX6" fmla="*/ 1526521 w 4068605"/>
                    <a:gd name="connsiteY6" fmla="*/ 3448518 h 3512136"/>
                    <a:gd name="connsiteX7" fmla="*/ 2516224 w 4068605"/>
                    <a:gd name="connsiteY7" fmla="*/ 3378594 h 3512136"/>
                    <a:gd name="connsiteX8" fmla="*/ 3356976 w 4068605"/>
                    <a:gd name="connsiteY8" fmla="*/ 3491136 h 3512136"/>
                    <a:gd name="connsiteX9" fmla="*/ 3747975 w 4068605"/>
                    <a:gd name="connsiteY9" fmla="*/ 3195713 h 3512136"/>
                    <a:gd name="connsiteX10" fmla="*/ 3715702 w 4068605"/>
                    <a:gd name="connsiteY10" fmla="*/ 2555633 h 3512136"/>
                    <a:gd name="connsiteX11" fmla="*/ 3990022 w 4068605"/>
                    <a:gd name="connsiteY11" fmla="*/ 2125327 h 3512136"/>
                    <a:gd name="connsiteX12" fmla="*/ 3839415 w 4068605"/>
                    <a:gd name="connsiteY12" fmla="*/ 1442217 h 3512136"/>
                    <a:gd name="connsiteX13" fmla="*/ 3597368 w 4068605"/>
                    <a:gd name="connsiteY13" fmla="*/ 920471 h 3512136"/>
                    <a:gd name="connsiteX14" fmla="*/ 3608126 w 4068605"/>
                    <a:gd name="connsiteY14" fmla="*/ 517059 h 3512136"/>
                    <a:gd name="connsiteX15" fmla="*/ 2954805 w 4068605"/>
                    <a:gd name="connsiteY15" fmla="*/ 14346 h 3512136"/>
                    <a:gd name="connsiteX16" fmla="*/ 2512501 w 4068605"/>
                    <a:gd name="connsiteY16" fmla="*/ 177366 h 3512136"/>
                    <a:gd name="connsiteX17" fmla="*/ 1955172 w 4068605"/>
                    <a:gd name="connsiteY17" fmla="*/ 172815 h 3512136"/>
                    <a:gd name="connsiteX0" fmla="*/ 1955172 w 4068605"/>
                    <a:gd name="connsiteY0" fmla="*/ 172815 h 3512136"/>
                    <a:gd name="connsiteX1" fmla="*/ 956365 w 4068605"/>
                    <a:gd name="connsiteY1" fmla="*/ 334180 h 3512136"/>
                    <a:gd name="connsiteX2" fmla="*/ 714318 w 4068605"/>
                    <a:gd name="connsiteY2" fmla="*/ 791379 h 3512136"/>
                    <a:gd name="connsiteX3" fmla="*/ 214915 w 4068605"/>
                    <a:gd name="connsiteY3" fmla="*/ 1304850 h 3512136"/>
                    <a:gd name="connsiteX4" fmla="*/ 128441 w 4068605"/>
                    <a:gd name="connsiteY4" fmla="*/ 2148497 h 3512136"/>
                    <a:gd name="connsiteX5" fmla="*/ 848789 w 4068605"/>
                    <a:gd name="connsiteY5" fmla="*/ 2803059 h 3512136"/>
                    <a:gd name="connsiteX6" fmla="*/ 1526521 w 4068605"/>
                    <a:gd name="connsiteY6" fmla="*/ 3448518 h 3512136"/>
                    <a:gd name="connsiteX7" fmla="*/ 2516224 w 4068605"/>
                    <a:gd name="connsiteY7" fmla="*/ 3378594 h 3512136"/>
                    <a:gd name="connsiteX8" fmla="*/ 3356976 w 4068605"/>
                    <a:gd name="connsiteY8" fmla="*/ 3491136 h 3512136"/>
                    <a:gd name="connsiteX9" fmla="*/ 3747975 w 4068605"/>
                    <a:gd name="connsiteY9" fmla="*/ 3195713 h 3512136"/>
                    <a:gd name="connsiteX10" fmla="*/ 3715702 w 4068605"/>
                    <a:gd name="connsiteY10" fmla="*/ 2555633 h 3512136"/>
                    <a:gd name="connsiteX11" fmla="*/ 3990022 w 4068605"/>
                    <a:gd name="connsiteY11" fmla="*/ 2125327 h 3512136"/>
                    <a:gd name="connsiteX12" fmla="*/ 3839415 w 4068605"/>
                    <a:gd name="connsiteY12" fmla="*/ 1442217 h 3512136"/>
                    <a:gd name="connsiteX13" fmla="*/ 3597368 w 4068605"/>
                    <a:gd name="connsiteY13" fmla="*/ 920471 h 3512136"/>
                    <a:gd name="connsiteX14" fmla="*/ 3608126 w 4068605"/>
                    <a:gd name="connsiteY14" fmla="*/ 517059 h 3512136"/>
                    <a:gd name="connsiteX15" fmla="*/ 2954805 w 4068605"/>
                    <a:gd name="connsiteY15" fmla="*/ 14346 h 3512136"/>
                    <a:gd name="connsiteX16" fmla="*/ 2498433 w 4068605"/>
                    <a:gd name="connsiteY16" fmla="*/ 191646 h 3512136"/>
                    <a:gd name="connsiteX17" fmla="*/ 1955172 w 4068605"/>
                    <a:gd name="connsiteY17" fmla="*/ 172815 h 3512136"/>
                    <a:gd name="connsiteX0" fmla="*/ 1955172 w 4068605"/>
                    <a:gd name="connsiteY0" fmla="*/ 172815 h 3512136"/>
                    <a:gd name="connsiteX1" fmla="*/ 956365 w 4068605"/>
                    <a:gd name="connsiteY1" fmla="*/ 334180 h 3512136"/>
                    <a:gd name="connsiteX2" fmla="*/ 714318 w 4068605"/>
                    <a:gd name="connsiteY2" fmla="*/ 791379 h 3512136"/>
                    <a:gd name="connsiteX3" fmla="*/ 214915 w 4068605"/>
                    <a:gd name="connsiteY3" fmla="*/ 1304850 h 3512136"/>
                    <a:gd name="connsiteX4" fmla="*/ 128441 w 4068605"/>
                    <a:gd name="connsiteY4" fmla="*/ 2148497 h 3512136"/>
                    <a:gd name="connsiteX5" fmla="*/ 848789 w 4068605"/>
                    <a:gd name="connsiteY5" fmla="*/ 2803059 h 3512136"/>
                    <a:gd name="connsiteX6" fmla="*/ 1526521 w 4068605"/>
                    <a:gd name="connsiteY6" fmla="*/ 3448518 h 3512136"/>
                    <a:gd name="connsiteX7" fmla="*/ 2516224 w 4068605"/>
                    <a:gd name="connsiteY7" fmla="*/ 3378594 h 3512136"/>
                    <a:gd name="connsiteX8" fmla="*/ 3356976 w 4068605"/>
                    <a:gd name="connsiteY8" fmla="*/ 3491136 h 3512136"/>
                    <a:gd name="connsiteX9" fmla="*/ 3747975 w 4068605"/>
                    <a:gd name="connsiteY9" fmla="*/ 3195713 h 3512136"/>
                    <a:gd name="connsiteX10" fmla="*/ 3715702 w 4068605"/>
                    <a:gd name="connsiteY10" fmla="*/ 2555633 h 3512136"/>
                    <a:gd name="connsiteX11" fmla="*/ 3990022 w 4068605"/>
                    <a:gd name="connsiteY11" fmla="*/ 2125327 h 3512136"/>
                    <a:gd name="connsiteX12" fmla="*/ 3839415 w 4068605"/>
                    <a:gd name="connsiteY12" fmla="*/ 1442217 h 3512136"/>
                    <a:gd name="connsiteX13" fmla="*/ 3597368 w 4068605"/>
                    <a:gd name="connsiteY13" fmla="*/ 920471 h 3512136"/>
                    <a:gd name="connsiteX14" fmla="*/ 3608126 w 4068605"/>
                    <a:gd name="connsiteY14" fmla="*/ 517059 h 3512136"/>
                    <a:gd name="connsiteX15" fmla="*/ 2954805 w 4068605"/>
                    <a:gd name="connsiteY15" fmla="*/ 14346 h 3512136"/>
                    <a:gd name="connsiteX16" fmla="*/ 2498433 w 4068605"/>
                    <a:gd name="connsiteY16" fmla="*/ 191646 h 3512136"/>
                    <a:gd name="connsiteX17" fmla="*/ 1955172 w 4068605"/>
                    <a:gd name="connsiteY17" fmla="*/ 172815 h 3512136"/>
                    <a:gd name="connsiteX0" fmla="*/ 1955172 w 4068605"/>
                    <a:gd name="connsiteY0" fmla="*/ 172815 h 3512136"/>
                    <a:gd name="connsiteX1" fmla="*/ 956365 w 4068605"/>
                    <a:gd name="connsiteY1" fmla="*/ 334180 h 3512136"/>
                    <a:gd name="connsiteX2" fmla="*/ 714318 w 4068605"/>
                    <a:gd name="connsiteY2" fmla="*/ 791379 h 3512136"/>
                    <a:gd name="connsiteX3" fmla="*/ 214915 w 4068605"/>
                    <a:gd name="connsiteY3" fmla="*/ 1304850 h 3512136"/>
                    <a:gd name="connsiteX4" fmla="*/ 128441 w 4068605"/>
                    <a:gd name="connsiteY4" fmla="*/ 2148497 h 3512136"/>
                    <a:gd name="connsiteX5" fmla="*/ 848789 w 4068605"/>
                    <a:gd name="connsiteY5" fmla="*/ 2803059 h 3512136"/>
                    <a:gd name="connsiteX6" fmla="*/ 1526521 w 4068605"/>
                    <a:gd name="connsiteY6" fmla="*/ 3448518 h 3512136"/>
                    <a:gd name="connsiteX7" fmla="*/ 2516224 w 4068605"/>
                    <a:gd name="connsiteY7" fmla="*/ 3378594 h 3512136"/>
                    <a:gd name="connsiteX8" fmla="*/ 3356976 w 4068605"/>
                    <a:gd name="connsiteY8" fmla="*/ 3491136 h 3512136"/>
                    <a:gd name="connsiteX9" fmla="*/ 3747975 w 4068605"/>
                    <a:gd name="connsiteY9" fmla="*/ 3195713 h 3512136"/>
                    <a:gd name="connsiteX10" fmla="*/ 3715702 w 4068605"/>
                    <a:gd name="connsiteY10" fmla="*/ 2555633 h 3512136"/>
                    <a:gd name="connsiteX11" fmla="*/ 3990022 w 4068605"/>
                    <a:gd name="connsiteY11" fmla="*/ 2125327 h 3512136"/>
                    <a:gd name="connsiteX12" fmla="*/ 3839415 w 4068605"/>
                    <a:gd name="connsiteY12" fmla="*/ 1442217 h 3512136"/>
                    <a:gd name="connsiteX13" fmla="*/ 3597368 w 4068605"/>
                    <a:gd name="connsiteY13" fmla="*/ 920471 h 3512136"/>
                    <a:gd name="connsiteX14" fmla="*/ 3608126 w 4068605"/>
                    <a:gd name="connsiteY14" fmla="*/ 517059 h 3512136"/>
                    <a:gd name="connsiteX15" fmla="*/ 2954805 w 4068605"/>
                    <a:gd name="connsiteY15" fmla="*/ 14346 h 3512136"/>
                    <a:gd name="connsiteX16" fmla="*/ 2498433 w 4068605"/>
                    <a:gd name="connsiteY16" fmla="*/ 191646 h 3512136"/>
                    <a:gd name="connsiteX17" fmla="*/ 1955172 w 4068605"/>
                    <a:gd name="connsiteY17" fmla="*/ 172815 h 3512136"/>
                    <a:gd name="connsiteX0" fmla="*/ 1955172 w 4068605"/>
                    <a:gd name="connsiteY0" fmla="*/ 172815 h 3512136"/>
                    <a:gd name="connsiteX1" fmla="*/ 956365 w 4068605"/>
                    <a:gd name="connsiteY1" fmla="*/ 334180 h 3512136"/>
                    <a:gd name="connsiteX2" fmla="*/ 714318 w 4068605"/>
                    <a:gd name="connsiteY2" fmla="*/ 791379 h 3512136"/>
                    <a:gd name="connsiteX3" fmla="*/ 214915 w 4068605"/>
                    <a:gd name="connsiteY3" fmla="*/ 1304850 h 3512136"/>
                    <a:gd name="connsiteX4" fmla="*/ 128441 w 4068605"/>
                    <a:gd name="connsiteY4" fmla="*/ 2148497 h 3512136"/>
                    <a:gd name="connsiteX5" fmla="*/ 848789 w 4068605"/>
                    <a:gd name="connsiteY5" fmla="*/ 2803059 h 3512136"/>
                    <a:gd name="connsiteX6" fmla="*/ 1526521 w 4068605"/>
                    <a:gd name="connsiteY6" fmla="*/ 3448518 h 3512136"/>
                    <a:gd name="connsiteX7" fmla="*/ 2516224 w 4068605"/>
                    <a:gd name="connsiteY7" fmla="*/ 3378594 h 3512136"/>
                    <a:gd name="connsiteX8" fmla="*/ 3356976 w 4068605"/>
                    <a:gd name="connsiteY8" fmla="*/ 3491136 h 3512136"/>
                    <a:gd name="connsiteX9" fmla="*/ 3747975 w 4068605"/>
                    <a:gd name="connsiteY9" fmla="*/ 3195713 h 3512136"/>
                    <a:gd name="connsiteX10" fmla="*/ 3722736 w 4068605"/>
                    <a:gd name="connsiteY10" fmla="*/ 2498514 h 3512136"/>
                    <a:gd name="connsiteX11" fmla="*/ 3990022 w 4068605"/>
                    <a:gd name="connsiteY11" fmla="*/ 2125327 h 3512136"/>
                    <a:gd name="connsiteX12" fmla="*/ 3839415 w 4068605"/>
                    <a:gd name="connsiteY12" fmla="*/ 1442217 h 3512136"/>
                    <a:gd name="connsiteX13" fmla="*/ 3597368 w 4068605"/>
                    <a:gd name="connsiteY13" fmla="*/ 920471 h 3512136"/>
                    <a:gd name="connsiteX14" fmla="*/ 3608126 w 4068605"/>
                    <a:gd name="connsiteY14" fmla="*/ 517059 h 3512136"/>
                    <a:gd name="connsiteX15" fmla="*/ 2954805 w 4068605"/>
                    <a:gd name="connsiteY15" fmla="*/ 14346 h 3512136"/>
                    <a:gd name="connsiteX16" fmla="*/ 2498433 w 4068605"/>
                    <a:gd name="connsiteY16" fmla="*/ 191646 h 3512136"/>
                    <a:gd name="connsiteX17" fmla="*/ 1955172 w 4068605"/>
                    <a:gd name="connsiteY17" fmla="*/ 172815 h 3512136"/>
                    <a:gd name="connsiteX0" fmla="*/ 1955172 w 4076192"/>
                    <a:gd name="connsiteY0" fmla="*/ 172815 h 3512136"/>
                    <a:gd name="connsiteX1" fmla="*/ 956365 w 4076192"/>
                    <a:gd name="connsiteY1" fmla="*/ 334180 h 3512136"/>
                    <a:gd name="connsiteX2" fmla="*/ 714318 w 4076192"/>
                    <a:gd name="connsiteY2" fmla="*/ 791379 h 3512136"/>
                    <a:gd name="connsiteX3" fmla="*/ 214915 w 4076192"/>
                    <a:gd name="connsiteY3" fmla="*/ 1304850 h 3512136"/>
                    <a:gd name="connsiteX4" fmla="*/ 128441 w 4076192"/>
                    <a:gd name="connsiteY4" fmla="*/ 2148497 h 3512136"/>
                    <a:gd name="connsiteX5" fmla="*/ 848789 w 4076192"/>
                    <a:gd name="connsiteY5" fmla="*/ 2803059 h 3512136"/>
                    <a:gd name="connsiteX6" fmla="*/ 1526521 w 4076192"/>
                    <a:gd name="connsiteY6" fmla="*/ 3448518 h 3512136"/>
                    <a:gd name="connsiteX7" fmla="*/ 2516224 w 4076192"/>
                    <a:gd name="connsiteY7" fmla="*/ 3378594 h 3512136"/>
                    <a:gd name="connsiteX8" fmla="*/ 3356976 w 4076192"/>
                    <a:gd name="connsiteY8" fmla="*/ 3491136 h 3512136"/>
                    <a:gd name="connsiteX9" fmla="*/ 3747975 w 4076192"/>
                    <a:gd name="connsiteY9" fmla="*/ 3195713 h 3512136"/>
                    <a:gd name="connsiteX10" fmla="*/ 3722736 w 4076192"/>
                    <a:gd name="connsiteY10" fmla="*/ 2498514 h 3512136"/>
                    <a:gd name="connsiteX11" fmla="*/ 4004089 w 4076192"/>
                    <a:gd name="connsiteY11" fmla="*/ 2082487 h 3512136"/>
                    <a:gd name="connsiteX12" fmla="*/ 3839415 w 4076192"/>
                    <a:gd name="connsiteY12" fmla="*/ 1442217 h 3512136"/>
                    <a:gd name="connsiteX13" fmla="*/ 3597368 w 4076192"/>
                    <a:gd name="connsiteY13" fmla="*/ 920471 h 3512136"/>
                    <a:gd name="connsiteX14" fmla="*/ 3608126 w 4076192"/>
                    <a:gd name="connsiteY14" fmla="*/ 517059 h 3512136"/>
                    <a:gd name="connsiteX15" fmla="*/ 2954805 w 4076192"/>
                    <a:gd name="connsiteY15" fmla="*/ 14346 h 3512136"/>
                    <a:gd name="connsiteX16" fmla="*/ 2498433 w 4076192"/>
                    <a:gd name="connsiteY16" fmla="*/ 191646 h 3512136"/>
                    <a:gd name="connsiteX17" fmla="*/ 1955172 w 4076192"/>
                    <a:gd name="connsiteY17" fmla="*/ 172815 h 3512136"/>
                    <a:gd name="connsiteX0" fmla="*/ 1955172 w 4076192"/>
                    <a:gd name="connsiteY0" fmla="*/ 172815 h 3512136"/>
                    <a:gd name="connsiteX1" fmla="*/ 956365 w 4076192"/>
                    <a:gd name="connsiteY1" fmla="*/ 334180 h 3512136"/>
                    <a:gd name="connsiteX2" fmla="*/ 714318 w 4076192"/>
                    <a:gd name="connsiteY2" fmla="*/ 791379 h 3512136"/>
                    <a:gd name="connsiteX3" fmla="*/ 214915 w 4076192"/>
                    <a:gd name="connsiteY3" fmla="*/ 1304850 h 3512136"/>
                    <a:gd name="connsiteX4" fmla="*/ 128441 w 4076192"/>
                    <a:gd name="connsiteY4" fmla="*/ 2148497 h 3512136"/>
                    <a:gd name="connsiteX5" fmla="*/ 848789 w 4076192"/>
                    <a:gd name="connsiteY5" fmla="*/ 2803059 h 3512136"/>
                    <a:gd name="connsiteX6" fmla="*/ 1526521 w 4076192"/>
                    <a:gd name="connsiteY6" fmla="*/ 3448518 h 3512136"/>
                    <a:gd name="connsiteX7" fmla="*/ 2516224 w 4076192"/>
                    <a:gd name="connsiteY7" fmla="*/ 3378594 h 3512136"/>
                    <a:gd name="connsiteX8" fmla="*/ 3356976 w 4076192"/>
                    <a:gd name="connsiteY8" fmla="*/ 3491136 h 3512136"/>
                    <a:gd name="connsiteX9" fmla="*/ 3747975 w 4076192"/>
                    <a:gd name="connsiteY9" fmla="*/ 3195713 h 3512136"/>
                    <a:gd name="connsiteX10" fmla="*/ 3722736 w 4076192"/>
                    <a:gd name="connsiteY10" fmla="*/ 2498514 h 3512136"/>
                    <a:gd name="connsiteX11" fmla="*/ 4004089 w 4076192"/>
                    <a:gd name="connsiteY11" fmla="*/ 2082487 h 3512136"/>
                    <a:gd name="connsiteX12" fmla="*/ 3839415 w 4076192"/>
                    <a:gd name="connsiteY12" fmla="*/ 1442217 h 3512136"/>
                    <a:gd name="connsiteX13" fmla="*/ 3597368 w 4076192"/>
                    <a:gd name="connsiteY13" fmla="*/ 920471 h 3512136"/>
                    <a:gd name="connsiteX14" fmla="*/ 3608126 w 4076192"/>
                    <a:gd name="connsiteY14" fmla="*/ 517059 h 3512136"/>
                    <a:gd name="connsiteX15" fmla="*/ 2954805 w 4076192"/>
                    <a:gd name="connsiteY15" fmla="*/ 14346 h 3512136"/>
                    <a:gd name="connsiteX16" fmla="*/ 2498433 w 4076192"/>
                    <a:gd name="connsiteY16" fmla="*/ 191646 h 3512136"/>
                    <a:gd name="connsiteX17" fmla="*/ 1955172 w 4076192"/>
                    <a:gd name="connsiteY17" fmla="*/ 172815 h 3512136"/>
                    <a:gd name="connsiteX0" fmla="*/ 1955172 w 4076192"/>
                    <a:gd name="connsiteY0" fmla="*/ 172815 h 3512136"/>
                    <a:gd name="connsiteX1" fmla="*/ 956365 w 4076192"/>
                    <a:gd name="connsiteY1" fmla="*/ 334180 h 3512136"/>
                    <a:gd name="connsiteX2" fmla="*/ 714318 w 4076192"/>
                    <a:gd name="connsiteY2" fmla="*/ 791379 h 3512136"/>
                    <a:gd name="connsiteX3" fmla="*/ 214915 w 4076192"/>
                    <a:gd name="connsiteY3" fmla="*/ 1304850 h 3512136"/>
                    <a:gd name="connsiteX4" fmla="*/ 128441 w 4076192"/>
                    <a:gd name="connsiteY4" fmla="*/ 2148497 h 3512136"/>
                    <a:gd name="connsiteX5" fmla="*/ 848789 w 4076192"/>
                    <a:gd name="connsiteY5" fmla="*/ 2803059 h 3512136"/>
                    <a:gd name="connsiteX6" fmla="*/ 1526521 w 4076192"/>
                    <a:gd name="connsiteY6" fmla="*/ 3448518 h 3512136"/>
                    <a:gd name="connsiteX7" fmla="*/ 2516224 w 4076192"/>
                    <a:gd name="connsiteY7" fmla="*/ 3378594 h 3512136"/>
                    <a:gd name="connsiteX8" fmla="*/ 3356976 w 4076192"/>
                    <a:gd name="connsiteY8" fmla="*/ 3491136 h 3512136"/>
                    <a:gd name="connsiteX9" fmla="*/ 3747975 w 4076192"/>
                    <a:gd name="connsiteY9" fmla="*/ 3195713 h 3512136"/>
                    <a:gd name="connsiteX10" fmla="*/ 3722736 w 4076192"/>
                    <a:gd name="connsiteY10" fmla="*/ 2498514 h 3512136"/>
                    <a:gd name="connsiteX11" fmla="*/ 4004089 w 4076192"/>
                    <a:gd name="connsiteY11" fmla="*/ 2082487 h 3512136"/>
                    <a:gd name="connsiteX12" fmla="*/ 3839415 w 4076192"/>
                    <a:gd name="connsiteY12" fmla="*/ 1442217 h 3512136"/>
                    <a:gd name="connsiteX13" fmla="*/ 3597368 w 4076192"/>
                    <a:gd name="connsiteY13" fmla="*/ 920471 h 3512136"/>
                    <a:gd name="connsiteX14" fmla="*/ 3608126 w 4076192"/>
                    <a:gd name="connsiteY14" fmla="*/ 517059 h 3512136"/>
                    <a:gd name="connsiteX15" fmla="*/ 2954805 w 4076192"/>
                    <a:gd name="connsiteY15" fmla="*/ 14346 h 3512136"/>
                    <a:gd name="connsiteX16" fmla="*/ 2498433 w 4076192"/>
                    <a:gd name="connsiteY16" fmla="*/ 191646 h 3512136"/>
                    <a:gd name="connsiteX17" fmla="*/ 1955172 w 4076192"/>
                    <a:gd name="connsiteY17" fmla="*/ 172815 h 3512136"/>
                    <a:gd name="connsiteX0" fmla="*/ 1955172 w 4096899"/>
                    <a:gd name="connsiteY0" fmla="*/ 172815 h 3512136"/>
                    <a:gd name="connsiteX1" fmla="*/ 956365 w 4096899"/>
                    <a:gd name="connsiteY1" fmla="*/ 334180 h 3512136"/>
                    <a:gd name="connsiteX2" fmla="*/ 714318 w 4096899"/>
                    <a:gd name="connsiteY2" fmla="*/ 791379 h 3512136"/>
                    <a:gd name="connsiteX3" fmla="*/ 214915 w 4096899"/>
                    <a:gd name="connsiteY3" fmla="*/ 1304850 h 3512136"/>
                    <a:gd name="connsiteX4" fmla="*/ 128441 w 4096899"/>
                    <a:gd name="connsiteY4" fmla="*/ 2148497 h 3512136"/>
                    <a:gd name="connsiteX5" fmla="*/ 848789 w 4096899"/>
                    <a:gd name="connsiteY5" fmla="*/ 2803059 h 3512136"/>
                    <a:gd name="connsiteX6" fmla="*/ 1526521 w 4096899"/>
                    <a:gd name="connsiteY6" fmla="*/ 3448518 h 3512136"/>
                    <a:gd name="connsiteX7" fmla="*/ 2516224 w 4096899"/>
                    <a:gd name="connsiteY7" fmla="*/ 3378594 h 3512136"/>
                    <a:gd name="connsiteX8" fmla="*/ 3356976 w 4096899"/>
                    <a:gd name="connsiteY8" fmla="*/ 3491136 h 3512136"/>
                    <a:gd name="connsiteX9" fmla="*/ 3747975 w 4096899"/>
                    <a:gd name="connsiteY9" fmla="*/ 3195713 h 3512136"/>
                    <a:gd name="connsiteX10" fmla="*/ 3722736 w 4096899"/>
                    <a:gd name="connsiteY10" fmla="*/ 2498514 h 3512136"/>
                    <a:gd name="connsiteX11" fmla="*/ 4039258 w 4096899"/>
                    <a:gd name="connsiteY11" fmla="*/ 2082487 h 3512136"/>
                    <a:gd name="connsiteX12" fmla="*/ 3839415 w 4096899"/>
                    <a:gd name="connsiteY12" fmla="*/ 1442217 h 3512136"/>
                    <a:gd name="connsiteX13" fmla="*/ 3597368 w 4096899"/>
                    <a:gd name="connsiteY13" fmla="*/ 920471 h 3512136"/>
                    <a:gd name="connsiteX14" fmla="*/ 3608126 w 4096899"/>
                    <a:gd name="connsiteY14" fmla="*/ 517059 h 3512136"/>
                    <a:gd name="connsiteX15" fmla="*/ 2954805 w 4096899"/>
                    <a:gd name="connsiteY15" fmla="*/ 14346 h 3512136"/>
                    <a:gd name="connsiteX16" fmla="*/ 2498433 w 4096899"/>
                    <a:gd name="connsiteY16" fmla="*/ 191646 h 3512136"/>
                    <a:gd name="connsiteX17" fmla="*/ 1955172 w 4096899"/>
                    <a:gd name="connsiteY17" fmla="*/ 172815 h 3512136"/>
                    <a:gd name="connsiteX0" fmla="*/ 1955172 w 4096899"/>
                    <a:gd name="connsiteY0" fmla="*/ 172815 h 3512136"/>
                    <a:gd name="connsiteX1" fmla="*/ 956365 w 4096899"/>
                    <a:gd name="connsiteY1" fmla="*/ 334180 h 3512136"/>
                    <a:gd name="connsiteX2" fmla="*/ 714318 w 4096899"/>
                    <a:gd name="connsiteY2" fmla="*/ 791379 h 3512136"/>
                    <a:gd name="connsiteX3" fmla="*/ 214915 w 4096899"/>
                    <a:gd name="connsiteY3" fmla="*/ 1304850 h 3512136"/>
                    <a:gd name="connsiteX4" fmla="*/ 128441 w 4096899"/>
                    <a:gd name="connsiteY4" fmla="*/ 2148497 h 3512136"/>
                    <a:gd name="connsiteX5" fmla="*/ 848789 w 4096899"/>
                    <a:gd name="connsiteY5" fmla="*/ 2803059 h 3512136"/>
                    <a:gd name="connsiteX6" fmla="*/ 1526521 w 4096899"/>
                    <a:gd name="connsiteY6" fmla="*/ 3448518 h 3512136"/>
                    <a:gd name="connsiteX7" fmla="*/ 2516224 w 4096899"/>
                    <a:gd name="connsiteY7" fmla="*/ 3378594 h 3512136"/>
                    <a:gd name="connsiteX8" fmla="*/ 3356976 w 4096899"/>
                    <a:gd name="connsiteY8" fmla="*/ 3491136 h 3512136"/>
                    <a:gd name="connsiteX9" fmla="*/ 3747975 w 4096899"/>
                    <a:gd name="connsiteY9" fmla="*/ 3195713 h 3512136"/>
                    <a:gd name="connsiteX10" fmla="*/ 3722736 w 4096899"/>
                    <a:gd name="connsiteY10" fmla="*/ 2498514 h 3512136"/>
                    <a:gd name="connsiteX11" fmla="*/ 4039258 w 4096899"/>
                    <a:gd name="connsiteY11" fmla="*/ 2082487 h 3512136"/>
                    <a:gd name="connsiteX12" fmla="*/ 3839415 w 4096899"/>
                    <a:gd name="connsiteY12" fmla="*/ 1442217 h 3512136"/>
                    <a:gd name="connsiteX13" fmla="*/ 3597368 w 4096899"/>
                    <a:gd name="connsiteY13" fmla="*/ 920471 h 3512136"/>
                    <a:gd name="connsiteX14" fmla="*/ 3608126 w 4096899"/>
                    <a:gd name="connsiteY14" fmla="*/ 517059 h 3512136"/>
                    <a:gd name="connsiteX15" fmla="*/ 2954805 w 4096899"/>
                    <a:gd name="connsiteY15" fmla="*/ 14346 h 3512136"/>
                    <a:gd name="connsiteX16" fmla="*/ 2498433 w 4096899"/>
                    <a:gd name="connsiteY16" fmla="*/ 191646 h 3512136"/>
                    <a:gd name="connsiteX17" fmla="*/ 1955172 w 4096899"/>
                    <a:gd name="connsiteY17" fmla="*/ 172815 h 3512136"/>
                    <a:gd name="connsiteX0" fmla="*/ 1978256 w 4119983"/>
                    <a:gd name="connsiteY0" fmla="*/ 172815 h 3512136"/>
                    <a:gd name="connsiteX1" fmla="*/ 979449 w 4119983"/>
                    <a:gd name="connsiteY1" fmla="*/ 334180 h 3512136"/>
                    <a:gd name="connsiteX2" fmla="*/ 737402 w 4119983"/>
                    <a:gd name="connsiteY2" fmla="*/ 791379 h 3512136"/>
                    <a:gd name="connsiteX3" fmla="*/ 237999 w 4119983"/>
                    <a:gd name="connsiteY3" fmla="*/ 1304850 h 3512136"/>
                    <a:gd name="connsiteX4" fmla="*/ 151525 w 4119983"/>
                    <a:gd name="connsiteY4" fmla="*/ 2148497 h 3512136"/>
                    <a:gd name="connsiteX5" fmla="*/ 871873 w 4119983"/>
                    <a:gd name="connsiteY5" fmla="*/ 2803059 h 3512136"/>
                    <a:gd name="connsiteX6" fmla="*/ 1549605 w 4119983"/>
                    <a:gd name="connsiteY6" fmla="*/ 3448518 h 3512136"/>
                    <a:gd name="connsiteX7" fmla="*/ 2539308 w 4119983"/>
                    <a:gd name="connsiteY7" fmla="*/ 3378594 h 3512136"/>
                    <a:gd name="connsiteX8" fmla="*/ 3380060 w 4119983"/>
                    <a:gd name="connsiteY8" fmla="*/ 3491136 h 3512136"/>
                    <a:gd name="connsiteX9" fmla="*/ 3771059 w 4119983"/>
                    <a:gd name="connsiteY9" fmla="*/ 3195713 h 3512136"/>
                    <a:gd name="connsiteX10" fmla="*/ 3745820 w 4119983"/>
                    <a:gd name="connsiteY10" fmla="*/ 2498514 h 3512136"/>
                    <a:gd name="connsiteX11" fmla="*/ 4062342 w 4119983"/>
                    <a:gd name="connsiteY11" fmla="*/ 2082487 h 3512136"/>
                    <a:gd name="connsiteX12" fmla="*/ 3862499 w 4119983"/>
                    <a:gd name="connsiteY12" fmla="*/ 1442217 h 3512136"/>
                    <a:gd name="connsiteX13" fmla="*/ 3620452 w 4119983"/>
                    <a:gd name="connsiteY13" fmla="*/ 920471 h 3512136"/>
                    <a:gd name="connsiteX14" fmla="*/ 3631210 w 4119983"/>
                    <a:gd name="connsiteY14" fmla="*/ 517059 h 3512136"/>
                    <a:gd name="connsiteX15" fmla="*/ 2977889 w 4119983"/>
                    <a:gd name="connsiteY15" fmla="*/ 14346 h 3512136"/>
                    <a:gd name="connsiteX16" fmla="*/ 2521517 w 4119983"/>
                    <a:gd name="connsiteY16" fmla="*/ 191646 h 3512136"/>
                    <a:gd name="connsiteX17" fmla="*/ 1978256 w 4119983"/>
                    <a:gd name="connsiteY17" fmla="*/ 172815 h 3512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119983" h="3512136">
                      <a:moveTo>
                        <a:pt x="1978256" y="172815"/>
                      </a:moveTo>
                      <a:cubicBezTo>
                        <a:pt x="1779240" y="67031"/>
                        <a:pt x="1382861" y="-157086"/>
                        <a:pt x="979449" y="334180"/>
                      </a:cubicBezTo>
                      <a:cubicBezTo>
                        <a:pt x="895181" y="436377"/>
                        <a:pt x="816291" y="549333"/>
                        <a:pt x="737402" y="791379"/>
                      </a:cubicBezTo>
                      <a:cubicBezTo>
                        <a:pt x="671064" y="963501"/>
                        <a:pt x="627067" y="1052045"/>
                        <a:pt x="237999" y="1304850"/>
                      </a:cubicBezTo>
                      <a:cubicBezTo>
                        <a:pt x="-36597" y="1490488"/>
                        <a:pt x="-84453" y="1840387"/>
                        <a:pt x="151525" y="2148497"/>
                      </a:cubicBezTo>
                      <a:cubicBezTo>
                        <a:pt x="309304" y="2390544"/>
                        <a:pt x="853944" y="2501845"/>
                        <a:pt x="871873" y="2803059"/>
                      </a:cubicBezTo>
                      <a:cubicBezTo>
                        <a:pt x="920282" y="3331976"/>
                        <a:pt x="931040" y="3656498"/>
                        <a:pt x="1549605" y="3448518"/>
                      </a:cubicBezTo>
                      <a:cubicBezTo>
                        <a:pt x="1863369" y="3346320"/>
                        <a:pt x="2053421" y="3222608"/>
                        <a:pt x="2539308" y="3378594"/>
                      </a:cubicBezTo>
                      <a:cubicBezTo>
                        <a:pt x="2919412" y="3489757"/>
                        <a:pt x="3161321" y="3514444"/>
                        <a:pt x="3380060" y="3491136"/>
                      </a:cubicBezTo>
                      <a:cubicBezTo>
                        <a:pt x="3534253" y="3464242"/>
                        <a:pt x="3643759" y="3421623"/>
                        <a:pt x="3771059" y="3195713"/>
                      </a:cubicBezTo>
                      <a:cubicBezTo>
                        <a:pt x="3882221" y="2948287"/>
                        <a:pt x="3715341" y="2659879"/>
                        <a:pt x="3745820" y="2498514"/>
                      </a:cubicBezTo>
                      <a:cubicBezTo>
                        <a:pt x="3822916" y="2277983"/>
                        <a:pt x="3979867" y="2256274"/>
                        <a:pt x="4062342" y="2082487"/>
                      </a:cubicBezTo>
                      <a:cubicBezTo>
                        <a:pt x="4130474" y="1942638"/>
                        <a:pt x="4204261" y="1723065"/>
                        <a:pt x="3862499" y="1442217"/>
                      </a:cubicBezTo>
                      <a:cubicBezTo>
                        <a:pt x="3756716" y="1317309"/>
                        <a:pt x="3604316" y="1325675"/>
                        <a:pt x="3620452" y="920471"/>
                      </a:cubicBezTo>
                      <a:lnTo>
                        <a:pt x="3631210" y="517059"/>
                      </a:lnTo>
                      <a:cubicBezTo>
                        <a:pt x="3627624" y="330593"/>
                        <a:pt x="3457202" y="-81875"/>
                        <a:pt x="2977889" y="14346"/>
                      </a:cubicBezTo>
                      <a:cubicBezTo>
                        <a:pt x="2793216" y="55583"/>
                        <a:pt x="2690053" y="139651"/>
                        <a:pt x="2521517" y="191646"/>
                      </a:cubicBezTo>
                      <a:cubicBezTo>
                        <a:pt x="2300296" y="254592"/>
                        <a:pt x="2094796" y="223017"/>
                        <a:pt x="1978256" y="172815"/>
                      </a:cubicBezTo>
                      <a:close/>
                    </a:path>
                  </a:pathLst>
                </a:custGeom>
                <a:noFill/>
                <a:ln w="28575" cap="flat" cmpd="sng" algn="ctr">
                  <a:solidFill>
                    <a:srgbClr val="1E5AA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46" name="任意多边形 216">
                  <a:extLst>
                    <a:ext uri="{FF2B5EF4-FFF2-40B4-BE49-F238E27FC236}">
                      <a16:creationId xmlns:a16="http://schemas.microsoft.com/office/drawing/2014/main" id="{A42280E3-3256-45F8-B193-B15A00BE0154}"/>
                    </a:ext>
                  </a:extLst>
                </p:cNvPr>
                <p:cNvSpPr/>
                <p:nvPr/>
              </p:nvSpPr>
              <p:spPr>
                <a:xfrm>
                  <a:off x="2190941" y="1701991"/>
                  <a:ext cx="3547136" cy="3034919"/>
                </a:xfrm>
                <a:custGeom>
                  <a:avLst/>
                  <a:gdLst>
                    <a:gd name="connsiteX0" fmla="*/ 1387736 w 3286461"/>
                    <a:gd name="connsiteY0" fmla="*/ 102197 h 2904564"/>
                    <a:gd name="connsiteX1" fmla="*/ 527125 w 3286461"/>
                    <a:gd name="connsiteY1" fmla="*/ 467957 h 2904564"/>
                    <a:gd name="connsiteX2" fmla="*/ 0 w 3286461"/>
                    <a:gd name="connsiteY2" fmla="*/ 1145689 h 2904564"/>
                    <a:gd name="connsiteX3" fmla="*/ 91440 w 3286461"/>
                    <a:gd name="connsiteY3" fmla="*/ 1936376 h 2904564"/>
                    <a:gd name="connsiteX4" fmla="*/ 586292 w 3286461"/>
                    <a:gd name="connsiteY4" fmla="*/ 2630244 h 2904564"/>
                    <a:gd name="connsiteX5" fmla="*/ 1264023 w 3286461"/>
                    <a:gd name="connsiteY5" fmla="*/ 2899186 h 2904564"/>
                    <a:gd name="connsiteX6" fmla="*/ 1968649 w 3286461"/>
                    <a:gd name="connsiteY6" fmla="*/ 2904564 h 2904564"/>
                    <a:gd name="connsiteX7" fmla="*/ 2904565 w 3286461"/>
                    <a:gd name="connsiteY7" fmla="*/ 2775473 h 2904564"/>
                    <a:gd name="connsiteX8" fmla="*/ 3044414 w 3286461"/>
                    <a:gd name="connsiteY8" fmla="*/ 2366682 h 2904564"/>
                    <a:gd name="connsiteX9" fmla="*/ 3286461 w 3286461"/>
                    <a:gd name="connsiteY9" fmla="*/ 1715844 h 2904564"/>
                    <a:gd name="connsiteX10" fmla="*/ 3087445 w 3286461"/>
                    <a:gd name="connsiteY10" fmla="*/ 1226371 h 2904564"/>
                    <a:gd name="connsiteX11" fmla="*/ 2958353 w 3286461"/>
                    <a:gd name="connsiteY11" fmla="*/ 365760 h 2904564"/>
                    <a:gd name="connsiteX12" fmla="*/ 2355925 w 3286461"/>
                    <a:gd name="connsiteY12" fmla="*/ 0 h 2904564"/>
                    <a:gd name="connsiteX13" fmla="*/ 1387736 w 3286461"/>
                    <a:gd name="connsiteY13" fmla="*/ 102197 h 2904564"/>
                    <a:gd name="connsiteX0" fmla="*/ 1387736 w 3286461"/>
                    <a:gd name="connsiteY0" fmla="*/ 102197 h 2904564"/>
                    <a:gd name="connsiteX1" fmla="*/ 527125 w 3286461"/>
                    <a:gd name="connsiteY1" fmla="*/ 467957 h 2904564"/>
                    <a:gd name="connsiteX2" fmla="*/ 0 w 3286461"/>
                    <a:gd name="connsiteY2" fmla="*/ 1145689 h 2904564"/>
                    <a:gd name="connsiteX3" fmla="*/ 91440 w 3286461"/>
                    <a:gd name="connsiteY3" fmla="*/ 1936376 h 2904564"/>
                    <a:gd name="connsiteX4" fmla="*/ 586292 w 3286461"/>
                    <a:gd name="connsiteY4" fmla="*/ 2630244 h 2904564"/>
                    <a:gd name="connsiteX5" fmla="*/ 1264023 w 3286461"/>
                    <a:gd name="connsiteY5" fmla="*/ 2899186 h 2904564"/>
                    <a:gd name="connsiteX6" fmla="*/ 1968649 w 3286461"/>
                    <a:gd name="connsiteY6" fmla="*/ 2904564 h 2904564"/>
                    <a:gd name="connsiteX7" fmla="*/ 2904565 w 3286461"/>
                    <a:gd name="connsiteY7" fmla="*/ 2775473 h 2904564"/>
                    <a:gd name="connsiteX8" fmla="*/ 3044414 w 3286461"/>
                    <a:gd name="connsiteY8" fmla="*/ 2366682 h 2904564"/>
                    <a:gd name="connsiteX9" fmla="*/ 3286461 w 3286461"/>
                    <a:gd name="connsiteY9" fmla="*/ 1715844 h 2904564"/>
                    <a:gd name="connsiteX10" fmla="*/ 3087445 w 3286461"/>
                    <a:gd name="connsiteY10" fmla="*/ 1226371 h 2904564"/>
                    <a:gd name="connsiteX11" fmla="*/ 2958353 w 3286461"/>
                    <a:gd name="connsiteY11" fmla="*/ 365760 h 2904564"/>
                    <a:gd name="connsiteX12" fmla="*/ 2355925 w 3286461"/>
                    <a:gd name="connsiteY12" fmla="*/ 0 h 2904564"/>
                    <a:gd name="connsiteX13" fmla="*/ 1387736 w 3286461"/>
                    <a:gd name="connsiteY13" fmla="*/ 102197 h 2904564"/>
                    <a:gd name="connsiteX0" fmla="*/ 1387736 w 3286461"/>
                    <a:gd name="connsiteY0" fmla="*/ 102197 h 2904564"/>
                    <a:gd name="connsiteX1" fmla="*/ 527125 w 3286461"/>
                    <a:gd name="connsiteY1" fmla="*/ 467957 h 2904564"/>
                    <a:gd name="connsiteX2" fmla="*/ 0 w 3286461"/>
                    <a:gd name="connsiteY2" fmla="*/ 1145689 h 2904564"/>
                    <a:gd name="connsiteX3" fmla="*/ 91440 w 3286461"/>
                    <a:gd name="connsiteY3" fmla="*/ 1936376 h 2904564"/>
                    <a:gd name="connsiteX4" fmla="*/ 586292 w 3286461"/>
                    <a:gd name="connsiteY4" fmla="*/ 2630244 h 2904564"/>
                    <a:gd name="connsiteX5" fmla="*/ 1264023 w 3286461"/>
                    <a:gd name="connsiteY5" fmla="*/ 2899186 h 2904564"/>
                    <a:gd name="connsiteX6" fmla="*/ 1968649 w 3286461"/>
                    <a:gd name="connsiteY6" fmla="*/ 2904564 h 2904564"/>
                    <a:gd name="connsiteX7" fmla="*/ 2904565 w 3286461"/>
                    <a:gd name="connsiteY7" fmla="*/ 2775473 h 2904564"/>
                    <a:gd name="connsiteX8" fmla="*/ 3044414 w 3286461"/>
                    <a:gd name="connsiteY8" fmla="*/ 2366682 h 2904564"/>
                    <a:gd name="connsiteX9" fmla="*/ 3286461 w 3286461"/>
                    <a:gd name="connsiteY9" fmla="*/ 1715844 h 2904564"/>
                    <a:gd name="connsiteX10" fmla="*/ 3087445 w 3286461"/>
                    <a:gd name="connsiteY10" fmla="*/ 1226371 h 2904564"/>
                    <a:gd name="connsiteX11" fmla="*/ 2958353 w 3286461"/>
                    <a:gd name="connsiteY11" fmla="*/ 365760 h 2904564"/>
                    <a:gd name="connsiteX12" fmla="*/ 2355925 w 3286461"/>
                    <a:gd name="connsiteY12" fmla="*/ 0 h 2904564"/>
                    <a:gd name="connsiteX13" fmla="*/ 1387736 w 3286461"/>
                    <a:gd name="connsiteY13" fmla="*/ 102197 h 2904564"/>
                    <a:gd name="connsiteX0" fmla="*/ 1387736 w 3286461"/>
                    <a:gd name="connsiteY0" fmla="*/ 102197 h 2904564"/>
                    <a:gd name="connsiteX1" fmla="*/ 527125 w 3286461"/>
                    <a:gd name="connsiteY1" fmla="*/ 467957 h 2904564"/>
                    <a:gd name="connsiteX2" fmla="*/ 0 w 3286461"/>
                    <a:gd name="connsiteY2" fmla="*/ 1145689 h 2904564"/>
                    <a:gd name="connsiteX3" fmla="*/ 91440 w 3286461"/>
                    <a:gd name="connsiteY3" fmla="*/ 1936376 h 2904564"/>
                    <a:gd name="connsiteX4" fmla="*/ 586292 w 3286461"/>
                    <a:gd name="connsiteY4" fmla="*/ 2630244 h 2904564"/>
                    <a:gd name="connsiteX5" fmla="*/ 1264023 w 3286461"/>
                    <a:gd name="connsiteY5" fmla="*/ 2899186 h 2904564"/>
                    <a:gd name="connsiteX6" fmla="*/ 1968649 w 3286461"/>
                    <a:gd name="connsiteY6" fmla="*/ 2904564 h 2904564"/>
                    <a:gd name="connsiteX7" fmla="*/ 2904565 w 3286461"/>
                    <a:gd name="connsiteY7" fmla="*/ 2775473 h 2904564"/>
                    <a:gd name="connsiteX8" fmla="*/ 3044414 w 3286461"/>
                    <a:gd name="connsiteY8" fmla="*/ 2366682 h 2904564"/>
                    <a:gd name="connsiteX9" fmla="*/ 3286461 w 3286461"/>
                    <a:gd name="connsiteY9" fmla="*/ 1715844 h 2904564"/>
                    <a:gd name="connsiteX10" fmla="*/ 3087445 w 3286461"/>
                    <a:gd name="connsiteY10" fmla="*/ 1226371 h 2904564"/>
                    <a:gd name="connsiteX11" fmla="*/ 2958353 w 3286461"/>
                    <a:gd name="connsiteY11" fmla="*/ 365760 h 2904564"/>
                    <a:gd name="connsiteX12" fmla="*/ 2355925 w 3286461"/>
                    <a:gd name="connsiteY12" fmla="*/ 0 h 2904564"/>
                    <a:gd name="connsiteX13" fmla="*/ 1387736 w 3286461"/>
                    <a:gd name="connsiteY13" fmla="*/ 102197 h 2904564"/>
                    <a:gd name="connsiteX0" fmla="*/ 1535848 w 3434573"/>
                    <a:gd name="connsiteY0" fmla="*/ 102197 h 2904564"/>
                    <a:gd name="connsiteX1" fmla="*/ 675237 w 3434573"/>
                    <a:gd name="connsiteY1" fmla="*/ 467957 h 2904564"/>
                    <a:gd name="connsiteX2" fmla="*/ 148112 w 3434573"/>
                    <a:gd name="connsiteY2" fmla="*/ 1145689 h 2904564"/>
                    <a:gd name="connsiteX3" fmla="*/ 239552 w 3434573"/>
                    <a:gd name="connsiteY3" fmla="*/ 1936376 h 2904564"/>
                    <a:gd name="connsiteX4" fmla="*/ 734404 w 3434573"/>
                    <a:gd name="connsiteY4" fmla="*/ 2630244 h 2904564"/>
                    <a:gd name="connsiteX5" fmla="*/ 1412135 w 3434573"/>
                    <a:gd name="connsiteY5" fmla="*/ 2899186 h 2904564"/>
                    <a:gd name="connsiteX6" fmla="*/ 2116761 w 3434573"/>
                    <a:gd name="connsiteY6" fmla="*/ 2904564 h 2904564"/>
                    <a:gd name="connsiteX7" fmla="*/ 3052677 w 3434573"/>
                    <a:gd name="connsiteY7" fmla="*/ 2775473 h 2904564"/>
                    <a:gd name="connsiteX8" fmla="*/ 3192526 w 3434573"/>
                    <a:gd name="connsiteY8" fmla="*/ 2366682 h 2904564"/>
                    <a:gd name="connsiteX9" fmla="*/ 3434573 w 3434573"/>
                    <a:gd name="connsiteY9" fmla="*/ 1715844 h 2904564"/>
                    <a:gd name="connsiteX10" fmla="*/ 3235557 w 3434573"/>
                    <a:gd name="connsiteY10" fmla="*/ 1226371 h 2904564"/>
                    <a:gd name="connsiteX11" fmla="*/ 3106465 w 3434573"/>
                    <a:gd name="connsiteY11" fmla="*/ 365760 h 2904564"/>
                    <a:gd name="connsiteX12" fmla="*/ 2504037 w 3434573"/>
                    <a:gd name="connsiteY12" fmla="*/ 0 h 2904564"/>
                    <a:gd name="connsiteX13" fmla="*/ 1535848 w 3434573"/>
                    <a:gd name="connsiteY13" fmla="*/ 102197 h 2904564"/>
                    <a:gd name="connsiteX0" fmla="*/ 1535848 w 3434573"/>
                    <a:gd name="connsiteY0" fmla="*/ 102197 h 2904564"/>
                    <a:gd name="connsiteX1" fmla="*/ 675237 w 3434573"/>
                    <a:gd name="connsiteY1" fmla="*/ 467957 h 2904564"/>
                    <a:gd name="connsiteX2" fmla="*/ 148112 w 3434573"/>
                    <a:gd name="connsiteY2" fmla="*/ 1145689 h 2904564"/>
                    <a:gd name="connsiteX3" fmla="*/ 239552 w 3434573"/>
                    <a:gd name="connsiteY3" fmla="*/ 1936376 h 2904564"/>
                    <a:gd name="connsiteX4" fmla="*/ 734404 w 3434573"/>
                    <a:gd name="connsiteY4" fmla="*/ 2630244 h 2904564"/>
                    <a:gd name="connsiteX5" fmla="*/ 1412135 w 3434573"/>
                    <a:gd name="connsiteY5" fmla="*/ 2899186 h 2904564"/>
                    <a:gd name="connsiteX6" fmla="*/ 2116761 w 3434573"/>
                    <a:gd name="connsiteY6" fmla="*/ 2904564 h 2904564"/>
                    <a:gd name="connsiteX7" fmla="*/ 3052677 w 3434573"/>
                    <a:gd name="connsiteY7" fmla="*/ 2775473 h 2904564"/>
                    <a:gd name="connsiteX8" fmla="*/ 3192526 w 3434573"/>
                    <a:gd name="connsiteY8" fmla="*/ 2366682 h 2904564"/>
                    <a:gd name="connsiteX9" fmla="*/ 3434573 w 3434573"/>
                    <a:gd name="connsiteY9" fmla="*/ 1715844 h 2904564"/>
                    <a:gd name="connsiteX10" fmla="*/ 3235557 w 3434573"/>
                    <a:gd name="connsiteY10" fmla="*/ 1226371 h 2904564"/>
                    <a:gd name="connsiteX11" fmla="*/ 3106465 w 3434573"/>
                    <a:gd name="connsiteY11" fmla="*/ 365760 h 2904564"/>
                    <a:gd name="connsiteX12" fmla="*/ 2504037 w 3434573"/>
                    <a:gd name="connsiteY12" fmla="*/ 0 h 2904564"/>
                    <a:gd name="connsiteX13" fmla="*/ 1535848 w 3434573"/>
                    <a:gd name="connsiteY13" fmla="*/ 102197 h 2904564"/>
                    <a:gd name="connsiteX0" fmla="*/ 1592821 w 3491546"/>
                    <a:gd name="connsiteY0" fmla="*/ 102197 h 2904564"/>
                    <a:gd name="connsiteX1" fmla="*/ 732210 w 3491546"/>
                    <a:gd name="connsiteY1" fmla="*/ 467957 h 2904564"/>
                    <a:gd name="connsiteX2" fmla="*/ 205085 w 3491546"/>
                    <a:gd name="connsiteY2" fmla="*/ 1145689 h 2904564"/>
                    <a:gd name="connsiteX3" fmla="*/ 296525 w 3491546"/>
                    <a:gd name="connsiteY3" fmla="*/ 1936376 h 2904564"/>
                    <a:gd name="connsiteX4" fmla="*/ 791377 w 3491546"/>
                    <a:gd name="connsiteY4" fmla="*/ 2630244 h 2904564"/>
                    <a:gd name="connsiteX5" fmla="*/ 1469108 w 3491546"/>
                    <a:gd name="connsiteY5" fmla="*/ 2899186 h 2904564"/>
                    <a:gd name="connsiteX6" fmla="*/ 2173734 w 3491546"/>
                    <a:gd name="connsiteY6" fmla="*/ 2904564 h 2904564"/>
                    <a:gd name="connsiteX7" fmla="*/ 3109650 w 3491546"/>
                    <a:gd name="connsiteY7" fmla="*/ 2775473 h 2904564"/>
                    <a:gd name="connsiteX8" fmla="*/ 3249499 w 3491546"/>
                    <a:gd name="connsiteY8" fmla="*/ 2366682 h 2904564"/>
                    <a:gd name="connsiteX9" fmla="*/ 3491546 w 3491546"/>
                    <a:gd name="connsiteY9" fmla="*/ 1715844 h 2904564"/>
                    <a:gd name="connsiteX10" fmla="*/ 3292530 w 3491546"/>
                    <a:gd name="connsiteY10" fmla="*/ 1226371 h 2904564"/>
                    <a:gd name="connsiteX11" fmla="*/ 3163438 w 3491546"/>
                    <a:gd name="connsiteY11" fmla="*/ 365760 h 2904564"/>
                    <a:gd name="connsiteX12" fmla="*/ 2561010 w 3491546"/>
                    <a:gd name="connsiteY12" fmla="*/ 0 h 2904564"/>
                    <a:gd name="connsiteX13" fmla="*/ 1592821 w 3491546"/>
                    <a:gd name="connsiteY13" fmla="*/ 102197 h 2904564"/>
                    <a:gd name="connsiteX0" fmla="*/ 1592821 w 3491546"/>
                    <a:gd name="connsiteY0" fmla="*/ 102197 h 2904564"/>
                    <a:gd name="connsiteX1" fmla="*/ 732210 w 3491546"/>
                    <a:gd name="connsiteY1" fmla="*/ 467957 h 2904564"/>
                    <a:gd name="connsiteX2" fmla="*/ 205085 w 3491546"/>
                    <a:gd name="connsiteY2" fmla="*/ 1145689 h 2904564"/>
                    <a:gd name="connsiteX3" fmla="*/ 296525 w 3491546"/>
                    <a:gd name="connsiteY3" fmla="*/ 1936376 h 2904564"/>
                    <a:gd name="connsiteX4" fmla="*/ 791377 w 3491546"/>
                    <a:gd name="connsiteY4" fmla="*/ 2630244 h 2904564"/>
                    <a:gd name="connsiteX5" fmla="*/ 1469108 w 3491546"/>
                    <a:gd name="connsiteY5" fmla="*/ 2899186 h 2904564"/>
                    <a:gd name="connsiteX6" fmla="*/ 2173734 w 3491546"/>
                    <a:gd name="connsiteY6" fmla="*/ 2904564 h 2904564"/>
                    <a:gd name="connsiteX7" fmla="*/ 3109650 w 3491546"/>
                    <a:gd name="connsiteY7" fmla="*/ 2775473 h 2904564"/>
                    <a:gd name="connsiteX8" fmla="*/ 3249499 w 3491546"/>
                    <a:gd name="connsiteY8" fmla="*/ 2366682 h 2904564"/>
                    <a:gd name="connsiteX9" fmla="*/ 3491546 w 3491546"/>
                    <a:gd name="connsiteY9" fmla="*/ 1715844 h 2904564"/>
                    <a:gd name="connsiteX10" fmla="*/ 3292530 w 3491546"/>
                    <a:gd name="connsiteY10" fmla="*/ 1226371 h 2904564"/>
                    <a:gd name="connsiteX11" fmla="*/ 3163438 w 3491546"/>
                    <a:gd name="connsiteY11" fmla="*/ 365760 h 2904564"/>
                    <a:gd name="connsiteX12" fmla="*/ 2561010 w 3491546"/>
                    <a:gd name="connsiteY12" fmla="*/ 0 h 2904564"/>
                    <a:gd name="connsiteX13" fmla="*/ 1592821 w 3491546"/>
                    <a:gd name="connsiteY13" fmla="*/ 102197 h 2904564"/>
                    <a:gd name="connsiteX0" fmla="*/ 1594370 w 3493095"/>
                    <a:gd name="connsiteY0" fmla="*/ 102197 h 2904564"/>
                    <a:gd name="connsiteX1" fmla="*/ 733759 w 3493095"/>
                    <a:gd name="connsiteY1" fmla="*/ 467957 h 2904564"/>
                    <a:gd name="connsiteX2" fmla="*/ 206634 w 3493095"/>
                    <a:gd name="connsiteY2" fmla="*/ 1145689 h 2904564"/>
                    <a:gd name="connsiteX3" fmla="*/ 298074 w 3493095"/>
                    <a:gd name="connsiteY3" fmla="*/ 1936376 h 2904564"/>
                    <a:gd name="connsiteX4" fmla="*/ 792926 w 3493095"/>
                    <a:gd name="connsiteY4" fmla="*/ 2630244 h 2904564"/>
                    <a:gd name="connsiteX5" fmla="*/ 1470657 w 3493095"/>
                    <a:gd name="connsiteY5" fmla="*/ 2899186 h 2904564"/>
                    <a:gd name="connsiteX6" fmla="*/ 2175283 w 3493095"/>
                    <a:gd name="connsiteY6" fmla="*/ 2904564 h 2904564"/>
                    <a:gd name="connsiteX7" fmla="*/ 3111199 w 3493095"/>
                    <a:gd name="connsiteY7" fmla="*/ 2775473 h 2904564"/>
                    <a:gd name="connsiteX8" fmla="*/ 3251048 w 3493095"/>
                    <a:gd name="connsiteY8" fmla="*/ 2366682 h 2904564"/>
                    <a:gd name="connsiteX9" fmla="*/ 3493095 w 3493095"/>
                    <a:gd name="connsiteY9" fmla="*/ 1715844 h 2904564"/>
                    <a:gd name="connsiteX10" fmla="*/ 3294079 w 3493095"/>
                    <a:gd name="connsiteY10" fmla="*/ 1226371 h 2904564"/>
                    <a:gd name="connsiteX11" fmla="*/ 3164987 w 3493095"/>
                    <a:gd name="connsiteY11" fmla="*/ 365760 h 2904564"/>
                    <a:gd name="connsiteX12" fmla="*/ 2562559 w 3493095"/>
                    <a:gd name="connsiteY12" fmla="*/ 0 h 2904564"/>
                    <a:gd name="connsiteX13" fmla="*/ 1594370 w 3493095"/>
                    <a:gd name="connsiteY13" fmla="*/ 102197 h 2904564"/>
                    <a:gd name="connsiteX0" fmla="*/ 1594370 w 3493095"/>
                    <a:gd name="connsiteY0" fmla="*/ 102197 h 2904564"/>
                    <a:gd name="connsiteX1" fmla="*/ 733759 w 3493095"/>
                    <a:gd name="connsiteY1" fmla="*/ 467957 h 2904564"/>
                    <a:gd name="connsiteX2" fmla="*/ 206634 w 3493095"/>
                    <a:gd name="connsiteY2" fmla="*/ 1145689 h 2904564"/>
                    <a:gd name="connsiteX3" fmla="*/ 298074 w 3493095"/>
                    <a:gd name="connsiteY3" fmla="*/ 1936376 h 2904564"/>
                    <a:gd name="connsiteX4" fmla="*/ 792926 w 3493095"/>
                    <a:gd name="connsiteY4" fmla="*/ 2630244 h 2904564"/>
                    <a:gd name="connsiteX5" fmla="*/ 1470657 w 3493095"/>
                    <a:gd name="connsiteY5" fmla="*/ 2899186 h 2904564"/>
                    <a:gd name="connsiteX6" fmla="*/ 2175283 w 3493095"/>
                    <a:gd name="connsiteY6" fmla="*/ 2904564 h 2904564"/>
                    <a:gd name="connsiteX7" fmla="*/ 3111199 w 3493095"/>
                    <a:gd name="connsiteY7" fmla="*/ 2775473 h 2904564"/>
                    <a:gd name="connsiteX8" fmla="*/ 3251048 w 3493095"/>
                    <a:gd name="connsiteY8" fmla="*/ 2366682 h 2904564"/>
                    <a:gd name="connsiteX9" fmla="*/ 3493095 w 3493095"/>
                    <a:gd name="connsiteY9" fmla="*/ 1715844 h 2904564"/>
                    <a:gd name="connsiteX10" fmla="*/ 3294079 w 3493095"/>
                    <a:gd name="connsiteY10" fmla="*/ 1226371 h 2904564"/>
                    <a:gd name="connsiteX11" fmla="*/ 3164987 w 3493095"/>
                    <a:gd name="connsiteY11" fmla="*/ 365760 h 2904564"/>
                    <a:gd name="connsiteX12" fmla="*/ 2562559 w 3493095"/>
                    <a:gd name="connsiteY12" fmla="*/ 0 h 2904564"/>
                    <a:gd name="connsiteX13" fmla="*/ 1594370 w 3493095"/>
                    <a:gd name="connsiteY13" fmla="*/ 102197 h 2904564"/>
                    <a:gd name="connsiteX0" fmla="*/ 1594370 w 3493095"/>
                    <a:gd name="connsiteY0" fmla="*/ 102197 h 2904564"/>
                    <a:gd name="connsiteX1" fmla="*/ 733759 w 3493095"/>
                    <a:gd name="connsiteY1" fmla="*/ 467957 h 2904564"/>
                    <a:gd name="connsiteX2" fmla="*/ 206634 w 3493095"/>
                    <a:gd name="connsiteY2" fmla="*/ 1145689 h 2904564"/>
                    <a:gd name="connsiteX3" fmla="*/ 298074 w 3493095"/>
                    <a:gd name="connsiteY3" fmla="*/ 1936376 h 2904564"/>
                    <a:gd name="connsiteX4" fmla="*/ 792926 w 3493095"/>
                    <a:gd name="connsiteY4" fmla="*/ 2630244 h 2904564"/>
                    <a:gd name="connsiteX5" fmla="*/ 1470657 w 3493095"/>
                    <a:gd name="connsiteY5" fmla="*/ 2899186 h 2904564"/>
                    <a:gd name="connsiteX6" fmla="*/ 2175283 w 3493095"/>
                    <a:gd name="connsiteY6" fmla="*/ 2904564 h 2904564"/>
                    <a:gd name="connsiteX7" fmla="*/ 3111199 w 3493095"/>
                    <a:gd name="connsiteY7" fmla="*/ 2775473 h 2904564"/>
                    <a:gd name="connsiteX8" fmla="*/ 3251048 w 3493095"/>
                    <a:gd name="connsiteY8" fmla="*/ 2366682 h 2904564"/>
                    <a:gd name="connsiteX9" fmla="*/ 3493095 w 3493095"/>
                    <a:gd name="connsiteY9" fmla="*/ 1715844 h 2904564"/>
                    <a:gd name="connsiteX10" fmla="*/ 3294079 w 3493095"/>
                    <a:gd name="connsiteY10" fmla="*/ 1226371 h 2904564"/>
                    <a:gd name="connsiteX11" fmla="*/ 3164987 w 3493095"/>
                    <a:gd name="connsiteY11" fmla="*/ 365760 h 2904564"/>
                    <a:gd name="connsiteX12" fmla="*/ 2562559 w 3493095"/>
                    <a:gd name="connsiteY12" fmla="*/ 0 h 2904564"/>
                    <a:gd name="connsiteX13" fmla="*/ 1594370 w 3493095"/>
                    <a:gd name="connsiteY13" fmla="*/ 102197 h 2904564"/>
                    <a:gd name="connsiteX0" fmla="*/ 1594370 w 3493095"/>
                    <a:gd name="connsiteY0" fmla="*/ 102197 h 2904564"/>
                    <a:gd name="connsiteX1" fmla="*/ 733759 w 3493095"/>
                    <a:gd name="connsiteY1" fmla="*/ 467957 h 2904564"/>
                    <a:gd name="connsiteX2" fmla="*/ 206634 w 3493095"/>
                    <a:gd name="connsiteY2" fmla="*/ 1145689 h 2904564"/>
                    <a:gd name="connsiteX3" fmla="*/ 298074 w 3493095"/>
                    <a:gd name="connsiteY3" fmla="*/ 1936376 h 2904564"/>
                    <a:gd name="connsiteX4" fmla="*/ 792926 w 3493095"/>
                    <a:gd name="connsiteY4" fmla="*/ 2630244 h 2904564"/>
                    <a:gd name="connsiteX5" fmla="*/ 1470657 w 3493095"/>
                    <a:gd name="connsiteY5" fmla="*/ 2899186 h 2904564"/>
                    <a:gd name="connsiteX6" fmla="*/ 2175283 w 3493095"/>
                    <a:gd name="connsiteY6" fmla="*/ 2904564 h 2904564"/>
                    <a:gd name="connsiteX7" fmla="*/ 3111199 w 3493095"/>
                    <a:gd name="connsiteY7" fmla="*/ 2775473 h 2904564"/>
                    <a:gd name="connsiteX8" fmla="*/ 3251048 w 3493095"/>
                    <a:gd name="connsiteY8" fmla="*/ 2366682 h 2904564"/>
                    <a:gd name="connsiteX9" fmla="*/ 3493095 w 3493095"/>
                    <a:gd name="connsiteY9" fmla="*/ 1715844 h 2904564"/>
                    <a:gd name="connsiteX10" fmla="*/ 3294079 w 3493095"/>
                    <a:gd name="connsiteY10" fmla="*/ 1226371 h 2904564"/>
                    <a:gd name="connsiteX11" fmla="*/ 3164987 w 3493095"/>
                    <a:gd name="connsiteY11" fmla="*/ 365760 h 2904564"/>
                    <a:gd name="connsiteX12" fmla="*/ 2562559 w 3493095"/>
                    <a:gd name="connsiteY12" fmla="*/ 0 h 2904564"/>
                    <a:gd name="connsiteX13" fmla="*/ 1594370 w 3493095"/>
                    <a:gd name="connsiteY13" fmla="*/ 102197 h 2904564"/>
                    <a:gd name="connsiteX0" fmla="*/ 1594370 w 3493095"/>
                    <a:gd name="connsiteY0" fmla="*/ 102197 h 2939707"/>
                    <a:gd name="connsiteX1" fmla="*/ 733759 w 3493095"/>
                    <a:gd name="connsiteY1" fmla="*/ 467957 h 2939707"/>
                    <a:gd name="connsiteX2" fmla="*/ 206634 w 3493095"/>
                    <a:gd name="connsiteY2" fmla="*/ 1145689 h 2939707"/>
                    <a:gd name="connsiteX3" fmla="*/ 298074 w 3493095"/>
                    <a:gd name="connsiteY3" fmla="*/ 1936376 h 2939707"/>
                    <a:gd name="connsiteX4" fmla="*/ 792926 w 3493095"/>
                    <a:gd name="connsiteY4" fmla="*/ 2630244 h 2939707"/>
                    <a:gd name="connsiteX5" fmla="*/ 1470657 w 3493095"/>
                    <a:gd name="connsiteY5" fmla="*/ 2899186 h 2939707"/>
                    <a:gd name="connsiteX6" fmla="*/ 2175283 w 3493095"/>
                    <a:gd name="connsiteY6" fmla="*/ 2904564 h 2939707"/>
                    <a:gd name="connsiteX7" fmla="*/ 3111199 w 3493095"/>
                    <a:gd name="connsiteY7" fmla="*/ 2775473 h 2939707"/>
                    <a:gd name="connsiteX8" fmla="*/ 3251048 w 3493095"/>
                    <a:gd name="connsiteY8" fmla="*/ 2366682 h 2939707"/>
                    <a:gd name="connsiteX9" fmla="*/ 3493095 w 3493095"/>
                    <a:gd name="connsiteY9" fmla="*/ 1715844 h 2939707"/>
                    <a:gd name="connsiteX10" fmla="*/ 3294079 w 3493095"/>
                    <a:gd name="connsiteY10" fmla="*/ 1226371 h 2939707"/>
                    <a:gd name="connsiteX11" fmla="*/ 3164987 w 3493095"/>
                    <a:gd name="connsiteY11" fmla="*/ 365760 h 2939707"/>
                    <a:gd name="connsiteX12" fmla="*/ 2562559 w 3493095"/>
                    <a:gd name="connsiteY12" fmla="*/ 0 h 2939707"/>
                    <a:gd name="connsiteX13" fmla="*/ 1594370 w 3493095"/>
                    <a:gd name="connsiteY13" fmla="*/ 102197 h 2939707"/>
                    <a:gd name="connsiteX0" fmla="*/ 1594370 w 3493095"/>
                    <a:gd name="connsiteY0" fmla="*/ 102197 h 2932811"/>
                    <a:gd name="connsiteX1" fmla="*/ 733759 w 3493095"/>
                    <a:gd name="connsiteY1" fmla="*/ 467957 h 2932811"/>
                    <a:gd name="connsiteX2" fmla="*/ 206634 w 3493095"/>
                    <a:gd name="connsiteY2" fmla="*/ 1145689 h 2932811"/>
                    <a:gd name="connsiteX3" fmla="*/ 298074 w 3493095"/>
                    <a:gd name="connsiteY3" fmla="*/ 1936376 h 2932811"/>
                    <a:gd name="connsiteX4" fmla="*/ 792926 w 3493095"/>
                    <a:gd name="connsiteY4" fmla="*/ 2630244 h 2932811"/>
                    <a:gd name="connsiteX5" fmla="*/ 1470657 w 3493095"/>
                    <a:gd name="connsiteY5" fmla="*/ 2899186 h 2932811"/>
                    <a:gd name="connsiteX6" fmla="*/ 2175283 w 3493095"/>
                    <a:gd name="connsiteY6" fmla="*/ 2904564 h 2932811"/>
                    <a:gd name="connsiteX7" fmla="*/ 3111199 w 3493095"/>
                    <a:gd name="connsiteY7" fmla="*/ 2775473 h 2932811"/>
                    <a:gd name="connsiteX8" fmla="*/ 3251048 w 3493095"/>
                    <a:gd name="connsiteY8" fmla="*/ 2366682 h 2932811"/>
                    <a:gd name="connsiteX9" fmla="*/ 3493095 w 3493095"/>
                    <a:gd name="connsiteY9" fmla="*/ 1715844 h 2932811"/>
                    <a:gd name="connsiteX10" fmla="*/ 3294079 w 3493095"/>
                    <a:gd name="connsiteY10" fmla="*/ 1226371 h 2932811"/>
                    <a:gd name="connsiteX11" fmla="*/ 3164987 w 3493095"/>
                    <a:gd name="connsiteY11" fmla="*/ 365760 h 2932811"/>
                    <a:gd name="connsiteX12" fmla="*/ 2562559 w 3493095"/>
                    <a:gd name="connsiteY12" fmla="*/ 0 h 2932811"/>
                    <a:gd name="connsiteX13" fmla="*/ 1594370 w 3493095"/>
                    <a:gd name="connsiteY13" fmla="*/ 102197 h 2932811"/>
                    <a:gd name="connsiteX0" fmla="*/ 1594370 w 3493095"/>
                    <a:gd name="connsiteY0" fmla="*/ 102197 h 2932811"/>
                    <a:gd name="connsiteX1" fmla="*/ 733759 w 3493095"/>
                    <a:gd name="connsiteY1" fmla="*/ 467957 h 2932811"/>
                    <a:gd name="connsiteX2" fmla="*/ 206634 w 3493095"/>
                    <a:gd name="connsiteY2" fmla="*/ 1145689 h 2932811"/>
                    <a:gd name="connsiteX3" fmla="*/ 298074 w 3493095"/>
                    <a:gd name="connsiteY3" fmla="*/ 1936376 h 2932811"/>
                    <a:gd name="connsiteX4" fmla="*/ 792926 w 3493095"/>
                    <a:gd name="connsiteY4" fmla="*/ 2630244 h 2932811"/>
                    <a:gd name="connsiteX5" fmla="*/ 1449142 w 3493095"/>
                    <a:gd name="connsiteY5" fmla="*/ 2899186 h 2932811"/>
                    <a:gd name="connsiteX6" fmla="*/ 2175283 w 3493095"/>
                    <a:gd name="connsiteY6" fmla="*/ 2904564 h 2932811"/>
                    <a:gd name="connsiteX7" fmla="*/ 3111199 w 3493095"/>
                    <a:gd name="connsiteY7" fmla="*/ 2775473 h 2932811"/>
                    <a:gd name="connsiteX8" fmla="*/ 3251048 w 3493095"/>
                    <a:gd name="connsiteY8" fmla="*/ 2366682 h 2932811"/>
                    <a:gd name="connsiteX9" fmla="*/ 3493095 w 3493095"/>
                    <a:gd name="connsiteY9" fmla="*/ 1715844 h 2932811"/>
                    <a:gd name="connsiteX10" fmla="*/ 3294079 w 3493095"/>
                    <a:gd name="connsiteY10" fmla="*/ 1226371 h 2932811"/>
                    <a:gd name="connsiteX11" fmla="*/ 3164987 w 3493095"/>
                    <a:gd name="connsiteY11" fmla="*/ 365760 h 2932811"/>
                    <a:gd name="connsiteX12" fmla="*/ 2562559 w 3493095"/>
                    <a:gd name="connsiteY12" fmla="*/ 0 h 2932811"/>
                    <a:gd name="connsiteX13" fmla="*/ 1594370 w 3493095"/>
                    <a:gd name="connsiteY13" fmla="*/ 102197 h 2932811"/>
                    <a:gd name="connsiteX0" fmla="*/ 1594370 w 3493095"/>
                    <a:gd name="connsiteY0" fmla="*/ 102197 h 2932811"/>
                    <a:gd name="connsiteX1" fmla="*/ 733759 w 3493095"/>
                    <a:gd name="connsiteY1" fmla="*/ 467957 h 2932811"/>
                    <a:gd name="connsiteX2" fmla="*/ 206634 w 3493095"/>
                    <a:gd name="connsiteY2" fmla="*/ 1145689 h 2932811"/>
                    <a:gd name="connsiteX3" fmla="*/ 298074 w 3493095"/>
                    <a:gd name="connsiteY3" fmla="*/ 1936376 h 2932811"/>
                    <a:gd name="connsiteX4" fmla="*/ 792926 w 3493095"/>
                    <a:gd name="connsiteY4" fmla="*/ 2630244 h 2932811"/>
                    <a:gd name="connsiteX5" fmla="*/ 1449142 w 3493095"/>
                    <a:gd name="connsiteY5" fmla="*/ 2899186 h 2932811"/>
                    <a:gd name="connsiteX6" fmla="*/ 2175283 w 3493095"/>
                    <a:gd name="connsiteY6" fmla="*/ 2904564 h 2932811"/>
                    <a:gd name="connsiteX7" fmla="*/ 3111199 w 3493095"/>
                    <a:gd name="connsiteY7" fmla="*/ 2775473 h 2932811"/>
                    <a:gd name="connsiteX8" fmla="*/ 3251048 w 3493095"/>
                    <a:gd name="connsiteY8" fmla="*/ 2366682 h 2932811"/>
                    <a:gd name="connsiteX9" fmla="*/ 3493095 w 3493095"/>
                    <a:gd name="connsiteY9" fmla="*/ 1715844 h 2932811"/>
                    <a:gd name="connsiteX10" fmla="*/ 3294079 w 3493095"/>
                    <a:gd name="connsiteY10" fmla="*/ 1226371 h 2932811"/>
                    <a:gd name="connsiteX11" fmla="*/ 3164987 w 3493095"/>
                    <a:gd name="connsiteY11" fmla="*/ 365760 h 2932811"/>
                    <a:gd name="connsiteX12" fmla="*/ 2562559 w 3493095"/>
                    <a:gd name="connsiteY12" fmla="*/ 0 h 2932811"/>
                    <a:gd name="connsiteX13" fmla="*/ 1594370 w 3493095"/>
                    <a:gd name="connsiteY13" fmla="*/ 102197 h 2932811"/>
                    <a:gd name="connsiteX0" fmla="*/ 1594370 w 3493095"/>
                    <a:gd name="connsiteY0" fmla="*/ 102197 h 2944739"/>
                    <a:gd name="connsiteX1" fmla="*/ 733759 w 3493095"/>
                    <a:gd name="connsiteY1" fmla="*/ 467957 h 2944739"/>
                    <a:gd name="connsiteX2" fmla="*/ 206634 w 3493095"/>
                    <a:gd name="connsiteY2" fmla="*/ 1145689 h 2944739"/>
                    <a:gd name="connsiteX3" fmla="*/ 298074 w 3493095"/>
                    <a:gd name="connsiteY3" fmla="*/ 1936376 h 2944739"/>
                    <a:gd name="connsiteX4" fmla="*/ 792926 w 3493095"/>
                    <a:gd name="connsiteY4" fmla="*/ 2630244 h 2944739"/>
                    <a:gd name="connsiteX5" fmla="*/ 1449142 w 3493095"/>
                    <a:gd name="connsiteY5" fmla="*/ 2899186 h 2944739"/>
                    <a:gd name="connsiteX6" fmla="*/ 2175283 w 3493095"/>
                    <a:gd name="connsiteY6" fmla="*/ 2904564 h 2944739"/>
                    <a:gd name="connsiteX7" fmla="*/ 3111199 w 3493095"/>
                    <a:gd name="connsiteY7" fmla="*/ 2775473 h 2944739"/>
                    <a:gd name="connsiteX8" fmla="*/ 3251048 w 3493095"/>
                    <a:gd name="connsiteY8" fmla="*/ 2366682 h 2944739"/>
                    <a:gd name="connsiteX9" fmla="*/ 3493095 w 3493095"/>
                    <a:gd name="connsiteY9" fmla="*/ 1715844 h 2944739"/>
                    <a:gd name="connsiteX10" fmla="*/ 3294079 w 3493095"/>
                    <a:gd name="connsiteY10" fmla="*/ 1226371 h 2944739"/>
                    <a:gd name="connsiteX11" fmla="*/ 3164987 w 3493095"/>
                    <a:gd name="connsiteY11" fmla="*/ 365760 h 2944739"/>
                    <a:gd name="connsiteX12" fmla="*/ 2562559 w 3493095"/>
                    <a:gd name="connsiteY12" fmla="*/ 0 h 2944739"/>
                    <a:gd name="connsiteX13" fmla="*/ 1594370 w 3493095"/>
                    <a:gd name="connsiteY13" fmla="*/ 102197 h 2944739"/>
                    <a:gd name="connsiteX0" fmla="*/ 1594370 w 3493095"/>
                    <a:gd name="connsiteY0" fmla="*/ 102197 h 2944739"/>
                    <a:gd name="connsiteX1" fmla="*/ 733759 w 3493095"/>
                    <a:gd name="connsiteY1" fmla="*/ 467957 h 2944739"/>
                    <a:gd name="connsiteX2" fmla="*/ 206634 w 3493095"/>
                    <a:gd name="connsiteY2" fmla="*/ 1145689 h 2944739"/>
                    <a:gd name="connsiteX3" fmla="*/ 298074 w 3493095"/>
                    <a:gd name="connsiteY3" fmla="*/ 1936376 h 2944739"/>
                    <a:gd name="connsiteX4" fmla="*/ 792926 w 3493095"/>
                    <a:gd name="connsiteY4" fmla="*/ 2630244 h 2944739"/>
                    <a:gd name="connsiteX5" fmla="*/ 1449142 w 3493095"/>
                    <a:gd name="connsiteY5" fmla="*/ 2899186 h 2944739"/>
                    <a:gd name="connsiteX6" fmla="*/ 2175283 w 3493095"/>
                    <a:gd name="connsiteY6" fmla="*/ 2904564 h 2944739"/>
                    <a:gd name="connsiteX7" fmla="*/ 3111199 w 3493095"/>
                    <a:gd name="connsiteY7" fmla="*/ 2775473 h 2944739"/>
                    <a:gd name="connsiteX8" fmla="*/ 3251048 w 3493095"/>
                    <a:gd name="connsiteY8" fmla="*/ 2366682 h 2944739"/>
                    <a:gd name="connsiteX9" fmla="*/ 3493095 w 3493095"/>
                    <a:gd name="connsiteY9" fmla="*/ 1715844 h 2944739"/>
                    <a:gd name="connsiteX10" fmla="*/ 3294079 w 3493095"/>
                    <a:gd name="connsiteY10" fmla="*/ 1226371 h 2944739"/>
                    <a:gd name="connsiteX11" fmla="*/ 3164987 w 3493095"/>
                    <a:gd name="connsiteY11" fmla="*/ 365760 h 2944739"/>
                    <a:gd name="connsiteX12" fmla="*/ 2562559 w 3493095"/>
                    <a:gd name="connsiteY12" fmla="*/ 0 h 2944739"/>
                    <a:gd name="connsiteX13" fmla="*/ 1594370 w 3493095"/>
                    <a:gd name="connsiteY13" fmla="*/ 102197 h 2944739"/>
                    <a:gd name="connsiteX0" fmla="*/ 1594370 w 3493095"/>
                    <a:gd name="connsiteY0" fmla="*/ 102197 h 2978989"/>
                    <a:gd name="connsiteX1" fmla="*/ 733759 w 3493095"/>
                    <a:gd name="connsiteY1" fmla="*/ 467957 h 2978989"/>
                    <a:gd name="connsiteX2" fmla="*/ 206634 w 3493095"/>
                    <a:gd name="connsiteY2" fmla="*/ 1145689 h 2978989"/>
                    <a:gd name="connsiteX3" fmla="*/ 298074 w 3493095"/>
                    <a:gd name="connsiteY3" fmla="*/ 1936376 h 2978989"/>
                    <a:gd name="connsiteX4" fmla="*/ 792926 w 3493095"/>
                    <a:gd name="connsiteY4" fmla="*/ 2630244 h 2978989"/>
                    <a:gd name="connsiteX5" fmla="*/ 1449142 w 3493095"/>
                    <a:gd name="connsiteY5" fmla="*/ 2899186 h 2978989"/>
                    <a:gd name="connsiteX6" fmla="*/ 2175283 w 3493095"/>
                    <a:gd name="connsiteY6" fmla="*/ 2904564 h 2978989"/>
                    <a:gd name="connsiteX7" fmla="*/ 3111199 w 3493095"/>
                    <a:gd name="connsiteY7" fmla="*/ 2775473 h 2978989"/>
                    <a:gd name="connsiteX8" fmla="*/ 3251048 w 3493095"/>
                    <a:gd name="connsiteY8" fmla="*/ 2366682 h 2978989"/>
                    <a:gd name="connsiteX9" fmla="*/ 3493095 w 3493095"/>
                    <a:gd name="connsiteY9" fmla="*/ 1715844 h 2978989"/>
                    <a:gd name="connsiteX10" fmla="*/ 3294079 w 3493095"/>
                    <a:gd name="connsiteY10" fmla="*/ 1226371 h 2978989"/>
                    <a:gd name="connsiteX11" fmla="*/ 3164987 w 3493095"/>
                    <a:gd name="connsiteY11" fmla="*/ 365760 h 2978989"/>
                    <a:gd name="connsiteX12" fmla="*/ 2562559 w 3493095"/>
                    <a:gd name="connsiteY12" fmla="*/ 0 h 2978989"/>
                    <a:gd name="connsiteX13" fmla="*/ 1594370 w 3493095"/>
                    <a:gd name="connsiteY13" fmla="*/ 102197 h 2978989"/>
                    <a:gd name="connsiteX0" fmla="*/ 1594370 w 3493095"/>
                    <a:gd name="connsiteY0" fmla="*/ 102197 h 3001392"/>
                    <a:gd name="connsiteX1" fmla="*/ 733759 w 3493095"/>
                    <a:gd name="connsiteY1" fmla="*/ 467957 h 3001392"/>
                    <a:gd name="connsiteX2" fmla="*/ 206634 w 3493095"/>
                    <a:gd name="connsiteY2" fmla="*/ 1145689 h 3001392"/>
                    <a:gd name="connsiteX3" fmla="*/ 298074 w 3493095"/>
                    <a:gd name="connsiteY3" fmla="*/ 1936376 h 3001392"/>
                    <a:gd name="connsiteX4" fmla="*/ 792926 w 3493095"/>
                    <a:gd name="connsiteY4" fmla="*/ 2630244 h 3001392"/>
                    <a:gd name="connsiteX5" fmla="*/ 1449142 w 3493095"/>
                    <a:gd name="connsiteY5" fmla="*/ 2899186 h 3001392"/>
                    <a:gd name="connsiteX6" fmla="*/ 2175283 w 3493095"/>
                    <a:gd name="connsiteY6" fmla="*/ 2904564 h 3001392"/>
                    <a:gd name="connsiteX7" fmla="*/ 3111199 w 3493095"/>
                    <a:gd name="connsiteY7" fmla="*/ 2775473 h 3001392"/>
                    <a:gd name="connsiteX8" fmla="*/ 3251048 w 3493095"/>
                    <a:gd name="connsiteY8" fmla="*/ 2366682 h 3001392"/>
                    <a:gd name="connsiteX9" fmla="*/ 3493095 w 3493095"/>
                    <a:gd name="connsiteY9" fmla="*/ 1715844 h 3001392"/>
                    <a:gd name="connsiteX10" fmla="*/ 3294079 w 3493095"/>
                    <a:gd name="connsiteY10" fmla="*/ 1226371 h 3001392"/>
                    <a:gd name="connsiteX11" fmla="*/ 3164987 w 3493095"/>
                    <a:gd name="connsiteY11" fmla="*/ 365760 h 3001392"/>
                    <a:gd name="connsiteX12" fmla="*/ 2562559 w 3493095"/>
                    <a:gd name="connsiteY12" fmla="*/ 0 h 3001392"/>
                    <a:gd name="connsiteX13" fmla="*/ 1594370 w 3493095"/>
                    <a:gd name="connsiteY13" fmla="*/ 102197 h 3001392"/>
                    <a:gd name="connsiteX0" fmla="*/ 1594370 w 3493095"/>
                    <a:gd name="connsiteY0" fmla="*/ 102197 h 3008676"/>
                    <a:gd name="connsiteX1" fmla="*/ 733759 w 3493095"/>
                    <a:gd name="connsiteY1" fmla="*/ 467957 h 3008676"/>
                    <a:gd name="connsiteX2" fmla="*/ 206634 w 3493095"/>
                    <a:gd name="connsiteY2" fmla="*/ 1145689 h 3008676"/>
                    <a:gd name="connsiteX3" fmla="*/ 298074 w 3493095"/>
                    <a:gd name="connsiteY3" fmla="*/ 1936376 h 3008676"/>
                    <a:gd name="connsiteX4" fmla="*/ 792926 w 3493095"/>
                    <a:gd name="connsiteY4" fmla="*/ 2630244 h 3008676"/>
                    <a:gd name="connsiteX5" fmla="*/ 1449142 w 3493095"/>
                    <a:gd name="connsiteY5" fmla="*/ 2899186 h 3008676"/>
                    <a:gd name="connsiteX6" fmla="*/ 2175283 w 3493095"/>
                    <a:gd name="connsiteY6" fmla="*/ 2904564 h 3008676"/>
                    <a:gd name="connsiteX7" fmla="*/ 3154230 w 3493095"/>
                    <a:gd name="connsiteY7" fmla="*/ 2802367 h 3008676"/>
                    <a:gd name="connsiteX8" fmla="*/ 3251048 w 3493095"/>
                    <a:gd name="connsiteY8" fmla="*/ 2366682 h 3008676"/>
                    <a:gd name="connsiteX9" fmla="*/ 3493095 w 3493095"/>
                    <a:gd name="connsiteY9" fmla="*/ 1715844 h 3008676"/>
                    <a:gd name="connsiteX10" fmla="*/ 3294079 w 3493095"/>
                    <a:gd name="connsiteY10" fmla="*/ 1226371 h 3008676"/>
                    <a:gd name="connsiteX11" fmla="*/ 3164987 w 3493095"/>
                    <a:gd name="connsiteY11" fmla="*/ 365760 h 3008676"/>
                    <a:gd name="connsiteX12" fmla="*/ 2562559 w 3493095"/>
                    <a:gd name="connsiteY12" fmla="*/ 0 h 3008676"/>
                    <a:gd name="connsiteX13" fmla="*/ 1594370 w 3493095"/>
                    <a:gd name="connsiteY13" fmla="*/ 102197 h 3008676"/>
                    <a:gd name="connsiteX0" fmla="*/ 1594370 w 3493095"/>
                    <a:gd name="connsiteY0" fmla="*/ 102197 h 3008676"/>
                    <a:gd name="connsiteX1" fmla="*/ 733759 w 3493095"/>
                    <a:gd name="connsiteY1" fmla="*/ 467957 h 3008676"/>
                    <a:gd name="connsiteX2" fmla="*/ 206634 w 3493095"/>
                    <a:gd name="connsiteY2" fmla="*/ 1145689 h 3008676"/>
                    <a:gd name="connsiteX3" fmla="*/ 298074 w 3493095"/>
                    <a:gd name="connsiteY3" fmla="*/ 1936376 h 3008676"/>
                    <a:gd name="connsiteX4" fmla="*/ 792926 w 3493095"/>
                    <a:gd name="connsiteY4" fmla="*/ 2630244 h 3008676"/>
                    <a:gd name="connsiteX5" fmla="*/ 1449142 w 3493095"/>
                    <a:gd name="connsiteY5" fmla="*/ 2899186 h 3008676"/>
                    <a:gd name="connsiteX6" fmla="*/ 2175283 w 3493095"/>
                    <a:gd name="connsiteY6" fmla="*/ 2904564 h 3008676"/>
                    <a:gd name="connsiteX7" fmla="*/ 3154230 w 3493095"/>
                    <a:gd name="connsiteY7" fmla="*/ 2802367 h 3008676"/>
                    <a:gd name="connsiteX8" fmla="*/ 3272563 w 3493095"/>
                    <a:gd name="connsiteY8" fmla="*/ 2237590 h 3008676"/>
                    <a:gd name="connsiteX9" fmla="*/ 3493095 w 3493095"/>
                    <a:gd name="connsiteY9" fmla="*/ 1715844 h 3008676"/>
                    <a:gd name="connsiteX10" fmla="*/ 3294079 w 3493095"/>
                    <a:gd name="connsiteY10" fmla="*/ 1226371 h 3008676"/>
                    <a:gd name="connsiteX11" fmla="*/ 3164987 w 3493095"/>
                    <a:gd name="connsiteY11" fmla="*/ 365760 h 3008676"/>
                    <a:gd name="connsiteX12" fmla="*/ 2562559 w 3493095"/>
                    <a:gd name="connsiteY12" fmla="*/ 0 h 3008676"/>
                    <a:gd name="connsiteX13" fmla="*/ 1594370 w 3493095"/>
                    <a:gd name="connsiteY13" fmla="*/ 102197 h 3008676"/>
                    <a:gd name="connsiteX0" fmla="*/ 1594370 w 3493095"/>
                    <a:gd name="connsiteY0" fmla="*/ 102197 h 3001392"/>
                    <a:gd name="connsiteX1" fmla="*/ 733759 w 3493095"/>
                    <a:gd name="connsiteY1" fmla="*/ 467957 h 3001392"/>
                    <a:gd name="connsiteX2" fmla="*/ 206634 w 3493095"/>
                    <a:gd name="connsiteY2" fmla="*/ 1145689 h 3001392"/>
                    <a:gd name="connsiteX3" fmla="*/ 298074 w 3493095"/>
                    <a:gd name="connsiteY3" fmla="*/ 1936376 h 3001392"/>
                    <a:gd name="connsiteX4" fmla="*/ 792926 w 3493095"/>
                    <a:gd name="connsiteY4" fmla="*/ 2630244 h 3001392"/>
                    <a:gd name="connsiteX5" fmla="*/ 1449142 w 3493095"/>
                    <a:gd name="connsiteY5" fmla="*/ 2899186 h 3001392"/>
                    <a:gd name="connsiteX6" fmla="*/ 2175283 w 3493095"/>
                    <a:gd name="connsiteY6" fmla="*/ 2904564 h 3001392"/>
                    <a:gd name="connsiteX7" fmla="*/ 3245670 w 3493095"/>
                    <a:gd name="connsiteY7" fmla="*/ 2775473 h 3001392"/>
                    <a:gd name="connsiteX8" fmla="*/ 3272563 w 3493095"/>
                    <a:gd name="connsiteY8" fmla="*/ 2237590 h 3001392"/>
                    <a:gd name="connsiteX9" fmla="*/ 3493095 w 3493095"/>
                    <a:gd name="connsiteY9" fmla="*/ 1715844 h 3001392"/>
                    <a:gd name="connsiteX10" fmla="*/ 3294079 w 3493095"/>
                    <a:gd name="connsiteY10" fmla="*/ 1226371 h 3001392"/>
                    <a:gd name="connsiteX11" fmla="*/ 3164987 w 3493095"/>
                    <a:gd name="connsiteY11" fmla="*/ 365760 h 3001392"/>
                    <a:gd name="connsiteX12" fmla="*/ 2562559 w 3493095"/>
                    <a:gd name="connsiteY12" fmla="*/ 0 h 3001392"/>
                    <a:gd name="connsiteX13" fmla="*/ 1594370 w 3493095"/>
                    <a:gd name="connsiteY13" fmla="*/ 102197 h 3001392"/>
                    <a:gd name="connsiteX0" fmla="*/ 1594370 w 3493095"/>
                    <a:gd name="connsiteY0" fmla="*/ 102197 h 3001392"/>
                    <a:gd name="connsiteX1" fmla="*/ 733759 w 3493095"/>
                    <a:gd name="connsiteY1" fmla="*/ 467957 h 3001392"/>
                    <a:gd name="connsiteX2" fmla="*/ 206634 w 3493095"/>
                    <a:gd name="connsiteY2" fmla="*/ 1145689 h 3001392"/>
                    <a:gd name="connsiteX3" fmla="*/ 298074 w 3493095"/>
                    <a:gd name="connsiteY3" fmla="*/ 1936376 h 3001392"/>
                    <a:gd name="connsiteX4" fmla="*/ 792926 w 3493095"/>
                    <a:gd name="connsiteY4" fmla="*/ 2630244 h 3001392"/>
                    <a:gd name="connsiteX5" fmla="*/ 1449142 w 3493095"/>
                    <a:gd name="connsiteY5" fmla="*/ 2899186 h 3001392"/>
                    <a:gd name="connsiteX6" fmla="*/ 2175283 w 3493095"/>
                    <a:gd name="connsiteY6" fmla="*/ 2904564 h 3001392"/>
                    <a:gd name="connsiteX7" fmla="*/ 3245670 w 3493095"/>
                    <a:gd name="connsiteY7" fmla="*/ 2775473 h 3001392"/>
                    <a:gd name="connsiteX8" fmla="*/ 3272563 w 3493095"/>
                    <a:gd name="connsiteY8" fmla="*/ 2237590 h 3001392"/>
                    <a:gd name="connsiteX9" fmla="*/ 3493095 w 3493095"/>
                    <a:gd name="connsiteY9" fmla="*/ 1715844 h 3001392"/>
                    <a:gd name="connsiteX10" fmla="*/ 3294079 w 3493095"/>
                    <a:gd name="connsiteY10" fmla="*/ 1226371 h 3001392"/>
                    <a:gd name="connsiteX11" fmla="*/ 3164987 w 3493095"/>
                    <a:gd name="connsiteY11" fmla="*/ 365760 h 3001392"/>
                    <a:gd name="connsiteX12" fmla="*/ 2562559 w 3493095"/>
                    <a:gd name="connsiteY12" fmla="*/ 0 h 3001392"/>
                    <a:gd name="connsiteX13" fmla="*/ 1594370 w 3493095"/>
                    <a:gd name="connsiteY13" fmla="*/ 102197 h 3001392"/>
                    <a:gd name="connsiteX0" fmla="*/ 1594370 w 3493095"/>
                    <a:gd name="connsiteY0" fmla="*/ 102197 h 3001392"/>
                    <a:gd name="connsiteX1" fmla="*/ 733759 w 3493095"/>
                    <a:gd name="connsiteY1" fmla="*/ 467957 h 3001392"/>
                    <a:gd name="connsiteX2" fmla="*/ 206634 w 3493095"/>
                    <a:gd name="connsiteY2" fmla="*/ 1145689 h 3001392"/>
                    <a:gd name="connsiteX3" fmla="*/ 298074 w 3493095"/>
                    <a:gd name="connsiteY3" fmla="*/ 1936376 h 3001392"/>
                    <a:gd name="connsiteX4" fmla="*/ 792926 w 3493095"/>
                    <a:gd name="connsiteY4" fmla="*/ 2630244 h 3001392"/>
                    <a:gd name="connsiteX5" fmla="*/ 1449142 w 3493095"/>
                    <a:gd name="connsiteY5" fmla="*/ 2899186 h 3001392"/>
                    <a:gd name="connsiteX6" fmla="*/ 2175283 w 3493095"/>
                    <a:gd name="connsiteY6" fmla="*/ 2904564 h 3001392"/>
                    <a:gd name="connsiteX7" fmla="*/ 3245670 w 3493095"/>
                    <a:gd name="connsiteY7" fmla="*/ 2775473 h 3001392"/>
                    <a:gd name="connsiteX8" fmla="*/ 3267184 w 3493095"/>
                    <a:gd name="connsiteY8" fmla="*/ 2205318 h 3001392"/>
                    <a:gd name="connsiteX9" fmla="*/ 3493095 w 3493095"/>
                    <a:gd name="connsiteY9" fmla="*/ 1715844 h 3001392"/>
                    <a:gd name="connsiteX10" fmla="*/ 3294079 w 3493095"/>
                    <a:gd name="connsiteY10" fmla="*/ 1226371 h 3001392"/>
                    <a:gd name="connsiteX11" fmla="*/ 3164987 w 3493095"/>
                    <a:gd name="connsiteY11" fmla="*/ 365760 h 3001392"/>
                    <a:gd name="connsiteX12" fmla="*/ 2562559 w 3493095"/>
                    <a:gd name="connsiteY12" fmla="*/ 0 h 3001392"/>
                    <a:gd name="connsiteX13" fmla="*/ 1594370 w 3493095"/>
                    <a:gd name="connsiteY13" fmla="*/ 102197 h 3001392"/>
                    <a:gd name="connsiteX0" fmla="*/ 1594370 w 3493095"/>
                    <a:gd name="connsiteY0" fmla="*/ 102197 h 3001392"/>
                    <a:gd name="connsiteX1" fmla="*/ 733759 w 3493095"/>
                    <a:gd name="connsiteY1" fmla="*/ 467957 h 3001392"/>
                    <a:gd name="connsiteX2" fmla="*/ 206634 w 3493095"/>
                    <a:gd name="connsiteY2" fmla="*/ 1145689 h 3001392"/>
                    <a:gd name="connsiteX3" fmla="*/ 298074 w 3493095"/>
                    <a:gd name="connsiteY3" fmla="*/ 1936376 h 3001392"/>
                    <a:gd name="connsiteX4" fmla="*/ 792926 w 3493095"/>
                    <a:gd name="connsiteY4" fmla="*/ 2630244 h 3001392"/>
                    <a:gd name="connsiteX5" fmla="*/ 1449142 w 3493095"/>
                    <a:gd name="connsiteY5" fmla="*/ 2899186 h 3001392"/>
                    <a:gd name="connsiteX6" fmla="*/ 2175283 w 3493095"/>
                    <a:gd name="connsiteY6" fmla="*/ 2904564 h 3001392"/>
                    <a:gd name="connsiteX7" fmla="*/ 3245670 w 3493095"/>
                    <a:gd name="connsiteY7" fmla="*/ 2775473 h 3001392"/>
                    <a:gd name="connsiteX8" fmla="*/ 3267184 w 3493095"/>
                    <a:gd name="connsiteY8" fmla="*/ 2205318 h 3001392"/>
                    <a:gd name="connsiteX9" fmla="*/ 3493095 w 3493095"/>
                    <a:gd name="connsiteY9" fmla="*/ 1715844 h 3001392"/>
                    <a:gd name="connsiteX10" fmla="*/ 3294079 w 3493095"/>
                    <a:gd name="connsiteY10" fmla="*/ 1226371 h 3001392"/>
                    <a:gd name="connsiteX11" fmla="*/ 3164987 w 3493095"/>
                    <a:gd name="connsiteY11" fmla="*/ 365760 h 3001392"/>
                    <a:gd name="connsiteX12" fmla="*/ 2562559 w 3493095"/>
                    <a:gd name="connsiteY12" fmla="*/ 0 h 3001392"/>
                    <a:gd name="connsiteX13" fmla="*/ 1594370 w 3493095"/>
                    <a:gd name="connsiteY13" fmla="*/ 102197 h 3001392"/>
                    <a:gd name="connsiteX0" fmla="*/ 1594370 w 3493095"/>
                    <a:gd name="connsiteY0" fmla="*/ 102197 h 3001392"/>
                    <a:gd name="connsiteX1" fmla="*/ 733759 w 3493095"/>
                    <a:gd name="connsiteY1" fmla="*/ 467957 h 3001392"/>
                    <a:gd name="connsiteX2" fmla="*/ 206634 w 3493095"/>
                    <a:gd name="connsiteY2" fmla="*/ 1145689 h 3001392"/>
                    <a:gd name="connsiteX3" fmla="*/ 298074 w 3493095"/>
                    <a:gd name="connsiteY3" fmla="*/ 1936376 h 3001392"/>
                    <a:gd name="connsiteX4" fmla="*/ 792926 w 3493095"/>
                    <a:gd name="connsiteY4" fmla="*/ 2630244 h 3001392"/>
                    <a:gd name="connsiteX5" fmla="*/ 1449142 w 3493095"/>
                    <a:gd name="connsiteY5" fmla="*/ 2899186 h 3001392"/>
                    <a:gd name="connsiteX6" fmla="*/ 2175283 w 3493095"/>
                    <a:gd name="connsiteY6" fmla="*/ 2904564 h 3001392"/>
                    <a:gd name="connsiteX7" fmla="*/ 3245670 w 3493095"/>
                    <a:gd name="connsiteY7" fmla="*/ 2775473 h 3001392"/>
                    <a:gd name="connsiteX8" fmla="*/ 3267184 w 3493095"/>
                    <a:gd name="connsiteY8" fmla="*/ 2205318 h 3001392"/>
                    <a:gd name="connsiteX9" fmla="*/ 3493095 w 3493095"/>
                    <a:gd name="connsiteY9" fmla="*/ 1715844 h 3001392"/>
                    <a:gd name="connsiteX10" fmla="*/ 3294079 w 3493095"/>
                    <a:gd name="connsiteY10" fmla="*/ 1226371 h 3001392"/>
                    <a:gd name="connsiteX11" fmla="*/ 3164987 w 3493095"/>
                    <a:gd name="connsiteY11" fmla="*/ 365760 h 3001392"/>
                    <a:gd name="connsiteX12" fmla="*/ 2562559 w 3493095"/>
                    <a:gd name="connsiteY12" fmla="*/ 0 h 3001392"/>
                    <a:gd name="connsiteX13" fmla="*/ 1594370 w 3493095"/>
                    <a:gd name="connsiteY13" fmla="*/ 102197 h 3001392"/>
                    <a:gd name="connsiteX0" fmla="*/ 1594370 w 3493095"/>
                    <a:gd name="connsiteY0" fmla="*/ 102197 h 3001392"/>
                    <a:gd name="connsiteX1" fmla="*/ 733759 w 3493095"/>
                    <a:gd name="connsiteY1" fmla="*/ 467957 h 3001392"/>
                    <a:gd name="connsiteX2" fmla="*/ 206634 w 3493095"/>
                    <a:gd name="connsiteY2" fmla="*/ 1145689 h 3001392"/>
                    <a:gd name="connsiteX3" fmla="*/ 298074 w 3493095"/>
                    <a:gd name="connsiteY3" fmla="*/ 1936376 h 3001392"/>
                    <a:gd name="connsiteX4" fmla="*/ 792926 w 3493095"/>
                    <a:gd name="connsiteY4" fmla="*/ 2630244 h 3001392"/>
                    <a:gd name="connsiteX5" fmla="*/ 1449142 w 3493095"/>
                    <a:gd name="connsiteY5" fmla="*/ 2899186 h 3001392"/>
                    <a:gd name="connsiteX6" fmla="*/ 2175283 w 3493095"/>
                    <a:gd name="connsiteY6" fmla="*/ 2904564 h 3001392"/>
                    <a:gd name="connsiteX7" fmla="*/ 3245670 w 3493095"/>
                    <a:gd name="connsiteY7" fmla="*/ 2775473 h 3001392"/>
                    <a:gd name="connsiteX8" fmla="*/ 3267184 w 3493095"/>
                    <a:gd name="connsiteY8" fmla="*/ 2205318 h 3001392"/>
                    <a:gd name="connsiteX9" fmla="*/ 3493095 w 3493095"/>
                    <a:gd name="connsiteY9" fmla="*/ 1715844 h 3001392"/>
                    <a:gd name="connsiteX10" fmla="*/ 3294079 w 3493095"/>
                    <a:gd name="connsiteY10" fmla="*/ 1226371 h 3001392"/>
                    <a:gd name="connsiteX11" fmla="*/ 3164987 w 3493095"/>
                    <a:gd name="connsiteY11" fmla="*/ 365760 h 3001392"/>
                    <a:gd name="connsiteX12" fmla="*/ 2562559 w 3493095"/>
                    <a:gd name="connsiteY12" fmla="*/ 0 h 3001392"/>
                    <a:gd name="connsiteX13" fmla="*/ 1594370 w 3493095"/>
                    <a:gd name="connsiteY13" fmla="*/ 102197 h 3001392"/>
                    <a:gd name="connsiteX0" fmla="*/ 1594370 w 3493095"/>
                    <a:gd name="connsiteY0" fmla="*/ 102197 h 3001392"/>
                    <a:gd name="connsiteX1" fmla="*/ 733759 w 3493095"/>
                    <a:gd name="connsiteY1" fmla="*/ 467957 h 3001392"/>
                    <a:gd name="connsiteX2" fmla="*/ 206634 w 3493095"/>
                    <a:gd name="connsiteY2" fmla="*/ 1145689 h 3001392"/>
                    <a:gd name="connsiteX3" fmla="*/ 298074 w 3493095"/>
                    <a:gd name="connsiteY3" fmla="*/ 1936376 h 3001392"/>
                    <a:gd name="connsiteX4" fmla="*/ 792926 w 3493095"/>
                    <a:gd name="connsiteY4" fmla="*/ 2630244 h 3001392"/>
                    <a:gd name="connsiteX5" fmla="*/ 1449142 w 3493095"/>
                    <a:gd name="connsiteY5" fmla="*/ 2899186 h 3001392"/>
                    <a:gd name="connsiteX6" fmla="*/ 2175283 w 3493095"/>
                    <a:gd name="connsiteY6" fmla="*/ 2904564 h 3001392"/>
                    <a:gd name="connsiteX7" fmla="*/ 3245670 w 3493095"/>
                    <a:gd name="connsiteY7" fmla="*/ 2775473 h 3001392"/>
                    <a:gd name="connsiteX8" fmla="*/ 3267184 w 3493095"/>
                    <a:gd name="connsiteY8" fmla="*/ 2205318 h 3001392"/>
                    <a:gd name="connsiteX9" fmla="*/ 3493095 w 3493095"/>
                    <a:gd name="connsiteY9" fmla="*/ 1715844 h 3001392"/>
                    <a:gd name="connsiteX10" fmla="*/ 3294079 w 3493095"/>
                    <a:gd name="connsiteY10" fmla="*/ 1226371 h 3001392"/>
                    <a:gd name="connsiteX11" fmla="*/ 3164987 w 3493095"/>
                    <a:gd name="connsiteY11" fmla="*/ 365760 h 3001392"/>
                    <a:gd name="connsiteX12" fmla="*/ 2562559 w 3493095"/>
                    <a:gd name="connsiteY12" fmla="*/ 0 h 3001392"/>
                    <a:gd name="connsiteX13" fmla="*/ 1594370 w 3493095"/>
                    <a:gd name="connsiteY13" fmla="*/ 102197 h 3001392"/>
                    <a:gd name="connsiteX0" fmla="*/ 1594370 w 3493095"/>
                    <a:gd name="connsiteY0" fmla="*/ 102197 h 3001392"/>
                    <a:gd name="connsiteX1" fmla="*/ 733759 w 3493095"/>
                    <a:gd name="connsiteY1" fmla="*/ 467957 h 3001392"/>
                    <a:gd name="connsiteX2" fmla="*/ 206634 w 3493095"/>
                    <a:gd name="connsiteY2" fmla="*/ 1145689 h 3001392"/>
                    <a:gd name="connsiteX3" fmla="*/ 298074 w 3493095"/>
                    <a:gd name="connsiteY3" fmla="*/ 1936376 h 3001392"/>
                    <a:gd name="connsiteX4" fmla="*/ 792926 w 3493095"/>
                    <a:gd name="connsiteY4" fmla="*/ 2630244 h 3001392"/>
                    <a:gd name="connsiteX5" fmla="*/ 1449142 w 3493095"/>
                    <a:gd name="connsiteY5" fmla="*/ 2899186 h 3001392"/>
                    <a:gd name="connsiteX6" fmla="*/ 2175283 w 3493095"/>
                    <a:gd name="connsiteY6" fmla="*/ 2904564 h 3001392"/>
                    <a:gd name="connsiteX7" fmla="*/ 3245670 w 3493095"/>
                    <a:gd name="connsiteY7" fmla="*/ 2775473 h 3001392"/>
                    <a:gd name="connsiteX8" fmla="*/ 3267184 w 3493095"/>
                    <a:gd name="connsiteY8" fmla="*/ 2205318 h 3001392"/>
                    <a:gd name="connsiteX9" fmla="*/ 3493095 w 3493095"/>
                    <a:gd name="connsiteY9" fmla="*/ 1715844 h 3001392"/>
                    <a:gd name="connsiteX10" fmla="*/ 3294079 w 3493095"/>
                    <a:gd name="connsiteY10" fmla="*/ 1226371 h 3001392"/>
                    <a:gd name="connsiteX11" fmla="*/ 3164987 w 3493095"/>
                    <a:gd name="connsiteY11" fmla="*/ 365760 h 3001392"/>
                    <a:gd name="connsiteX12" fmla="*/ 2562559 w 3493095"/>
                    <a:gd name="connsiteY12" fmla="*/ 0 h 3001392"/>
                    <a:gd name="connsiteX13" fmla="*/ 1594370 w 3493095"/>
                    <a:gd name="connsiteY13" fmla="*/ 102197 h 3001392"/>
                    <a:gd name="connsiteX0" fmla="*/ 1594370 w 3493095"/>
                    <a:gd name="connsiteY0" fmla="*/ 102197 h 3001392"/>
                    <a:gd name="connsiteX1" fmla="*/ 733759 w 3493095"/>
                    <a:gd name="connsiteY1" fmla="*/ 467957 h 3001392"/>
                    <a:gd name="connsiteX2" fmla="*/ 206634 w 3493095"/>
                    <a:gd name="connsiteY2" fmla="*/ 1145689 h 3001392"/>
                    <a:gd name="connsiteX3" fmla="*/ 298074 w 3493095"/>
                    <a:gd name="connsiteY3" fmla="*/ 1936376 h 3001392"/>
                    <a:gd name="connsiteX4" fmla="*/ 792926 w 3493095"/>
                    <a:gd name="connsiteY4" fmla="*/ 2630244 h 3001392"/>
                    <a:gd name="connsiteX5" fmla="*/ 1449142 w 3493095"/>
                    <a:gd name="connsiteY5" fmla="*/ 2899186 h 3001392"/>
                    <a:gd name="connsiteX6" fmla="*/ 2175283 w 3493095"/>
                    <a:gd name="connsiteY6" fmla="*/ 2904564 h 3001392"/>
                    <a:gd name="connsiteX7" fmla="*/ 3245670 w 3493095"/>
                    <a:gd name="connsiteY7" fmla="*/ 2775473 h 3001392"/>
                    <a:gd name="connsiteX8" fmla="*/ 3267184 w 3493095"/>
                    <a:gd name="connsiteY8" fmla="*/ 2205318 h 3001392"/>
                    <a:gd name="connsiteX9" fmla="*/ 3493095 w 3493095"/>
                    <a:gd name="connsiteY9" fmla="*/ 1715844 h 3001392"/>
                    <a:gd name="connsiteX10" fmla="*/ 3294079 w 3493095"/>
                    <a:gd name="connsiteY10" fmla="*/ 1226371 h 3001392"/>
                    <a:gd name="connsiteX11" fmla="*/ 3164987 w 3493095"/>
                    <a:gd name="connsiteY11" fmla="*/ 365760 h 3001392"/>
                    <a:gd name="connsiteX12" fmla="*/ 2562559 w 3493095"/>
                    <a:gd name="connsiteY12" fmla="*/ 0 h 3001392"/>
                    <a:gd name="connsiteX13" fmla="*/ 1594370 w 3493095"/>
                    <a:gd name="connsiteY13" fmla="*/ 102197 h 3001392"/>
                    <a:gd name="connsiteX0" fmla="*/ 1594370 w 3493095"/>
                    <a:gd name="connsiteY0" fmla="*/ 135724 h 3034919"/>
                    <a:gd name="connsiteX1" fmla="*/ 733759 w 3493095"/>
                    <a:gd name="connsiteY1" fmla="*/ 501484 h 3034919"/>
                    <a:gd name="connsiteX2" fmla="*/ 206634 w 3493095"/>
                    <a:gd name="connsiteY2" fmla="*/ 1179216 h 3034919"/>
                    <a:gd name="connsiteX3" fmla="*/ 298074 w 3493095"/>
                    <a:gd name="connsiteY3" fmla="*/ 1969903 h 3034919"/>
                    <a:gd name="connsiteX4" fmla="*/ 792926 w 3493095"/>
                    <a:gd name="connsiteY4" fmla="*/ 2663771 h 3034919"/>
                    <a:gd name="connsiteX5" fmla="*/ 1449142 w 3493095"/>
                    <a:gd name="connsiteY5" fmla="*/ 2932713 h 3034919"/>
                    <a:gd name="connsiteX6" fmla="*/ 2175283 w 3493095"/>
                    <a:gd name="connsiteY6" fmla="*/ 2938091 h 3034919"/>
                    <a:gd name="connsiteX7" fmla="*/ 3245670 w 3493095"/>
                    <a:gd name="connsiteY7" fmla="*/ 2809000 h 3034919"/>
                    <a:gd name="connsiteX8" fmla="*/ 3267184 w 3493095"/>
                    <a:gd name="connsiteY8" fmla="*/ 2238845 h 3034919"/>
                    <a:gd name="connsiteX9" fmla="*/ 3493095 w 3493095"/>
                    <a:gd name="connsiteY9" fmla="*/ 1749371 h 3034919"/>
                    <a:gd name="connsiteX10" fmla="*/ 3294079 w 3493095"/>
                    <a:gd name="connsiteY10" fmla="*/ 1259898 h 3034919"/>
                    <a:gd name="connsiteX11" fmla="*/ 3164987 w 3493095"/>
                    <a:gd name="connsiteY11" fmla="*/ 399287 h 3034919"/>
                    <a:gd name="connsiteX12" fmla="*/ 2562559 w 3493095"/>
                    <a:gd name="connsiteY12" fmla="*/ 33527 h 3034919"/>
                    <a:gd name="connsiteX13" fmla="*/ 1594370 w 3493095"/>
                    <a:gd name="connsiteY13" fmla="*/ 135724 h 3034919"/>
                    <a:gd name="connsiteX0" fmla="*/ 1594370 w 3493095"/>
                    <a:gd name="connsiteY0" fmla="*/ 135724 h 3034919"/>
                    <a:gd name="connsiteX1" fmla="*/ 733759 w 3493095"/>
                    <a:gd name="connsiteY1" fmla="*/ 501484 h 3034919"/>
                    <a:gd name="connsiteX2" fmla="*/ 206634 w 3493095"/>
                    <a:gd name="connsiteY2" fmla="*/ 1179216 h 3034919"/>
                    <a:gd name="connsiteX3" fmla="*/ 298074 w 3493095"/>
                    <a:gd name="connsiteY3" fmla="*/ 1969903 h 3034919"/>
                    <a:gd name="connsiteX4" fmla="*/ 792926 w 3493095"/>
                    <a:gd name="connsiteY4" fmla="*/ 2663771 h 3034919"/>
                    <a:gd name="connsiteX5" fmla="*/ 1449142 w 3493095"/>
                    <a:gd name="connsiteY5" fmla="*/ 2932713 h 3034919"/>
                    <a:gd name="connsiteX6" fmla="*/ 2175283 w 3493095"/>
                    <a:gd name="connsiteY6" fmla="*/ 2938091 h 3034919"/>
                    <a:gd name="connsiteX7" fmla="*/ 3245670 w 3493095"/>
                    <a:gd name="connsiteY7" fmla="*/ 2809000 h 3034919"/>
                    <a:gd name="connsiteX8" fmla="*/ 3267184 w 3493095"/>
                    <a:gd name="connsiteY8" fmla="*/ 2238845 h 3034919"/>
                    <a:gd name="connsiteX9" fmla="*/ 3493095 w 3493095"/>
                    <a:gd name="connsiteY9" fmla="*/ 1749371 h 3034919"/>
                    <a:gd name="connsiteX10" fmla="*/ 3294079 w 3493095"/>
                    <a:gd name="connsiteY10" fmla="*/ 1259898 h 3034919"/>
                    <a:gd name="connsiteX11" fmla="*/ 3164987 w 3493095"/>
                    <a:gd name="connsiteY11" fmla="*/ 399287 h 3034919"/>
                    <a:gd name="connsiteX12" fmla="*/ 2562559 w 3493095"/>
                    <a:gd name="connsiteY12" fmla="*/ 33527 h 3034919"/>
                    <a:gd name="connsiteX13" fmla="*/ 1594370 w 3493095"/>
                    <a:gd name="connsiteY13" fmla="*/ 135724 h 3034919"/>
                    <a:gd name="connsiteX0" fmla="*/ 1594370 w 3493095"/>
                    <a:gd name="connsiteY0" fmla="*/ 135724 h 3034919"/>
                    <a:gd name="connsiteX1" fmla="*/ 733759 w 3493095"/>
                    <a:gd name="connsiteY1" fmla="*/ 501484 h 3034919"/>
                    <a:gd name="connsiteX2" fmla="*/ 206634 w 3493095"/>
                    <a:gd name="connsiteY2" fmla="*/ 1179216 h 3034919"/>
                    <a:gd name="connsiteX3" fmla="*/ 298074 w 3493095"/>
                    <a:gd name="connsiteY3" fmla="*/ 1969903 h 3034919"/>
                    <a:gd name="connsiteX4" fmla="*/ 792926 w 3493095"/>
                    <a:gd name="connsiteY4" fmla="*/ 2663771 h 3034919"/>
                    <a:gd name="connsiteX5" fmla="*/ 1449142 w 3493095"/>
                    <a:gd name="connsiteY5" fmla="*/ 2932713 h 3034919"/>
                    <a:gd name="connsiteX6" fmla="*/ 2175283 w 3493095"/>
                    <a:gd name="connsiteY6" fmla="*/ 2938091 h 3034919"/>
                    <a:gd name="connsiteX7" fmla="*/ 3245670 w 3493095"/>
                    <a:gd name="connsiteY7" fmla="*/ 2809000 h 3034919"/>
                    <a:gd name="connsiteX8" fmla="*/ 3267184 w 3493095"/>
                    <a:gd name="connsiteY8" fmla="*/ 2238845 h 3034919"/>
                    <a:gd name="connsiteX9" fmla="*/ 3493095 w 3493095"/>
                    <a:gd name="connsiteY9" fmla="*/ 1749371 h 3034919"/>
                    <a:gd name="connsiteX10" fmla="*/ 3294079 w 3493095"/>
                    <a:gd name="connsiteY10" fmla="*/ 1259898 h 3034919"/>
                    <a:gd name="connsiteX11" fmla="*/ 3164987 w 3493095"/>
                    <a:gd name="connsiteY11" fmla="*/ 399287 h 3034919"/>
                    <a:gd name="connsiteX12" fmla="*/ 2562559 w 3493095"/>
                    <a:gd name="connsiteY12" fmla="*/ 33527 h 3034919"/>
                    <a:gd name="connsiteX13" fmla="*/ 1594370 w 3493095"/>
                    <a:gd name="connsiteY13" fmla="*/ 135724 h 3034919"/>
                    <a:gd name="connsiteX0" fmla="*/ 1594370 w 3493095"/>
                    <a:gd name="connsiteY0" fmla="*/ 135724 h 3034919"/>
                    <a:gd name="connsiteX1" fmla="*/ 733759 w 3493095"/>
                    <a:gd name="connsiteY1" fmla="*/ 501484 h 3034919"/>
                    <a:gd name="connsiteX2" fmla="*/ 206634 w 3493095"/>
                    <a:gd name="connsiteY2" fmla="*/ 1179216 h 3034919"/>
                    <a:gd name="connsiteX3" fmla="*/ 298074 w 3493095"/>
                    <a:gd name="connsiteY3" fmla="*/ 1969903 h 3034919"/>
                    <a:gd name="connsiteX4" fmla="*/ 792926 w 3493095"/>
                    <a:gd name="connsiteY4" fmla="*/ 2663771 h 3034919"/>
                    <a:gd name="connsiteX5" fmla="*/ 1449142 w 3493095"/>
                    <a:gd name="connsiteY5" fmla="*/ 2932713 h 3034919"/>
                    <a:gd name="connsiteX6" fmla="*/ 2175283 w 3493095"/>
                    <a:gd name="connsiteY6" fmla="*/ 2938091 h 3034919"/>
                    <a:gd name="connsiteX7" fmla="*/ 3245670 w 3493095"/>
                    <a:gd name="connsiteY7" fmla="*/ 2809000 h 3034919"/>
                    <a:gd name="connsiteX8" fmla="*/ 3267184 w 3493095"/>
                    <a:gd name="connsiteY8" fmla="*/ 2238845 h 3034919"/>
                    <a:gd name="connsiteX9" fmla="*/ 3493095 w 3493095"/>
                    <a:gd name="connsiteY9" fmla="*/ 1749371 h 3034919"/>
                    <a:gd name="connsiteX10" fmla="*/ 3294079 w 3493095"/>
                    <a:gd name="connsiteY10" fmla="*/ 1259898 h 3034919"/>
                    <a:gd name="connsiteX11" fmla="*/ 3164987 w 3493095"/>
                    <a:gd name="connsiteY11" fmla="*/ 399287 h 3034919"/>
                    <a:gd name="connsiteX12" fmla="*/ 2562559 w 3493095"/>
                    <a:gd name="connsiteY12" fmla="*/ 33527 h 3034919"/>
                    <a:gd name="connsiteX13" fmla="*/ 1594370 w 3493095"/>
                    <a:gd name="connsiteY13" fmla="*/ 135724 h 3034919"/>
                    <a:gd name="connsiteX0" fmla="*/ 1594370 w 3498177"/>
                    <a:gd name="connsiteY0" fmla="*/ 135724 h 3034919"/>
                    <a:gd name="connsiteX1" fmla="*/ 733759 w 3498177"/>
                    <a:gd name="connsiteY1" fmla="*/ 501484 h 3034919"/>
                    <a:gd name="connsiteX2" fmla="*/ 206634 w 3498177"/>
                    <a:gd name="connsiteY2" fmla="*/ 1179216 h 3034919"/>
                    <a:gd name="connsiteX3" fmla="*/ 298074 w 3498177"/>
                    <a:gd name="connsiteY3" fmla="*/ 1969903 h 3034919"/>
                    <a:gd name="connsiteX4" fmla="*/ 792926 w 3498177"/>
                    <a:gd name="connsiteY4" fmla="*/ 2663771 h 3034919"/>
                    <a:gd name="connsiteX5" fmla="*/ 1449142 w 3498177"/>
                    <a:gd name="connsiteY5" fmla="*/ 2932713 h 3034919"/>
                    <a:gd name="connsiteX6" fmla="*/ 2175283 w 3498177"/>
                    <a:gd name="connsiteY6" fmla="*/ 2938091 h 3034919"/>
                    <a:gd name="connsiteX7" fmla="*/ 3245670 w 3498177"/>
                    <a:gd name="connsiteY7" fmla="*/ 2809000 h 3034919"/>
                    <a:gd name="connsiteX8" fmla="*/ 3267184 w 3498177"/>
                    <a:gd name="connsiteY8" fmla="*/ 2238845 h 3034919"/>
                    <a:gd name="connsiteX9" fmla="*/ 3493095 w 3498177"/>
                    <a:gd name="connsiteY9" fmla="*/ 1749371 h 3034919"/>
                    <a:gd name="connsiteX10" fmla="*/ 3294079 w 3498177"/>
                    <a:gd name="connsiteY10" fmla="*/ 1259898 h 3034919"/>
                    <a:gd name="connsiteX11" fmla="*/ 3164987 w 3498177"/>
                    <a:gd name="connsiteY11" fmla="*/ 399287 h 3034919"/>
                    <a:gd name="connsiteX12" fmla="*/ 2562559 w 3498177"/>
                    <a:gd name="connsiteY12" fmla="*/ 33527 h 3034919"/>
                    <a:gd name="connsiteX13" fmla="*/ 1594370 w 3498177"/>
                    <a:gd name="connsiteY13" fmla="*/ 135724 h 3034919"/>
                    <a:gd name="connsiteX0" fmla="*/ 1594370 w 3505579"/>
                    <a:gd name="connsiteY0" fmla="*/ 135724 h 3034919"/>
                    <a:gd name="connsiteX1" fmla="*/ 733759 w 3505579"/>
                    <a:gd name="connsiteY1" fmla="*/ 501484 h 3034919"/>
                    <a:gd name="connsiteX2" fmla="*/ 206634 w 3505579"/>
                    <a:gd name="connsiteY2" fmla="*/ 1179216 h 3034919"/>
                    <a:gd name="connsiteX3" fmla="*/ 298074 w 3505579"/>
                    <a:gd name="connsiteY3" fmla="*/ 1969903 h 3034919"/>
                    <a:gd name="connsiteX4" fmla="*/ 792926 w 3505579"/>
                    <a:gd name="connsiteY4" fmla="*/ 2663771 h 3034919"/>
                    <a:gd name="connsiteX5" fmla="*/ 1449142 w 3505579"/>
                    <a:gd name="connsiteY5" fmla="*/ 2932713 h 3034919"/>
                    <a:gd name="connsiteX6" fmla="*/ 2175283 w 3505579"/>
                    <a:gd name="connsiteY6" fmla="*/ 2938091 h 3034919"/>
                    <a:gd name="connsiteX7" fmla="*/ 3245670 w 3505579"/>
                    <a:gd name="connsiteY7" fmla="*/ 2809000 h 3034919"/>
                    <a:gd name="connsiteX8" fmla="*/ 3267184 w 3505579"/>
                    <a:gd name="connsiteY8" fmla="*/ 2238845 h 3034919"/>
                    <a:gd name="connsiteX9" fmla="*/ 3493095 w 3505579"/>
                    <a:gd name="connsiteY9" fmla="*/ 1749371 h 3034919"/>
                    <a:gd name="connsiteX10" fmla="*/ 3294079 w 3505579"/>
                    <a:gd name="connsiteY10" fmla="*/ 1259898 h 3034919"/>
                    <a:gd name="connsiteX11" fmla="*/ 3164987 w 3505579"/>
                    <a:gd name="connsiteY11" fmla="*/ 399287 h 3034919"/>
                    <a:gd name="connsiteX12" fmla="*/ 2562559 w 3505579"/>
                    <a:gd name="connsiteY12" fmla="*/ 33527 h 3034919"/>
                    <a:gd name="connsiteX13" fmla="*/ 1594370 w 3505579"/>
                    <a:gd name="connsiteY13" fmla="*/ 135724 h 3034919"/>
                    <a:gd name="connsiteX0" fmla="*/ 1594370 w 3505579"/>
                    <a:gd name="connsiteY0" fmla="*/ 135724 h 3034919"/>
                    <a:gd name="connsiteX1" fmla="*/ 733759 w 3505579"/>
                    <a:gd name="connsiteY1" fmla="*/ 501484 h 3034919"/>
                    <a:gd name="connsiteX2" fmla="*/ 206634 w 3505579"/>
                    <a:gd name="connsiteY2" fmla="*/ 1179216 h 3034919"/>
                    <a:gd name="connsiteX3" fmla="*/ 298074 w 3505579"/>
                    <a:gd name="connsiteY3" fmla="*/ 1969903 h 3034919"/>
                    <a:gd name="connsiteX4" fmla="*/ 792926 w 3505579"/>
                    <a:gd name="connsiteY4" fmla="*/ 2663771 h 3034919"/>
                    <a:gd name="connsiteX5" fmla="*/ 1449142 w 3505579"/>
                    <a:gd name="connsiteY5" fmla="*/ 2932713 h 3034919"/>
                    <a:gd name="connsiteX6" fmla="*/ 2175283 w 3505579"/>
                    <a:gd name="connsiteY6" fmla="*/ 2938091 h 3034919"/>
                    <a:gd name="connsiteX7" fmla="*/ 3245670 w 3505579"/>
                    <a:gd name="connsiteY7" fmla="*/ 2809000 h 3034919"/>
                    <a:gd name="connsiteX8" fmla="*/ 3267184 w 3505579"/>
                    <a:gd name="connsiteY8" fmla="*/ 2238845 h 3034919"/>
                    <a:gd name="connsiteX9" fmla="*/ 3493095 w 3505579"/>
                    <a:gd name="connsiteY9" fmla="*/ 1749371 h 3034919"/>
                    <a:gd name="connsiteX10" fmla="*/ 3294079 w 3505579"/>
                    <a:gd name="connsiteY10" fmla="*/ 1259898 h 3034919"/>
                    <a:gd name="connsiteX11" fmla="*/ 3164987 w 3505579"/>
                    <a:gd name="connsiteY11" fmla="*/ 399287 h 3034919"/>
                    <a:gd name="connsiteX12" fmla="*/ 2562559 w 3505579"/>
                    <a:gd name="connsiteY12" fmla="*/ 33527 h 3034919"/>
                    <a:gd name="connsiteX13" fmla="*/ 1594370 w 3505579"/>
                    <a:gd name="connsiteY13" fmla="*/ 135724 h 3034919"/>
                    <a:gd name="connsiteX0" fmla="*/ 1594370 w 3505579"/>
                    <a:gd name="connsiteY0" fmla="*/ 135724 h 3034919"/>
                    <a:gd name="connsiteX1" fmla="*/ 733759 w 3505579"/>
                    <a:gd name="connsiteY1" fmla="*/ 501484 h 3034919"/>
                    <a:gd name="connsiteX2" fmla="*/ 206634 w 3505579"/>
                    <a:gd name="connsiteY2" fmla="*/ 1179216 h 3034919"/>
                    <a:gd name="connsiteX3" fmla="*/ 298074 w 3505579"/>
                    <a:gd name="connsiteY3" fmla="*/ 1969903 h 3034919"/>
                    <a:gd name="connsiteX4" fmla="*/ 792926 w 3505579"/>
                    <a:gd name="connsiteY4" fmla="*/ 2663771 h 3034919"/>
                    <a:gd name="connsiteX5" fmla="*/ 1449142 w 3505579"/>
                    <a:gd name="connsiteY5" fmla="*/ 2932713 h 3034919"/>
                    <a:gd name="connsiteX6" fmla="*/ 2175283 w 3505579"/>
                    <a:gd name="connsiteY6" fmla="*/ 2938091 h 3034919"/>
                    <a:gd name="connsiteX7" fmla="*/ 3245670 w 3505579"/>
                    <a:gd name="connsiteY7" fmla="*/ 2809000 h 3034919"/>
                    <a:gd name="connsiteX8" fmla="*/ 3267184 w 3505579"/>
                    <a:gd name="connsiteY8" fmla="*/ 2238845 h 3034919"/>
                    <a:gd name="connsiteX9" fmla="*/ 3493095 w 3505579"/>
                    <a:gd name="connsiteY9" fmla="*/ 1749371 h 3034919"/>
                    <a:gd name="connsiteX10" fmla="*/ 3294079 w 3505579"/>
                    <a:gd name="connsiteY10" fmla="*/ 1259898 h 3034919"/>
                    <a:gd name="connsiteX11" fmla="*/ 3164987 w 3505579"/>
                    <a:gd name="connsiteY11" fmla="*/ 399287 h 3034919"/>
                    <a:gd name="connsiteX12" fmla="*/ 2562559 w 3505579"/>
                    <a:gd name="connsiteY12" fmla="*/ 33527 h 3034919"/>
                    <a:gd name="connsiteX13" fmla="*/ 1594370 w 3505579"/>
                    <a:gd name="connsiteY13" fmla="*/ 135724 h 3034919"/>
                    <a:gd name="connsiteX0" fmla="*/ 1594370 w 3549654"/>
                    <a:gd name="connsiteY0" fmla="*/ 135724 h 3034919"/>
                    <a:gd name="connsiteX1" fmla="*/ 733759 w 3549654"/>
                    <a:gd name="connsiteY1" fmla="*/ 501484 h 3034919"/>
                    <a:gd name="connsiteX2" fmla="*/ 206634 w 3549654"/>
                    <a:gd name="connsiteY2" fmla="*/ 1179216 h 3034919"/>
                    <a:gd name="connsiteX3" fmla="*/ 298074 w 3549654"/>
                    <a:gd name="connsiteY3" fmla="*/ 1969903 h 3034919"/>
                    <a:gd name="connsiteX4" fmla="*/ 792926 w 3549654"/>
                    <a:gd name="connsiteY4" fmla="*/ 2663771 h 3034919"/>
                    <a:gd name="connsiteX5" fmla="*/ 1449142 w 3549654"/>
                    <a:gd name="connsiteY5" fmla="*/ 2932713 h 3034919"/>
                    <a:gd name="connsiteX6" fmla="*/ 2175283 w 3549654"/>
                    <a:gd name="connsiteY6" fmla="*/ 2938091 h 3034919"/>
                    <a:gd name="connsiteX7" fmla="*/ 3245670 w 3549654"/>
                    <a:gd name="connsiteY7" fmla="*/ 2809000 h 3034919"/>
                    <a:gd name="connsiteX8" fmla="*/ 3267184 w 3549654"/>
                    <a:gd name="connsiteY8" fmla="*/ 2238845 h 3034919"/>
                    <a:gd name="connsiteX9" fmla="*/ 3541505 w 3549654"/>
                    <a:gd name="connsiteY9" fmla="*/ 1738614 h 3034919"/>
                    <a:gd name="connsiteX10" fmla="*/ 3294079 w 3549654"/>
                    <a:gd name="connsiteY10" fmla="*/ 1259898 h 3034919"/>
                    <a:gd name="connsiteX11" fmla="*/ 3164987 w 3549654"/>
                    <a:gd name="connsiteY11" fmla="*/ 399287 h 3034919"/>
                    <a:gd name="connsiteX12" fmla="*/ 2562559 w 3549654"/>
                    <a:gd name="connsiteY12" fmla="*/ 33527 h 3034919"/>
                    <a:gd name="connsiteX13" fmla="*/ 1594370 w 3549654"/>
                    <a:gd name="connsiteY13" fmla="*/ 135724 h 3034919"/>
                    <a:gd name="connsiteX0" fmla="*/ 1594370 w 3547136"/>
                    <a:gd name="connsiteY0" fmla="*/ 135724 h 3034919"/>
                    <a:gd name="connsiteX1" fmla="*/ 733759 w 3547136"/>
                    <a:gd name="connsiteY1" fmla="*/ 501484 h 3034919"/>
                    <a:gd name="connsiteX2" fmla="*/ 206634 w 3547136"/>
                    <a:gd name="connsiteY2" fmla="*/ 1179216 h 3034919"/>
                    <a:gd name="connsiteX3" fmla="*/ 298074 w 3547136"/>
                    <a:gd name="connsiteY3" fmla="*/ 1969903 h 3034919"/>
                    <a:gd name="connsiteX4" fmla="*/ 792926 w 3547136"/>
                    <a:gd name="connsiteY4" fmla="*/ 2663771 h 3034919"/>
                    <a:gd name="connsiteX5" fmla="*/ 1449142 w 3547136"/>
                    <a:gd name="connsiteY5" fmla="*/ 2932713 h 3034919"/>
                    <a:gd name="connsiteX6" fmla="*/ 2175283 w 3547136"/>
                    <a:gd name="connsiteY6" fmla="*/ 2938091 h 3034919"/>
                    <a:gd name="connsiteX7" fmla="*/ 3245670 w 3547136"/>
                    <a:gd name="connsiteY7" fmla="*/ 2809000 h 3034919"/>
                    <a:gd name="connsiteX8" fmla="*/ 3267184 w 3547136"/>
                    <a:gd name="connsiteY8" fmla="*/ 2238845 h 3034919"/>
                    <a:gd name="connsiteX9" fmla="*/ 3541505 w 3547136"/>
                    <a:gd name="connsiteY9" fmla="*/ 1738614 h 3034919"/>
                    <a:gd name="connsiteX10" fmla="*/ 3294079 w 3547136"/>
                    <a:gd name="connsiteY10" fmla="*/ 1259898 h 3034919"/>
                    <a:gd name="connsiteX11" fmla="*/ 3164987 w 3547136"/>
                    <a:gd name="connsiteY11" fmla="*/ 399287 h 3034919"/>
                    <a:gd name="connsiteX12" fmla="*/ 2562559 w 3547136"/>
                    <a:gd name="connsiteY12" fmla="*/ 33527 h 3034919"/>
                    <a:gd name="connsiteX13" fmla="*/ 1594370 w 3547136"/>
                    <a:gd name="connsiteY13" fmla="*/ 135724 h 3034919"/>
                    <a:gd name="connsiteX0" fmla="*/ 1594370 w 3547136"/>
                    <a:gd name="connsiteY0" fmla="*/ 135724 h 3034919"/>
                    <a:gd name="connsiteX1" fmla="*/ 733759 w 3547136"/>
                    <a:gd name="connsiteY1" fmla="*/ 501484 h 3034919"/>
                    <a:gd name="connsiteX2" fmla="*/ 206634 w 3547136"/>
                    <a:gd name="connsiteY2" fmla="*/ 1179216 h 3034919"/>
                    <a:gd name="connsiteX3" fmla="*/ 298074 w 3547136"/>
                    <a:gd name="connsiteY3" fmla="*/ 1969903 h 3034919"/>
                    <a:gd name="connsiteX4" fmla="*/ 792926 w 3547136"/>
                    <a:gd name="connsiteY4" fmla="*/ 2663771 h 3034919"/>
                    <a:gd name="connsiteX5" fmla="*/ 1449142 w 3547136"/>
                    <a:gd name="connsiteY5" fmla="*/ 2932713 h 3034919"/>
                    <a:gd name="connsiteX6" fmla="*/ 2175283 w 3547136"/>
                    <a:gd name="connsiteY6" fmla="*/ 2938091 h 3034919"/>
                    <a:gd name="connsiteX7" fmla="*/ 3245670 w 3547136"/>
                    <a:gd name="connsiteY7" fmla="*/ 2809000 h 3034919"/>
                    <a:gd name="connsiteX8" fmla="*/ 3267184 w 3547136"/>
                    <a:gd name="connsiteY8" fmla="*/ 2238845 h 3034919"/>
                    <a:gd name="connsiteX9" fmla="*/ 3541505 w 3547136"/>
                    <a:gd name="connsiteY9" fmla="*/ 1738614 h 3034919"/>
                    <a:gd name="connsiteX10" fmla="*/ 3294079 w 3547136"/>
                    <a:gd name="connsiteY10" fmla="*/ 1259898 h 3034919"/>
                    <a:gd name="connsiteX11" fmla="*/ 3164987 w 3547136"/>
                    <a:gd name="connsiteY11" fmla="*/ 399287 h 3034919"/>
                    <a:gd name="connsiteX12" fmla="*/ 2562559 w 3547136"/>
                    <a:gd name="connsiteY12" fmla="*/ 33527 h 3034919"/>
                    <a:gd name="connsiteX13" fmla="*/ 1594370 w 3547136"/>
                    <a:gd name="connsiteY13" fmla="*/ 135724 h 3034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47136" h="3034919">
                      <a:moveTo>
                        <a:pt x="1594370" y="135724"/>
                      </a:moveTo>
                      <a:cubicBezTo>
                        <a:pt x="1043938" y="4840"/>
                        <a:pt x="832370" y="261230"/>
                        <a:pt x="733759" y="501484"/>
                      </a:cubicBezTo>
                      <a:cubicBezTo>
                        <a:pt x="611839" y="872624"/>
                        <a:pt x="409236" y="953305"/>
                        <a:pt x="206634" y="1179216"/>
                      </a:cubicBezTo>
                      <a:cubicBezTo>
                        <a:pt x="-160919" y="1523460"/>
                        <a:pt x="20168" y="1792402"/>
                        <a:pt x="298074" y="1969903"/>
                      </a:cubicBezTo>
                      <a:cubicBezTo>
                        <a:pt x="791133" y="2190435"/>
                        <a:pt x="762446" y="2362557"/>
                        <a:pt x="792926" y="2663771"/>
                      </a:cubicBezTo>
                      <a:cubicBezTo>
                        <a:pt x="868230" y="3038495"/>
                        <a:pt x="1147928" y="3004430"/>
                        <a:pt x="1449142" y="2932713"/>
                      </a:cubicBezTo>
                      <a:cubicBezTo>
                        <a:pt x="1879448" y="2762383"/>
                        <a:pt x="2003160" y="2909404"/>
                        <a:pt x="2175283" y="2938091"/>
                      </a:cubicBezTo>
                      <a:cubicBezTo>
                        <a:pt x="3035895" y="3147866"/>
                        <a:pt x="3164988" y="2975743"/>
                        <a:pt x="3245670" y="2809000"/>
                      </a:cubicBezTo>
                      <a:cubicBezTo>
                        <a:pt x="3319180" y="2575917"/>
                        <a:pt x="3258220" y="2418139"/>
                        <a:pt x="3267184" y="2238845"/>
                      </a:cubicBezTo>
                      <a:cubicBezTo>
                        <a:pt x="3320973" y="2043415"/>
                        <a:pt x="3482338" y="1934045"/>
                        <a:pt x="3541505" y="1738614"/>
                      </a:cubicBezTo>
                      <a:cubicBezTo>
                        <a:pt x="3577364" y="1500152"/>
                        <a:pt x="3435721" y="1385403"/>
                        <a:pt x="3294079" y="1259898"/>
                      </a:cubicBezTo>
                      <a:cubicBezTo>
                        <a:pt x="3089683" y="1032195"/>
                        <a:pt x="3208018" y="686157"/>
                        <a:pt x="3164987" y="399287"/>
                      </a:cubicBezTo>
                      <a:cubicBezTo>
                        <a:pt x="3028723" y="-99150"/>
                        <a:pt x="2693443" y="-5918"/>
                        <a:pt x="2562559" y="33527"/>
                      </a:cubicBezTo>
                      <a:cubicBezTo>
                        <a:pt x="2046191" y="271989"/>
                        <a:pt x="1857933" y="203856"/>
                        <a:pt x="1594370" y="135724"/>
                      </a:cubicBezTo>
                      <a:close/>
                    </a:path>
                  </a:pathLst>
                </a:custGeom>
                <a:noFill/>
                <a:ln w="12700" cap="flat" cmpd="sng" algn="ctr">
                  <a:solidFill>
                    <a:srgbClr val="1E5AA4"/>
                  </a:solidFill>
                  <a:prstDash val="lgDashDot"/>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grpSp>
          <p:pic>
            <p:nvPicPr>
              <p:cNvPr id="44" name="图片 2">
                <a:extLst>
                  <a:ext uri="{FF2B5EF4-FFF2-40B4-BE49-F238E27FC236}">
                    <a16:creationId xmlns:a16="http://schemas.microsoft.com/office/drawing/2014/main" id="{AC0644DF-58B5-43F4-A303-5CE444AF82A2}"/>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9308611" y="1497546"/>
                <a:ext cx="985693" cy="1513743"/>
              </a:xfrm>
              <a:prstGeom prst="rect">
                <a:avLst/>
              </a:prstGeom>
            </p:spPr>
          </p:pic>
        </p:grpSp>
      </p:grpSp>
      <p:grpSp>
        <p:nvGrpSpPr>
          <p:cNvPr id="47" name="Group 46">
            <a:extLst>
              <a:ext uri="{FF2B5EF4-FFF2-40B4-BE49-F238E27FC236}">
                <a16:creationId xmlns:a16="http://schemas.microsoft.com/office/drawing/2014/main" id="{E3D9B6F5-9D5A-42B7-9894-FBC4DAF34522}"/>
              </a:ext>
            </a:extLst>
          </p:cNvPr>
          <p:cNvGrpSpPr/>
          <p:nvPr/>
        </p:nvGrpSpPr>
        <p:grpSpPr>
          <a:xfrm>
            <a:off x="6969622" y="4373643"/>
            <a:ext cx="2628226" cy="1552728"/>
            <a:chOff x="8021253" y="3198267"/>
            <a:chExt cx="2628226" cy="1552728"/>
          </a:xfrm>
        </p:grpSpPr>
        <p:pic>
          <p:nvPicPr>
            <p:cNvPr id="48" name="Picture 2">
              <a:extLst>
                <a:ext uri="{FF2B5EF4-FFF2-40B4-BE49-F238E27FC236}">
                  <a16:creationId xmlns:a16="http://schemas.microsoft.com/office/drawing/2014/main" id="{B50B384A-F7CA-49CC-B687-F89BF7B08016}"/>
                </a:ext>
              </a:extLst>
            </p:cNvPr>
            <p:cNvPicPr>
              <a:picLocks noChangeAspect="1" noChangeArrowheads="1"/>
            </p:cNvPicPr>
            <p:nvPr/>
          </p:nvPicPr>
          <p:blipFill rotWithShape="1">
            <a:blip r:embed="rId18">
              <a:extLst>
                <a:ext uri="{BEBA8EAE-BF5A-486C-A8C5-ECC9F3942E4B}">
                  <a14:imgProps xmlns:a14="http://schemas.microsoft.com/office/drawing/2010/main">
                    <a14:imgLayer r:embed="rId16">
                      <a14:imgEffect>
                        <a14:backgroundRemoval t="60402" b="78487" l="5851" r="57979">
                          <a14:foregroundMark x1="8333" y1="69858" x2="8333" y2="69858"/>
                          <a14:foregroundMark x1="6915" y1="76005" x2="6915" y2="76005"/>
                          <a14:foregroundMark x1="6028" y1="67612" x2="6028" y2="67612"/>
                          <a14:foregroundMark x1="55674" y1="69385" x2="55674" y2="69385"/>
                          <a14:foregroundMark x1="57979" y1="72459" x2="57979" y2="72459"/>
                        </a14:backgroundRemoval>
                      </a14:imgEffect>
                    </a14:imgLayer>
                  </a14:imgProps>
                </a:ext>
                <a:ext uri="{28A0092B-C50C-407E-A947-70E740481C1C}">
                  <a14:useLocalDpi xmlns:a14="http://schemas.microsoft.com/office/drawing/2010/main" val="0"/>
                </a:ext>
              </a:extLst>
            </a:blip>
            <a:srcRect l="3983" t="58234" r="38532" b="19125"/>
            <a:stretch/>
          </p:blipFill>
          <p:spPr bwMode="auto">
            <a:xfrm>
              <a:off x="8021253" y="3198267"/>
              <a:ext cx="2628226" cy="1552728"/>
            </a:xfrm>
            <a:prstGeom prst="rect">
              <a:avLst/>
            </a:prstGeom>
            <a:noFill/>
            <a:extLst>
              <a:ext uri="{909E8E84-426E-40DD-AFC4-6F175D3DCCD1}">
                <a14:hiddenFill xmlns:a14="http://schemas.microsoft.com/office/drawing/2010/main">
                  <a:solidFill>
                    <a:srgbClr val="FFFFFF"/>
                  </a:solidFill>
                </a14:hiddenFill>
              </a:ext>
            </a:extLst>
          </p:spPr>
        </p:pic>
        <p:sp>
          <p:nvSpPr>
            <p:cNvPr id="49" name="TextBox 48">
              <a:extLst>
                <a:ext uri="{FF2B5EF4-FFF2-40B4-BE49-F238E27FC236}">
                  <a16:creationId xmlns:a16="http://schemas.microsoft.com/office/drawing/2014/main" id="{4B959D66-2FAB-4746-8B5F-783E72F1E6A7}"/>
                </a:ext>
              </a:extLst>
            </p:cNvPr>
            <p:cNvSpPr txBox="1"/>
            <p:nvPr/>
          </p:nvSpPr>
          <p:spPr>
            <a:xfrm>
              <a:off x="8345349" y="3779520"/>
              <a:ext cx="2223553" cy="707886"/>
            </a:xfrm>
            <a:prstGeom prst="rect">
              <a:avLst/>
            </a:prstGeom>
            <a:noFill/>
          </p:spPr>
          <p:txBody>
            <a:bodyPr wrap="square" rtlCol="0">
              <a:spAutoFit/>
            </a:bodyPr>
            <a:lstStyle/>
            <a:p>
              <a:pPr>
                <a:defRPr/>
              </a:pPr>
              <a:r>
                <a:rPr lang="en-US" sz="4000" b="1" dirty="0" err="1">
                  <a:solidFill>
                    <a:prstClr val="black"/>
                  </a:solidFill>
                  <a:latin typeface="Calibri" panose="020F0502020204030204"/>
                </a:rPr>
                <a:t>giao</a:t>
              </a:r>
              <a:r>
                <a:rPr lang="en-US" sz="4000" b="1" dirty="0">
                  <a:solidFill>
                    <a:prstClr val="black"/>
                  </a:solidFill>
                  <a:latin typeface="Calibri" panose="020F0502020204030204"/>
                </a:rPr>
                <a:t> </a:t>
              </a:r>
              <a:r>
                <a:rPr lang="en-US" sz="4000" b="1" dirty="0" err="1">
                  <a:solidFill>
                    <a:prstClr val="black"/>
                  </a:solidFill>
                  <a:latin typeface="Calibri" panose="020F0502020204030204"/>
                </a:rPr>
                <a:t>cảm</a:t>
              </a:r>
              <a:endParaRPr lang="en-US" sz="4000" b="1" dirty="0">
                <a:solidFill>
                  <a:prstClr val="black"/>
                </a:solidFill>
                <a:latin typeface="Calibri" panose="020F0502020204030204"/>
              </a:endParaRPr>
            </a:p>
          </p:txBody>
        </p:sp>
      </p:grpSp>
    </p:spTree>
    <p:extLst>
      <p:ext uri="{BB962C8B-B14F-4D97-AF65-F5344CB8AC3E}">
        <p14:creationId xmlns:p14="http://schemas.microsoft.com/office/powerpoint/2010/main" val="40846727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fade">
                                      <p:cBhvr>
                                        <p:cTn id="14" dur="1000"/>
                                        <p:tgtEl>
                                          <p:spTgt spid="27"/>
                                        </p:tgtEl>
                                      </p:cBhvr>
                                    </p:animEffect>
                                    <p:anim calcmode="lin" valueType="num">
                                      <p:cBhvr>
                                        <p:cTn id="15" dur="1000" fill="hold"/>
                                        <p:tgtEl>
                                          <p:spTgt spid="27"/>
                                        </p:tgtEl>
                                        <p:attrNameLst>
                                          <p:attrName>ppt_x</p:attrName>
                                        </p:attrNameLst>
                                      </p:cBhvr>
                                      <p:tavLst>
                                        <p:tav tm="0">
                                          <p:val>
                                            <p:strVal val="#ppt_x"/>
                                          </p:val>
                                        </p:tav>
                                        <p:tav tm="100000">
                                          <p:val>
                                            <p:strVal val="#ppt_x"/>
                                          </p:val>
                                        </p:tav>
                                      </p:tavLst>
                                    </p:anim>
                                    <p:anim calcmode="lin" valueType="num">
                                      <p:cBhvr>
                                        <p:cTn id="16"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fade">
                                      <p:cBhvr>
                                        <p:cTn id="21" dur="1000"/>
                                        <p:tgtEl>
                                          <p:spTgt spid="30"/>
                                        </p:tgtEl>
                                      </p:cBhvr>
                                    </p:animEffect>
                                    <p:anim calcmode="lin" valueType="num">
                                      <p:cBhvr>
                                        <p:cTn id="22" dur="1000" fill="hold"/>
                                        <p:tgtEl>
                                          <p:spTgt spid="30"/>
                                        </p:tgtEl>
                                        <p:attrNameLst>
                                          <p:attrName>ppt_x</p:attrName>
                                        </p:attrNameLst>
                                      </p:cBhvr>
                                      <p:tavLst>
                                        <p:tav tm="0">
                                          <p:val>
                                            <p:strVal val="#ppt_x"/>
                                          </p:val>
                                        </p:tav>
                                        <p:tav tm="100000">
                                          <p:val>
                                            <p:strVal val="#ppt_x"/>
                                          </p:val>
                                        </p:tav>
                                      </p:tavLst>
                                    </p:anim>
                                    <p:anim calcmode="lin" valueType="num">
                                      <p:cBhvr>
                                        <p:cTn id="23"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fade">
                                      <p:cBhvr>
                                        <p:cTn id="35" dur="1000"/>
                                        <p:tgtEl>
                                          <p:spTgt spid="47"/>
                                        </p:tgtEl>
                                      </p:cBhvr>
                                    </p:animEffect>
                                    <p:anim calcmode="lin" valueType="num">
                                      <p:cBhvr>
                                        <p:cTn id="36" dur="1000" fill="hold"/>
                                        <p:tgtEl>
                                          <p:spTgt spid="47"/>
                                        </p:tgtEl>
                                        <p:attrNameLst>
                                          <p:attrName>ppt_x</p:attrName>
                                        </p:attrNameLst>
                                      </p:cBhvr>
                                      <p:tavLst>
                                        <p:tav tm="0">
                                          <p:val>
                                            <p:strVal val="#ppt_x"/>
                                          </p:val>
                                        </p:tav>
                                        <p:tav tm="100000">
                                          <p:val>
                                            <p:strVal val="#ppt_x"/>
                                          </p:val>
                                        </p:tav>
                                      </p:tavLst>
                                    </p:anim>
                                    <p:anim calcmode="lin" valueType="num">
                                      <p:cBhvr>
                                        <p:cTn id="37"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AF46E9B7-16A5-4AE7-92BA-287BC75B973E}"/>
              </a:ext>
            </a:extLst>
          </p:cNvPr>
          <p:cNvPicPr>
            <a:picLocks noChangeAspect="1"/>
          </p:cNvPicPr>
          <p:nvPr/>
        </p:nvPicPr>
        <p:blipFill rotWithShape="1">
          <a:blip r:embed="rId3">
            <a:extLst>
              <a:ext uri="{28A0092B-C50C-407E-A947-70E740481C1C}">
                <a14:useLocalDpi xmlns:a14="http://schemas.microsoft.com/office/drawing/2010/main" val="0"/>
              </a:ext>
            </a:extLst>
          </a:blip>
          <a:srcRect l="7143" r="7143" b="2798"/>
          <a:stretch/>
        </p:blipFill>
        <p:spPr>
          <a:xfrm>
            <a:off x="0" y="0"/>
            <a:ext cx="12192000" cy="6858000"/>
          </a:xfrm>
          <a:prstGeom prst="rect">
            <a:avLst/>
          </a:prstGeom>
        </p:spPr>
      </p:pic>
      <p:sp>
        <p:nvSpPr>
          <p:cNvPr id="41" name="矩形 40">
            <a:extLst>
              <a:ext uri="{FF2B5EF4-FFF2-40B4-BE49-F238E27FC236}">
                <a16:creationId xmlns:a16="http://schemas.microsoft.com/office/drawing/2014/main" id="{C154E082-B022-4479-A8F9-424D06B8EBE3}"/>
              </a:ext>
            </a:extLst>
          </p:cNvPr>
          <p:cNvSpPr/>
          <p:nvPr/>
        </p:nvSpPr>
        <p:spPr>
          <a:xfrm>
            <a:off x="-1" y="0"/>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Arial"/>
              <a:ea typeface="微软雅黑"/>
              <a:cs typeface="+mn-cs"/>
            </a:endParaRPr>
          </a:p>
        </p:txBody>
      </p:sp>
      <p:pic>
        <p:nvPicPr>
          <p:cNvPr id="7" name="图片 6">
            <a:extLst>
              <a:ext uri="{FF2B5EF4-FFF2-40B4-BE49-F238E27FC236}">
                <a16:creationId xmlns:a16="http://schemas.microsoft.com/office/drawing/2014/main" id="{1FD4A67A-FF59-4105-B468-C3B4C1831E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961657"/>
            <a:ext cx="12192000" cy="897331"/>
          </a:xfrm>
          <a:prstGeom prst="rect">
            <a:avLst/>
          </a:prstGeom>
        </p:spPr>
      </p:pic>
      <p:pic>
        <p:nvPicPr>
          <p:cNvPr id="5" name="图片 4">
            <a:extLst>
              <a:ext uri="{FF2B5EF4-FFF2-40B4-BE49-F238E27FC236}">
                <a16:creationId xmlns:a16="http://schemas.microsoft.com/office/drawing/2014/main" id="{92185730-5AFE-4724-A59F-AA7BC0019D8F}"/>
              </a:ext>
            </a:extLst>
          </p:cNvPr>
          <p:cNvPicPr>
            <a:picLocks noChangeAspect="1"/>
          </p:cNvPicPr>
          <p:nvPr/>
        </p:nvPicPr>
        <p:blipFill rotWithShape="1">
          <a:blip r:embed="rId5">
            <a:extLst>
              <a:ext uri="{28A0092B-C50C-407E-A947-70E740481C1C}">
                <a14:useLocalDpi xmlns:a14="http://schemas.microsoft.com/office/drawing/2010/main" val="0"/>
              </a:ext>
            </a:extLst>
          </a:blip>
          <a:srcRect l="937"/>
          <a:stretch/>
        </p:blipFill>
        <p:spPr>
          <a:xfrm>
            <a:off x="0" y="6272169"/>
            <a:ext cx="12192000" cy="585831"/>
          </a:xfrm>
          <a:prstGeom prst="rect">
            <a:avLst/>
          </a:prstGeom>
        </p:spPr>
      </p:pic>
      <p:pic>
        <p:nvPicPr>
          <p:cNvPr id="15" name="图片 14">
            <a:extLst>
              <a:ext uri="{FF2B5EF4-FFF2-40B4-BE49-F238E27FC236}">
                <a16:creationId xmlns:a16="http://schemas.microsoft.com/office/drawing/2014/main" id="{7E10F698-A635-4763-8440-7F27D65A5E6A}"/>
              </a:ext>
            </a:extLst>
          </p:cNvPr>
          <p:cNvPicPr>
            <a:picLocks noChangeAspect="1"/>
          </p:cNvPicPr>
          <p:nvPr/>
        </p:nvPicPr>
        <p:blipFill rotWithShape="1">
          <a:blip r:embed="rId6">
            <a:extLst>
              <a:ext uri="{28A0092B-C50C-407E-A947-70E740481C1C}">
                <a14:useLocalDpi xmlns:a14="http://schemas.microsoft.com/office/drawing/2010/main" val="0"/>
              </a:ext>
            </a:extLst>
          </a:blip>
          <a:srcRect b="20536"/>
          <a:stretch/>
        </p:blipFill>
        <p:spPr>
          <a:xfrm>
            <a:off x="0" y="6512425"/>
            <a:ext cx="12192000" cy="345575"/>
          </a:xfrm>
          <a:prstGeom prst="rect">
            <a:avLst/>
          </a:prstGeom>
        </p:spPr>
      </p:pic>
      <p:grpSp>
        <p:nvGrpSpPr>
          <p:cNvPr id="22" name="组合 21">
            <a:extLst>
              <a:ext uri="{FF2B5EF4-FFF2-40B4-BE49-F238E27FC236}">
                <a16:creationId xmlns:a16="http://schemas.microsoft.com/office/drawing/2014/main" id="{15C619C1-02B1-49B1-B7A5-32BF9A3E369B}"/>
              </a:ext>
            </a:extLst>
          </p:cNvPr>
          <p:cNvGrpSpPr/>
          <p:nvPr/>
        </p:nvGrpSpPr>
        <p:grpSpPr>
          <a:xfrm>
            <a:off x="10690231" y="32155"/>
            <a:ext cx="1377938" cy="1015337"/>
            <a:chOff x="5253037" y="2590800"/>
            <a:chExt cx="2322286" cy="1711183"/>
          </a:xfrm>
        </p:grpSpPr>
        <p:pic>
          <p:nvPicPr>
            <p:cNvPr id="19" name="图片 18">
              <a:extLst>
                <a:ext uri="{FF2B5EF4-FFF2-40B4-BE49-F238E27FC236}">
                  <a16:creationId xmlns:a16="http://schemas.microsoft.com/office/drawing/2014/main" id="{A3E2D120-3468-4D4B-B4B9-C14444295DB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53037" y="2590800"/>
              <a:ext cx="1685925" cy="1676400"/>
            </a:xfrm>
            <a:prstGeom prst="rect">
              <a:avLst/>
            </a:prstGeom>
          </p:spPr>
        </p:pic>
        <p:pic>
          <p:nvPicPr>
            <p:cNvPr id="21" name="图片 20">
              <a:extLst>
                <a:ext uri="{FF2B5EF4-FFF2-40B4-BE49-F238E27FC236}">
                  <a16:creationId xmlns:a16="http://schemas.microsoft.com/office/drawing/2014/main" id="{3A4EF704-B512-4B36-A236-7907CFE3757B}"/>
                </a:ext>
              </a:extLst>
            </p:cNvPr>
            <p:cNvPicPr>
              <a:picLocks noChangeAspect="1"/>
            </p:cNvPicPr>
            <p:nvPr/>
          </p:nvPicPr>
          <p:blipFill>
            <a:blip r:embed="rId8">
              <a:extLst>
                <a:ext uri="{BEBA8EAE-BF5A-486C-A8C5-ECC9F3942E4B}">
                  <a14:imgProps xmlns:a14="http://schemas.microsoft.com/office/drawing/2010/main">
                    <a14:imgLayer r:embed="rId9">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5584598" y="3378058"/>
              <a:ext cx="1990725" cy="923925"/>
            </a:xfrm>
            <a:prstGeom prst="rect">
              <a:avLst/>
            </a:prstGeom>
          </p:spPr>
        </p:pic>
      </p:grpSp>
      <p:pic>
        <p:nvPicPr>
          <p:cNvPr id="26" name="图片 25">
            <a:extLst>
              <a:ext uri="{FF2B5EF4-FFF2-40B4-BE49-F238E27FC236}">
                <a16:creationId xmlns:a16="http://schemas.microsoft.com/office/drawing/2014/main" id="{F6A8BC6F-B181-4054-AA8B-81B23D186E1E}"/>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10483" y="4542560"/>
            <a:ext cx="1350553" cy="1728621"/>
          </a:xfrm>
          <a:prstGeom prst="rect">
            <a:avLst/>
          </a:prstGeom>
        </p:spPr>
      </p:pic>
      <p:pic>
        <p:nvPicPr>
          <p:cNvPr id="31" name="图片 30">
            <a:extLst>
              <a:ext uri="{FF2B5EF4-FFF2-40B4-BE49-F238E27FC236}">
                <a16:creationId xmlns:a16="http://schemas.microsoft.com/office/drawing/2014/main" id="{2002813B-2DDD-4B2C-BEF1-F3ED21D7B9DE}"/>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rot="16200000" flipH="1" flipV="1">
            <a:off x="147687" y="-251356"/>
            <a:ext cx="696125" cy="980020"/>
          </a:xfrm>
          <a:prstGeom prst="rect">
            <a:avLst/>
          </a:prstGeom>
        </p:spPr>
      </p:pic>
      <p:pic>
        <p:nvPicPr>
          <p:cNvPr id="20" name="Picture 19">
            <a:hlinkClick r:id="rId12" action="ppaction://hlinksldjump"/>
          </p:cNvPr>
          <p:cNvPicPr>
            <a:picLocks noChangeAspect="1"/>
          </p:cNvPicPr>
          <p:nvPr/>
        </p:nvPicPr>
        <p:blipFill>
          <a:blip r:embed="rId13">
            <a:extLst>
              <a:ext uri="{BEBA8EAE-BF5A-486C-A8C5-ECC9F3942E4B}">
                <a14:imgProps xmlns:a14="http://schemas.microsoft.com/office/drawing/2010/main">
                  <a14:imgLayer r:embed="rId14">
                    <a14:imgEffect>
                      <a14:backgroundRemoval t="10000" b="90000" l="10000" r="90000"/>
                    </a14:imgEffect>
                  </a14:imgLayer>
                </a14:imgProps>
              </a:ext>
            </a:extLst>
          </a:blip>
          <a:stretch>
            <a:fillRect/>
          </a:stretch>
        </p:blipFill>
        <p:spPr>
          <a:xfrm>
            <a:off x="10853385" y="5107155"/>
            <a:ext cx="892410" cy="892410"/>
          </a:xfrm>
          <a:prstGeom prst="rect">
            <a:avLst/>
          </a:prstGeom>
        </p:spPr>
      </p:pic>
      <p:grpSp>
        <p:nvGrpSpPr>
          <p:cNvPr id="23" name="Group 22">
            <a:extLst>
              <a:ext uri="{FF2B5EF4-FFF2-40B4-BE49-F238E27FC236}">
                <a16:creationId xmlns:a16="http://schemas.microsoft.com/office/drawing/2014/main" id="{0343FFA3-C106-41DE-8727-26B43ACB237D}"/>
              </a:ext>
            </a:extLst>
          </p:cNvPr>
          <p:cNvGrpSpPr/>
          <p:nvPr/>
        </p:nvGrpSpPr>
        <p:grpSpPr>
          <a:xfrm>
            <a:off x="7737274" y="1168815"/>
            <a:ext cx="2952957" cy="1395517"/>
            <a:chOff x="7821791" y="1719540"/>
            <a:chExt cx="2952957" cy="1395517"/>
          </a:xfrm>
        </p:grpSpPr>
        <p:pic>
          <p:nvPicPr>
            <p:cNvPr id="24" name="Picture 2">
              <a:extLst>
                <a:ext uri="{FF2B5EF4-FFF2-40B4-BE49-F238E27FC236}">
                  <a16:creationId xmlns:a16="http://schemas.microsoft.com/office/drawing/2014/main" id="{EBABFE0B-E32F-4D3B-820D-BCA8AE96C8CA}"/>
                </a:ext>
              </a:extLst>
            </p:cNvPr>
            <p:cNvPicPr>
              <a:picLocks noChangeAspect="1" noChangeArrowheads="1"/>
            </p:cNvPicPr>
            <p:nvPr/>
          </p:nvPicPr>
          <p:blipFill rotWithShape="1">
            <a:blip r:embed="rId15">
              <a:extLst>
                <a:ext uri="{BEBA8EAE-BF5A-486C-A8C5-ECC9F3942E4B}">
                  <a14:imgProps xmlns:a14="http://schemas.microsoft.com/office/drawing/2010/main">
                    <a14:imgLayer r:embed="rId16">
                      <a14:imgEffect>
                        <a14:backgroundRemoval t="21986" b="38298" l="7447" r="60993">
                          <a14:foregroundMark x1="59397" y1="29196" x2="59397" y2="29196"/>
                          <a14:foregroundMark x1="36879" y1="21986" x2="36879" y2="21986"/>
                          <a14:foregroundMark x1="60993" y1="27305" x2="60993" y2="27305"/>
                          <a14:foregroundMark x1="49291" y1="38180" x2="49291" y2="38180"/>
                        </a14:backgroundRemoval>
                      </a14:imgEffect>
                    </a14:imgLayer>
                  </a14:imgProps>
                </a:ext>
                <a:ext uri="{28A0092B-C50C-407E-A947-70E740481C1C}">
                  <a14:useLocalDpi xmlns:a14="http://schemas.microsoft.com/office/drawing/2010/main" val="0"/>
                </a:ext>
              </a:extLst>
            </a:blip>
            <a:srcRect l="1702" t="20361" r="35574" b="59663"/>
            <a:stretch/>
          </p:blipFill>
          <p:spPr bwMode="auto">
            <a:xfrm>
              <a:off x="7821791" y="1719540"/>
              <a:ext cx="2921191" cy="1395517"/>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a:extLst>
                <a:ext uri="{FF2B5EF4-FFF2-40B4-BE49-F238E27FC236}">
                  <a16:creationId xmlns:a16="http://schemas.microsoft.com/office/drawing/2014/main" id="{DC358CF9-2380-4A06-9EB6-217D520F2CF5}"/>
                </a:ext>
              </a:extLst>
            </p:cNvPr>
            <p:cNvSpPr txBox="1"/>
            <p:nvPr/>
          </p:nvSpPr>
          <p:spPr>
            <a:xfrm>
              <a:off x="8032429" y="2223732"/>
              <a:ext cx="2742319"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latin typeface="Calibri" panose="020F0502020204030204"/>
                  <a:ea typeface="微软雅黑"/>
                  <a:cs typeface="+mn-cs"/>
                </a:rPr>
                <a:t>dao</a:t>
              </a:r>
              <a:r>
                <a:rPr kumimoji="0" lang="en-US" sz="4000" b="1" i="0" u="none" strike="noStrike" kern="1200" cap="none" spc="0" normalizeH="0" baseline="0" noProof="0" dirty="0">
                  <a:ln>
                    <a:noFill/>
                  </a:ln>
                  <a:solidFill>
                    <a:prstClr val="black"/>
                  </a:solidFill>
                  <a:effectLst/>
                  <a:uLnTx/>
                  <a:uFillTx/>
                  <a:latin typeface="Calibri" panose="020F0502020204030204"/>
                  <a:ea typeface="微软雅黑"/>
                  <a:cs typeface="+mn-cs"/>
                </a:rPr>
                <a:t> </a:t>
              </a:r>
              <a:r>
                <a:rPr kumimoji="0" lang="en-US" sz="4000" b="1" i="0" u="none" strike="noStrike" kern="1200" cap="none" spc="0" normalizeH="0" baseline="0" noProof="0" dirty="0" err="1">
                  <a:ln>
                    <a:noFill/>
                  </a:ln>
                  <a:solidFill>
                    <a:prstClr val="black"/>
                  </a:solidFill>
                  <a:effectLst/>
                  <a:uLnTx/>
                  <a:uFillTx/>
                  <a:latin typeface="Calibri" panose="020F0502020204030204"/>
                  <a:ea typeface="微软雅黑"/>
                  <a:cs typeface="+mn-cs"/>
                </a:rPr>
                <a:t>nhọn</a:t>
              </a:r>
              <a:endParaRPr kumimoji="0" lang="en-US" sz="4000" b="1" i="0" u="none" strike="noStrike" kern="1200" cap="none" spc="0" normalizeH="0" baseline="0" noProof="0" dirty="0">
                <a:ln>
                  <a:noFill/>
                </a:ln>
                <a:solidFill>
                  <a:prstClr val="black"/>
                </a:solidFill>
                <a:effectLst/>
                <a:uLnTx/>
                <a:uFillTx/>
                <a:latin typeface="Calibri" panose="020F0502020204030204"/>
                <a:ea typeface="微软雅黑"/>
                <a:cs typeface="+mn-cs"/>
              </a:endParaRPr>
            </a:p>
          </p:txBody>
        </p:sp>
      </p:grpSp>
      <p:grpSp>
        <p:nvGrpSpPr>
          <p:cNvPr id="27" name="Group 26">
            <a:extLst>
              <a:ext uri="{FF2B5EF4-FFF2-40B4-BE49-F238E27FC236}">
                <a16:creationId xmlns:a16="http://schemas.microsoft.com/office/drawing/2014/main" id="{28C51EA8-5B88-4E4D-A8AA-00EAEB70220A}"/>
              </a:ext>
            </a:extLst>
          </p:cNvPr>
          <p:cNvGrpSpPr/>
          <p:nvPr/>
        </p:nvGrpSpPr>
        <p:grpSpPr>
          <a:xfrm>
            <a:off x="5195389" y="1210420"/>
            <a:ext cx="2606557" cy="1395517"/>
            <a:chOff x="5475462" y="2852683"/>
            <a:chExt cx="2606557" cy="1395517"/>
          </a:xfrm>
        </p:grpSpPr>
        <p:pic>
          <p:nvPicPr>
            <p:cNvPr id="28" name="Picture 2">
              <a:extLst>
                <a:ext uri="{FF2B5EF4-FFF2-40B4-BE49-F238E27FC236}">
                  <a16:creationId xmlns:a16="http://schemas.microsoft.com/office/drawing/2014/main" id="{6B27C4F9-8667-420B-8734-37F0AD50093C}"/>
                </a:ext>
              </a:extLst>
            </p:cNvPr>
            <p:cNvPicPr>
              <a:picLocks noChangeAspect="1" noChangeArrowheads="1"/>
            </p:cNvPicPr>
            <p:nvPr/>
          </p:nvPicPr>
          <p:blipFill rotWithShape="1">
            <a:blip r:embed="rId17">
              <a:extLst>
                <a:ext uri="{BEBA8EAE-BF5A-486C-A8C5-ECC9F3942E4B}">
                  <a14:imgProps xmlns:a14="http://schemas.microsoft.com/office/drawing/2010/main">
                    <a14:imgLayer r:embed="rId16">
                      <a14:imgEffect>
                        <a14:backgroundRemoval t="41135" b="58038" l="35993" r="87234">
                          <a14:foregroundMark x1="39716" y1="47163" x2="38652" y2="47163"/>
                          <a14:foregroundMark x1="35993" y1="47518" x2="35993" y2="47518"/>
                          <a14:foregroundMark x1="87411" y1="50473" x2="87411" y2="50473"/>
                          <a14:foregroundMark x1="63652" y1="41135" x2="63652" y2="41135"/>
                        </a14:backgroundRemoval>
                      </a14:imgEffect>
                    </a14:imgLayer>
                  </a14:imgProps>
                </a:ext>
                <a:ext uri="{28A0092B-C50C-407E-A947-70E740481C1C}">
                  <a14:useLocalDpi xmlns:a14="http://schemas.microsoft.com/office/drawing/2010/main" val="0"/>
                </a:ext>
              </a:extLst>
            </a:blip>
            <a:srcRect l="34285" t="39836" r="8704" b="39817"/>
            <a:stretch/>
          </p:blipFill>
          <p:spPr bwMode="auto">
            <a:xfrm>
              <a:off x="5475462" y="2852683"/>
              <a:ext cx="2606557" cy="1395517"/>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1235A1A7-2A39-43DA-B1BF-A66A36B320A7}"/>
                </a:ext>
              </a:extLst>
            </p:cNvPr>
            <p:cNvSpPr txBox="1"/>
            <p:nvPr/>
          </p:nvSpPr>
          <p:spPr>
            <a:xfrm>
              <a:off x="5720298" y="3322320"/>
              <a:ext cx="2255041"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latin typeface="Calibri" panose="020F0502020204030204"/>
                  <a:ea typeface="微软雅黑"/>
                  <a:cs typeface="+mn-cs"/>
                </a:rPr>
                <a:t>dao</a:t>
              </a:r>
              <a:r>
                <a:rPr kumimoji="0" lang="en-US" sz="4000" b="1" i="0" u="none" strike="noStrike" kern="1200" cap="none" spc="0" normalizeH="0" baseline="0" noProof="0" dirty="0">
                  <a:ln>
                    <a:noFill/>
                  </a:ln>
                  <a:solidFill>
                    <a:prstClr val="black"/>
                  </a:solidFill>
                  <a:effectLst/>
                  <a:uLnTx/>
                  <a:uFillTx/>
                  <a:latin typeface="Calibri" panose="020F0502020204030204"/>
                  <a:ea typeface="微软雅黑"/>
                  <a:cs typeface="+mn-cs"/>
                </a:rPr>
                <a:t> </a:t>
              </a:r>
              <a:r>
                <a:rPr kumimoji="0" lang="en-US" sz="4000" b="1" i="0" u="none" strike="noStrike" kern="1200" cap="none" spc="0" normalizeH="0" baseline="0" noProof="0" dirty="0" err="1">
                  <a:ln>
                    <a:noFill/>
                  </a:ln>
                  <a:solidFill>
                    <a:prstClr val="black"/>
                  </a:solidFill>
                  <a:effectLst/>
                  <a:uLnTx/>
                  <a:uFillTx/>
                  <a:latin typeface="Calibri" panose="020F0502020204030204"/>
                  <a:ea typeface="微软雅黑"/>
                  <a:cs typeface="+mn-cs"/>
                </a:rPr>
                <a:t>sắc</a:t>
              </a:r>
              <a:endParaRPr kumimoji="0" lang="en-US" sz="4000" b="1" i="0" u="none" strike="noStrike" kern="1200" cap="none" spc="0" normalizeH="0" baseline="0" noProof="0" dirty="0">
                <a:ln>
                  <a:noFill/>
                </a:ln>
                <a:solidFill>
                  <a:prstClr val="black"/>
                </a:solidFill>
                <a:effectLst/>
                <a:uLnTx/>
                <a:uFillTx/>
                <a:latin typeface="Calibri" panose="020F0502020204030204"/>
                <a:ea typeface="微软雅黑"/>
                <a:cs typeface="+mn-cs"/>
              </a:endParaRPr>
            </a:p>
          </p:txBody>
        </p:sp>
      </p:grpSp>
      <p:grpSp>
        <p:nvGrpSpPr>
          <p:cNvPr id="30" name="Group 29">
            <a:extLst>
              <a:ext uri="{FF2B5EF4-FFF2-40B4-BE49-F238E27FC236}">
                <a16:creationId xmlns:a16="http://schemas.microsoft.com/office/drawing/2014/main" id="{FD67BB01-F070-4F6B-83EA-1C143DBDE7FE}"/>
              </a:ext>
            </a:extLst>
          </p:cNvPr>
          <p:cNvGrpSpPr/>
          <p:nvPr/>
        </p:nvGrpSpPr>
        <p:grpSpPr>
          <a:xfrm>
            <a:off x="8164688" y="2564332"/>
            <a:ext cx="2628226" cy="1552728"/>
            <a:chOff x="8021253" y="3198267"/>
            <a:chExt cx="2628226" cy="1552728"/>
          </a:xfrm>
        </p:grpSpPr>
        <p:pic>
          <p:nvPicPr>
            <p:cNvPr id="32" name="Picture 2">
              <a:extLst>
                <a:ext uri="{FF2B5EF4-FFF2-40B4-BE49-F238E27FC236}">
                  <a16:creationId xmlns:a16="http://schemas.microsoft.com/office/drawing/2014/main" id="{5A46FE7E-86D8-482B-84BD-51FD04AE0B37}"/>
                </a:ext>
              </a:extLst>
            </p:cNvPr>
            <p:cNvPicPr>
              <a:picLocks noChangeAspect="1" noChangeArrowheads="1"/>
            </p:cNvPicPr>
            <p:nvPr/>
          </p:nvPicPr>
          <p:blipFill rotWithShape="1">
            <a:blip r:embed="rId18">
              <a:extLst>
                <a:ext uri="{BEBA8EAE-BF5A-486C-A8C5-ECC9F3942E4B}">
                  <a14:imgProps xmlns:a14="http://schemas.microsoft.com/office/drawing/2010/main">
                    <a14:imgLayer r:embed="rId16">
                      <a14:imgEffect>
                        <a14:backgroundRemoval t="60402" b="78487" l="5851" r="57979">
                          <a14:foregroundMark x1="8333" y1="69858" x2="8333" y2="69858"/>
                          <a14:foregroundMark x1="6915" y1="76005" x2="6915" y2="76005"/>
                          <a14:foregroundMark x1="6028" y1="67612" x2="6028" y2="67612"/>
                          <a14:foregroundMark x1="55674" y1="69385" x2="55674" y2="69385"/>
                          <a14:foregroundMark x1="57979" y1="72459" x2="57979" y2="72459"/>
                        </a14:backgroundRemoval>
                      </a14:imgEffect>
                    </a14:imgLayer>
                  </a14:imgProps>
                </a:ext>
                <a:ext uri="{28A0092B-C50C-407E-A947-70E740481C1C}">
                  <a14:useLocalDpi xmlns:a14="http://schemas.microsoft.com/office/drawing/2010/main" val="0"/>
                </a:ext>
              </a:extLst>
            </a:blip>
            <a:srcRect l="3983" t="58234" r="38532" b="19125"/>
            <a:stretch/>
          </p:blipFill>
          <p:spPr bwMode="auto">
            <a:xfrm>
              <a:off x="8021253" y="3198267"/>
              <a:ext cx="2628226" cy="1552728"/>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a:extLst>
                <a:ext uri="{FF2B5EF4-FFF2-40B4-BE49-F238E27FC236}">
                  <a16:creationId xmlns:a16="http://schemas.microsoft.com/office/drawing/2014/main" id="{FB49E4AB-9506-40AB-BE36-C2AC5FF2CF65}"/>
                </a:ext>
              </a:extLst>
            </p:cNvPr>
            <p:cNvSpPr txBox="1"/>
            <p:nvPr/>
          </p:nvSpPr>
          <p:spPr>
            <a:xfrm>
              <a:off x="8345349" y="3779520"/>
              <a:ext cx="2223553"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latin typeface="Calibri" panose="020F0502020204030204"/>
                  <a:ea typeface="微软雅黑"/>
                  <a:cs typeface="+mn-cs"/>
                </a:rPr>
                <a:t>mài</a:t>
              </a:r>
              <a:r>
                <a:rPr kumimoji="0" lang="en-US" sz="4000" b="1" i="0" u="none" strike="noStrike" kern="1200" cap="none" spc="0" normalizeH="0" baseline="0" noProof="0" dirty="0">
                  <a:ln>
                    <a:noFill/>
                  </a:ln>
                  <a:solidFill>
                    <a:prstClr val="black"/>
                  </a:solidFill>
                  <a:effectLst/>
                  <a:uLnTx/>
                  <a:uFillTx/>
                  <a:latin typeface="Calibri" panose="020F0502020204030204"/>
                  <a:ea typeface="微软雅黑"/>
                  <a:cs typeface="+mn-cs"/>
                </a:rPr>
                <a:t> </a:t>
              </a:r>
              <a:r>
                <a:rPr kumimoji="0" lang="en-US" sz="4000" b="1" i="0" u="none" strike="noStrike" kern="1200" cap="none" spc="0" normalizeH="0" baseline="0" noProof="0" dirty="0" err="1">
                  <a:ln>
                    <a:noFill/>
                  </a:ln>
                  <a:solidFill>
                    <a:prstClr val="black"/>
                  </a:solidFill>
                  <a:effectLst/>
                  <a:uLnTx/>
                  <a:uFillTx/>
                  <a:latin typeface="Calibri" panose="020F0502020204030204"/>
                  <a:ea typeface="微软雅黑"/>
                  <a:cs typeface="+mn-cs"/>
                </a:rPr>
                <a:t>dao</a:t>
              </a:r>
              <a:endParaRPr kumimoji="0" lang="en-US" sz="4000" b="1" i="0" u="none" strike="noStrike" kern="1200" cap="none" spc="0" normalizeH="0" baseline="0" noProof="0" dirty="0">
                <a:ln>
                  <a:noFill/>
                </a:ln>
                <a:solidFill>
                  <a:prstClr val="black"/>
                </a:solidFill>
                <a:effectLst/>
                <a:uLnTx/>
                <a:uFillTx/>
                <a:latin typeface="Calibri" panose="020F0502020204030204"/>
                <a:ea typeface="微软雅黑"/>
                <a:cs typeface="+mn-cs"/>
              </a:endParaRPr>
            </a:p>
          </p:txBody>
        </p:sp>
      </p:grpSp>
      <p:grpSp>
        <p:nvGrpSpPr>
          <p:cNvPr id="34" name="Group 33">
            <a:extLst>
              <a:ext uri="{FF2B5EF4-FFF2-40B4-BE49-F238E27FC236}">
                <a16:creationId xmlns:a16="http://schemas.microsoft.com/office/drawing/2014/main" id="{071191DC-CCAB-4B3D-AB38-A970FD28EDB2}"/>
              </a:ext>
            </a:extLst>
          </p:cNvPr>
          <p:cNvGrpSpPr/>
          <p:nvPr/>
        </p:nvGrpSpPr>
        <p:grpSpPr>
          <a:xfrm>
            <a:off x="5246104" y="2916449"/>
            <a:ext cx="2669569" cy="1424331"/>
            <a:chOff x="5430751" y="4152045"/>
            <a:chExt cx="2669569" cy="1424331"/>
          </a:xfrm>
        </p:grpSpPr>
        <p:pic>
          <p:nvPicPr>
            <p:cNvPr id="35" name="Picture 2">
              <a:extLst>
                <a:ext uri="{FF2B5EF4-FFF2-40B4-BE49-F238E27FC236}">
                  <a16:creationId xmlns:a16="http://schemas.microsoft.com/office/drawing/2014/main" id="{C714CAB2-8951-4AF2-BF8A-A8227415E82A}"/>
                </a:ext>
              </a:extLst>
            </p:cNvPr>
            <p:cNvPicPr>
              <a:picLocks noChangeAspect="1" noChangeArrowheads="1"/>
            </p:cNvPicPr>
            <p:nvPr/>
          </p:nvPicPr>
          <p:blipFill rotWithShape="1">
            <a:blip r:embed="rId19">
              <a:extLst>
                <a:ext uri="{BEBA8EAE-BF5A-486C-A8C5-ECC9F3942E4B}">
                  <a14:imgProps xmlns:a14="http://schemas.microsoft.com/office/drawing/2010/main">
                    <a14:imgLayer r:embed="rId16">
                      <a14:imgEffect>
                        <a14:backgroundRemoval t="80024" b="96809" l="41844" r="93262">
                          <a14:foregroundMark x1="41844" y1="91371" x2="41844" y2="91371"/>
                          <a14:foregroundMark x1="68262" y1="80496" x2="68262" y2="80496"/>
                          <a14:foregroundMark x1="90603" y1="88889" x2="90603" y2="88889"/>
                          <a14:foregroundMark x1="73227" y1="81797" x2="73227" y2="81797"/>
                          <a14:foregroundMark x1="63298" y1="81087" x2="63298" y2="81087"/>
                          <a14:foregroundMark x1="56915" y1="82742" x2="56915" y2="82742"/>
                          <a14:foregroundMark x1="59929" y1="81797" x2="59929" y2="81797"/>
                          <a14:foregroundMark x1="70213" y1="81087" x2="70213" y2="81087"/>
                          <a14:foregroundMark x1="77305" y1="80024" x2="77305" y2="80024"/>
                          <a14:foregroundMark x1="93262" y1="84870" x2="93262" y2="84870"/>
                        </a14:backgroundRemoval>
                      </a14:imgEffect>
                    </a14:imgLayer>
                  </a14:imgProps>
                </a:ext>
                <a:ext uri="{28A0092B-C50C-407E-A947-70E740481C1C}">
                  <a14:useLocalDpi xmlns:a14="http://schemas.microsoft.com/office/drawing/2010/main" val="0"/>
                </a:ext>
              </a:extLst>
            </a:blip>
            <a:srcRect l="36539" t="78156" r="5072" b="1075"/>
            <a:stretch/>
          </p:blipFill>
          <p:spPr bwMode="auto">
            <a:xfrm>
              <a:off x="5430751" y="4152045"/>
              <a:ext cx="2669569" cy="1424331"/>
            </a:xfrm>
            <a:prstGeom prst="rect">
              <a:avLst/>
            </a:prstGeom>
            <a:noFill/>
            <a:extLst>
              <a:ext uri="{909E8E84-426E-40DD-AFC4-6F175D3DCCD1}">
                <a14:hiddenFill xmlns:a14="http://schemas.microsoft.com/office/drawing/2010/main">
                  <a:solidFill>
                    <a:srgbClr val="FFFFFF"/>
                  </a:solidFill>
                </a14:hiddenFill>
              </a:ext>
            </a:extLst>
          </p:spPr>
        </p:pic>
        <p:sp>
          <p:nvSpPr>
            <p:cNvPr id="36" name="TextBox 35">
              <a:extLst>
                <a:ext uri="{FF2B5EF4-FFF2-40B4-BE49-F238E27FC236}">
                  <a16:creationId xmlns:a16="http://schemas.microsoft.com/office/drawing/2014/main" id="{595A9B57-E46D-4D74-9B27-DEF85FBEF8E8}"/>
                </a:ext>
              </a:extLst>
            </p:cNvPr>
            <p:cNvSpPr txBox="1"/>
            <p:nvPr/>
          </p:nvSpPr>
          <p:spPr>
            <a:xfrm>
              <a:off x="5475317" y="4708424"/>
              <a:ext cx="2554149"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latin typeface="Calibri" panose="020F0502020204030204"/>
                  <a:ea typeface="微软雅黑"/>
                  <a:cs typeface="+mn-cs"/>
                </a:rPr>
                <a:t>dao</a:t>
              </a:r>
              <a:r>
                <a:rPr kumimoji="0" lang="en-US" sz="4000" b="1" i="0" u="none" strike="noStrike" kern="1200" cap="none" spc="0" normalizeH="0" baseline="0" noProof="0" dirty="0">
                  <a:ln>
                    <a:noFill/>
                  </a:ln>
                  <a:solidFill>
                    <a:prstClr val="black"/>
                  </a:solidFill>
                  <a:effectLst/>
                  <a:uLnTx/>
                  <a:uFillTx/>
                  <a:latin typeface="Calibri" panose="020F0502020204030204"/>
                  <a:ea typeface="微软雅黑"/>
                  <a:cs typeface="+mn-cs"/>
                </a:rPr>
                <a:t> </a:t>
              </a:r>
              <a:r>
                <a:rPr kumimoji="0" lang="en-US" sz="4000" b="1" i="0" u="none" strike="noStrike" kern="1200" cap="none" spc="0" normalizeH="0" baseline="0" noProof="0" dirty="0" err="1">
                  <a:ln>
                    <a:noFill/>
                  </a:ln>
                  <a:solidFill>
                    <a:prstClr val="black"/>
                  </a:solidFill>
                  <a:effectLst/>
                  <a:uLnTx/>
                  <a:uFillTx/>
                  <a:latin typeface="Calibri" panose="020F0502020204030204"/>
                  <a:ea typeface="微软雅黑"/>
                  <a:cs typeface="+mn-cs"/>
                </a:rPr>
                <a:t>động</a:t>
              </a:r>
              <a:endParaRPr kumimoji="0" lang="en-US" sz="4000" b="1" i="0" u="none" strike="noStrike" kern="1200" cap="none" spc="0" normalizeH="0" baseline="0" noProof="0" dirty="0">
                <a:ln>
                  <a:noFill/>
                </a:ln>
                <a:solidFill>
                  <a:prstClr val="black"/>
                </a:solidFill>
                <a:effectLst/>
                <a:uLnTx/>
                <a:uFillTx/>
                <a:latin typeface="Calibri" panose="020F0502020204030204"/>
                <a:ea typeface="微软雅黑"/>
                <a:cs typeface="+mn-cs"/>
              </a:endParaRPr>
            </a:p>
          </p:txBody>
        </p:sp>
      </p:grpSp>
      <p:grpSp>
        <p:nvGrpSpPr>
          <p:cNvPr id="37" name="Group 36">
            <a:extLst>
              <a:ext uri="{FF2B5EF4-FFF2-40B4-BE49-F238E27FC236}">
                <a16:creationId xmlns:a16="http://schemas.microsoft.com/office/drawing/2014/main" id="{43A64B9A-E969-4437-A271-75CAE355D951}"/>
              </a:ext>
            </a:extLst>
          </p:cNvPr>
          <p:cNvGrpSpPr/>
          <p:nvPr/>
        </p:nvGrpSpPr>
        <p:grpSpPr>
          <a:xfrm>
            <a:off x="1676854" y="1600372"/>
            <a:ext cx="2606558" cy="2161125"/>
            <a:chOff x="5999872" y="1325784"/>
            <a:chExt cx="4325441" cy="3907725"/>
          </a:xfrm>
        </p:grpSpPr>
        <p:sp>
          <p:nvSpPr>
            <p:cNvPr id="38" name="TextBox 8">
              <a:extLst>
                <a:ext uri="{FF2B5EF4-FFF2-40B4-BE49-F238E27FC236}">
                  <a16:creationId xmlns:a16="http://schemas.microsoft.com/office/drawing/2014/main" id="{25698AD9-95E5-4701-8460-1681FA15DA4A}"/>
                </a:ext>
              </a:extLst>
            </p:cNvPr>
            <p:cNvSpPr txBox="1"/>
            <p:nvPr/>
          </p:nvSpPr>
          <p:spPr>
            <a:xfrm>
              <a:off x="6588975" y="3337117"/>
              <a:ext cx="2785193" cy="596321"/>
            </a:xfrm>
            <a:prstGeom prst="rect">
              <a:avLst/>
            </a:prstGeom>
            <a:noFill/>
          </p:spPr>
          <p:txBody>
            <a:bodyPr wrap="none" lIns="480000" tIns="0" rIns="0" bIns="0" anchor="b"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5000" b="1" i="0" u="none" strike="noStrike" kern="0" cap="none" spc="0" normalizeH="0" baseline="0" noProof="0" dirty="0" err="1">
                  <a:ln>
                    <a:noFill/>
                  </a:ln>
                  <a:solidFill>
                    <a:srgbClr val="1E5AA4"/>
                  </a:solidFill>
                  <a:effectLst/>
                  <a:uLnTx/>
                  <a:uFillTx/>
                  <a:latin typeface="Calibri" panose="020F0502020204030204"/>
                  <a:ea typeface="微软雅黑"/>
                  <a:cs typeface="+mn-ea"/>
                  <a:sym typeface="+mn-lt"/>
                </a:rPr>
                <a:t>dao</a:t>
              </a:r>
              <a:endParaRPr kumimoji="0" lang="zh-CN" altLang="en-US" sz="5000" b="1" i="0" u="none" strike="noStrike" kern="0" cap="none" spc="0" normalizeH="0" baseline="0" noProof="0" dirty="0">
                <a:ln>
                  <a:noFill/>
                </a:ln>
                <a:solidFill>
                  <a:srgbClr val="1E5AA4"/>
                </a:solidFill>
                <a:effectLst/>
                <a:uLnTx/>
                <a:uFillTx/>
                <a:latin typeface="Calibri" panose="020F0502020204030204"/>
                <a:ea typeface="微软雅黑"/>
                <a:cs typeface="+mn-ea"/>
                <a:sym typeface="+mn-lt"/>
              </a:endParaRPr>
            </a:p>
          </p:txBody>
        </p:sp>
        <p:grpSp>
          <p:nvGrpSpPr>
            <p:cNvPr id="39" name="组合 9">
              <a:extLst>
                <a:ext uri="{FF2B5EF4-FFF2-40B4-BE49-F238E27FC236}">
                  <a16:creationId xmlns:a16="http://schemas.microsoft.com/office/drawing/2014/main" id="{251E5CFE-747D-483C-85F5-F2EF2D0359BF}"/>
                </a:ext>
              </a:extLst>
            </p:cNvPr>
            <p:cNvGrpSpPr/>
            <p:nvPr/>
          </p:nvGrpSpPr>
          <p:grpSpPr>
            <a:xfrm>
              <a:off x="5999872" y="1325784"/>
              <a:ext cx="4325441" cy="3907725"/>
              <a:chOff x="6281530" y="1497546"/>
              <a:chExt cx="4119983" cy="3751203"/>
            </a:xfrm>
          </p:grpSpPr>
          <p:grpSp>
            <p:nvGrpSpPr>
              <p:cNvPr id="43" name="组合 214">
                <a:extLst>
                  <a:ext uri="{FF2B5EF4-FFF2-40B4-BE49-F238E27FC236}">
                    <a16:creationId xmlns:a16="http://schemas.microsoft.com/office/drawing/2014/main" id="{C95B3D0D-EE76-41A4-B4CF-D44325CCA1B6}"/>
                  </a:ext>
                </a:extLst>
              </p:cNvPr>
              <p:cNvGrpSpPr/>
              <p:nvPr/>
            </p:nvGrpSpPr>
            <p:grpSpPr>
              <a:xfrm>
                <a:off x="6281530" y="1788799"/>
                <a:ext cx="4119983" cy="3459950"/>
                <a:chOff x="1918357" y="1491175"/>
                <a:chExt cx="4119983" cy="3459950"/>
              </a:xfrm>
            </p:grpSpPr>
            <p:sp>
              <p:nvSpPr>
                <p:cNvPr id="45" name="任意多边形 215">
                  <a:extLst>
                    <a:ext uri="{FF2B5EF4-FFF2-40B4-BE49-F238E27FC236}">
                      <a16:creationId xmlns:a16="http://schemas.microsoft.com/office/drawing/2014/main" id="{3F5C0B08-893C-4C1C-8428-B686CDA1F277}"/>
                    </a:ext>
                  </a:extLst>
                </p:cNvPr>
                <p:cNvSpPr/>
                <p:nvPr/>
              </p:nvSpPr>
              <p:spPr>
                <a:xfrm>
                  <a:off x="1918357" y="1491175"/>
                  <a:ext cx="4119983" cy="3459950"/>
                </a:xfrm>
                <a:custGeom>
                  <a:avLst/>
                  <a:gdLst>
                    <a:gd name="connsiteX0" fmla="*/ 1721224 w 3808207"/>
                    <a:gd name="connsiteY0" fmla="*/ 102198 h 3399417"/>
                    <a:gd name="connsiteX1" fmla="*/ 817581 w 3808207"/>
                    <a:gd name="connsiteY1" fmla="*/ 220532 h 3399417"/>
                    <a:gd name="connsiteX2" fmla="*/ 564776 w 3808207"/>
                    <a:gd name="connsiteY2" fmla="*/ 720762 h 3399417"/>
                    <a:gd name="connsiteX3" fmla="*/ 107576 w 3808207"/>
                    <a:gd name="connsiteY3" fmla="*/ 1269402 h 3399417"/>
                    <a:gd name="connsiteX4" fmla="*/ 0 w 3808207"/>
                    <a:gd name="connsiteY4" fmla="*/ 2070847 h 3399417"/>
                    <a:gd name="connsiteX5" fmla="*/ 699247 w 3808207"/>
                    <a:gd name="connsiteY5" fmla="*/ 2732442 h 3399417"/>
                    <a:gd name="connsiteX6" fmla="*/ 1360842 w 3808207"/>
                    <a:gd name="connsiteY6" fmla="*/ 3383280 h 3399417"/>
                    <a:gd name="connsiteX7" fmla="*/ 2366682 w 3808207"/>
                    <a:gd name="connsiteY7" fmla="*/ 3302598 h 3399417"/>
                    <a:gd name="connsiteX8" fmla="*/ 3200400 w 3808207"/>
                    <a:gd name="connsiteY8" fmla="*/ 3399417 h 3399417"/>
                    <a:gd name="connsiteX9" fmla="*/ 3598433 w 3808207"/>
                    <a:gd name="connsiteY9" fmla="*/ 3055172 h 3399417"/>
                    <a:gd name="connsiteX10" fmla="*/ 3593054 w 3808207"/>
                    <a:gd name="connsiteY10" fmla="*/ 2490395 h 3399417"/>
                    <a:gd name="connsiteX11" fmla="*/ 3808207 w 3808207"/>
                    <a:gd name="connsiteY11" fmla="*/ 2017059 h 3399417"/>
                    <a:gd name="connsiteX12" fmla="*/ 3689873 w 3808207"/>
                    <a:gd name="connsiteY12" fmla="*/ 1371600 h 3399417"/>
                    <a:gd name="connsiteX13" fmla="*/ 3447826 w 3808207"/>
                    <a:gd name="connsiteY13" fmla="*/ 849854 h 3399417"/>
                    <a:gd name="connsiteX14" fmla="*/ 3458584 w 3808207"/>
                    <a:gd name="connsiteY14" fmla="*/ 446442 h 3399417"/>
                    <a:gd name="connsiteX15" fmla="*/ 2770094 w 3808207"/>
                    <a:gd name="connsiteY15" fmla="*/ 0 h 3399417"/>
                    <a:gd name="connsiteX16" fmla="*/ 2264485 w 3808207"/>
                    <a:gd name="connsiteY16" fmla="*/ 155986 h 3399417"/>
                    <a:gd name="connsiteX17" fmla="*/ 1721224 w 3808207"/>
                    <a:gd name="connsiteY17" fmla="*/ 102198 h 3399417"/>
                    <a:gd name="connsiteX0" fmla="*/ 1721224 w 3808207"/>
                    <a:gd name="connsiteY0" fmla="*/ 102198 h 3399417"/>
                    <a:gd name="connsiteX1" fmla="*/ 817581 w 3808207"/>
                    <a:gd name="connsiteY1" fmla="*/ 220532 h 3399417"/>
                    <a:gd name="connsiteX2" fmla="*/ 564776 w 3808207"/>
                    <a:gd name="connsiteY2" fmla="*/ 720762 h 3399417"/>
                    <a:gd name="connsiteX3" fmla="*/ 107576 w 3808207"/>
                    <a:gd name="connsiteY3" fmla="*/ 1269402 h 3399417"/>
                    <a:gd name="connsiteX4" fmla="*/ 0 w 3808207"/>
                    <a:gd name="connsiteY4" fmla="*/ 2070847 h 3399417"/>
                    <a:gd name="connsiteX5" fmla="*/ 699247 w 3808207"/>
                    <a:gd name="connsiteY5" fmla="*/ 2732442 h 3399417"/>
                    <a:gd name="connsiteX6" fmla="*/ 1360842 w 3808207"/>
                    <a:gd name="connsiteY6" fmla="*/ 3383280 h 3399417"/>
                    <a:gd name="connsiteX7" fmla="*/ 2366682 w 3808207"/>
                    <a:gd name="connsiteY7" fmla="*/ 3302598 h 3399417"/>
                    <a:gd name="connsiteX8" fmla="*/ 3200400 w 3808207"/>
                    <a:gd name="connsiteY8" fmla="*/ 3399417 h 3399417"/>
                    <a:gd name="connsiteX9" fmla="*/ 3598433 w 3808207"/>
                    <a:gd name="connsiteY9" fmla="*/ 3055172 h 3399417"/>
                    <a:gd name="connsiteX10" fmla="*/ 3593054 w 3808207"/>
                    <a:gd name="connsiteY10" fmla="*/ 2490395 h 3399417"/>
                    <a:gd name="connsiteX11" fmla="*/ 3808207 w 3808207"/>
                    <a:gd name="connsiteY11" fmla="*/ 2017059 h 3399417"/>
                    <a:gd name="connsiteX12" fmla="*/ 3689873 w 3808207"/>
                    <a:gd name="connsiteY12" fmla="*/ 1371600 h 3399417"/>
                    <a:gd name="connsiteX13" fmla="*/ 3447826 w 3808207"/>
                    <a:gd name="connsiteY13" fmla="*/ 849854 h 3399417"/>
                    <a:gd name="connsiteX14" fmla="*/ 3458584 w 3808207"/>
                    <a:gd name="connsiteY14" fmla="*/ 446442 h 3399417"/>
                    <a:gd name="connsiteX15" fmla="*/ 2770094 w 3808207"/>
                    <a:gd name="connsiteY15" fmla="*/ 0 h 3399417"/>
                    <a:gd name="connsiteX16" fmla="*/ 2264485 w 3808207"/>
                    <a:gd name="connsiteY16" fmla="*/ 155986 h 3399417"/>
                    <a:gd name="connsiteX17" fmla="*/ 1721224 w 3808207"/>
                    <a:gd name="connsiteY17" fmla="*/ 102198 h 3399417"/>
                    <a:gd name="connsiteX0" fmla="*/ 1721224 w 3808207"/>
                    <a:gd name="connsiteY0" fmla="*/ 102198 h 3399417"/>
                    <a:gd name="connsiteX1" fmla="*/ 817581 w 3808207"/>
                    <a:gd name="connsiteY1" fmla="*/ 220532 h 3399417"/>
                    <a:gd name="connsiteX2" fmla="*/ 564776 w 3808207"/>
                    <a:gd name="connsiteY2" fmla="*/ 720762 h 3399417"/>
                    <a:gd name="connsiteX3" fmla="*/ 107576 w 3808207"/>
                    <a:gd name="connsiteY3" fmla="*/ 1269402 h 3399417"/>
                    <a:gd name="connsiteX4" fmla="*/ 0 w 3808207"/>
                    <a:gd name="connsiteY4" fmla="*/ 2070847 h 3399417"/>
                    <a:gd name="connsiteX5" fmla="*/ 699247 w 3808207"/>
                    <a:gd name="connsiteY5" fmla="*/ 2732442 h 3399417"/>
                    <a:gd name="connsiteX6" fmla="*/ 1360842 w 3808207"/>
                    <a:gd name="connsiteY6" fmla="*/ 3383280 h 3399417"/>
                    <a:gd name="connsiteX7" fmla="*/ 2366682 w 3808207"/>
                    <a:gd name="connsiteY7" fmla="*/ 3302598 h 3399417"/>
                    <a:gd name="connsiteX8" fmla="*/ 3200400 w 3808207"/>
                    <a:gd name="connsiteY8" fmla="*/ 3399417 h 3399417"/>
                    <a:gd name="connsiteX9" fmla="*/ 3598433 w 3808207"/>
                    <a:gd name="connsiteY9" fmla="*/ 3055172 h 3399417"/>
                    <a:gd name="connsiteX10" fmla="*/ 3593054 w 3808207"/>
                    <a:gd name="connsiteY10" fmla="*/ 2490395 h 3399417"/>
                    <a:gd name="connsiteX11" fmla="*/ 3808207 w 3808207"/>
                    <a:gd name="connsiteY11" fmla="*/ 2017059 h 3399417"/>
                    <a:gd name="connsiteX12" fmla="*/ 3689873 w 3808207"/>
                    <a:gd name="connsiteY12" fmla="*/ 1371600 h 3399417"/>
                    <a:gd name="connsiteX13" fmla="*/ 3447826 w 3808207"/>
                    <a:gd name="connsiteY13" fmla="*/ 849854 h 3399417"/>
                    <a:gd name="connsiteX14" fmla="*/ 3458584 w 3808207"/>
                    <a:gd name="connsiteY14" fmla="*/ 446442 h 3399417"/>
                    <a:gd name="connsiteX15" fmla="*/ 2770094 w 3808207"/>
                    <a:gd name="connsiteY15" fmla="*/ 0 h 3399417"/>
                    <a:gd name="connsiteX16" fmla="*/ 2264485 w 3808207"/>
                    <a:gd name="connsiteY16" fmla="*/ 155986 h 3399417"/>
                    <a:gd name="connsiteX17" fmla="*/ 1721224 w 3808207"/>
                    <a:gd name="connsiteY17" fmla="*/ 102198 h 3399417"/>
                    <a:gd name="connsiteX0" fmla="*/ 1721224 w 3808207"/>
                    <a:gd name="connsiteY0" fmla="*/ 110193 h 3407412"/>
                    <a:gd name="connsiteX1" fmla="*/ 817581 w 3808207"/>
                    <a:gd name="connsiteY1" fmla="*/ 228527 h 3407412"/>
                    <a:gd name="connsiteX2" fmla="*/ 564776 w 3808207"/>
                    <a:gd name="connsiteY2" fmla="*/ 728757 h 3407412"/>
                    <a:gd name="connsiteX3" fmla="*/ 107576 w 3808207"/>
                    <a:gd name="connsiteY3" fmla="*/ 1277397 h 3407412"/>
                    <a:gd name="connsiteX4" fmla="*/ 0 w 3808207"/>
                    <a:gd name="connsiteY4" fmla="*/ 2078842 h 3407412"/>
                    <a:gd name="connsiteX5" fmla="*/ 699247 w 3808207"/>
                    <a:gd name="connsiteY5" fmla="*/ 2740437 h 3407412"/>
                    <a:gd name="connsiteX6" fmla="*/ 1360842 w 3808207"/>
                    <a:gd name="connsiteY6" fmla="*/ 3391275 h 3407412"/>
                    <a:gd name="connsiteX7" fmla="*/ 2366682 w 3808207"/>
                    <a:gd name="connsiteY7" fmla="*/ 3310593 h 3407412"/>
                    <a:gd name="connsiteX8" fmla="*/ 3200400 w 3808207"/>
                    <a:gd name="connsiteY8" fmla="*/ 3407412 h 3407412"/>
                    <a:gd name="connsiteX9" fmla="*/ 3598433 w 3808207"/>
                    <a:gd name="connsiteY9" fmla="*/ 3063167 h 3407412"/>
                    <a:gd name="connsiteX10" fmla="*/ 3593054 w 3808207"/>
                    <a:gd name="connsiteY10" fmla="*/ 2498390 h 3407412"/>
                    <a:gd name="connsiteX11" fmla="*/ 3808207 w 3808207"/>
                    <a:gd name="connsiteY11" fmla="*/ 2025054 h 3407412"/>
                    <a:gd name="connsiteX12" fmla="*/ 3689873 w 3808207"/>
                    <a:gd name="connsiteY12" fmla="*/ 1379595 h 3407412"/>
                    <a:gd name="connsiteX13" fmla="*/ 3447826 w 3808207"/>
                    <a:gd name="connsiteY13" fmla="*/ 857849 h 3407412"/>
                    <a:gd name="connsiteX14" fmla="*/ 3458584 w 3808207"/>
                    <a:gd name="connsiteY14" fmla="*/ 454437 h 3407412"/>
                    <a:gd name="connsiteX15" fmla="*/ 2770094 w 3808207"/>
                    <a:gd name="connsiteY15" fmla="*/ 7995 h 3407412"/>
                    <a:gd name="connsiteX16" fmla="*/ 2264485 w 3808207"/>
                    <a:gd name="connsiteY16" fmla="*/ 163981 h 3407412"/>
                    <a:gd name="connsiteX17" fmla="*/ 1721224 w 3808207"/>
                    <a:gd name="connsiteY17" fmla="*/ 110193 h 3407412"/>
                    <a:gd name="connsiteX0" fmla="*/ 1721224 w 3808207"/>
                    <a:gd name="connsiteY0" fmla="*/ 110956 h 3408175"/>
                    <a:gd name="connsiteX1" fmla="*/ 817581 w 3808207"/>
                    <a:gd name="connsiteY1" fmla="*/ 229290 h 3408175"/>
                    <a:gd name="connsiteX2" fmla="*/ 564776 w 3808207"/>
                    <a:gd name="connsiteY2" fmla="*/ 729520 h 3408175"/>
                    <a:gd name="connsiteX3" fmla="*/ 107576 w 3808207"/>
                    <a:gd name="connsiteY3" fmla="*/ 1278160 h 3408175"/>
                    <a:gd name="connsiteX4" fmla="*/ 0 w 3808207"/>
                    <a:gd name="connsiteY4" fmla="*/ 2079605 h 3408175"/>
                    <a:gd name="connsiteX5" fmla="*/ 699247 w 3808207"/>
                    <a:gd name="connsiteY5" fmla="*/ 2741200 h 3408175"/>
                    <a:gd name="connsiteX6" fmla="*/ 1360842 w 3808207"/>
                    <a:gd name="connsiteY6" fmla="*/ 3392038 h 3408175"/>
                    <a:gd name="connsiteX7" fmla="*/ 2366682 w 3808207"/>
                    <a:gd name="connsiteY7" fmla="*/ 3311356 h 3408175"/>
                    <a:gd name="connsiteX8" fmla="*/ 3200400 w 3808207"/>
                    <a:gd name="connsiteY8" fmla="*/ 3408175 h 3408175"/>
                    <a:gd name="connsiteX9" fmla="*/ 3598433 w 3808207"/>
                    <a:gd name="connsiteY9" fmla="*/ 3063930 h 3408175"/>
                    <a:gd name="connsiteX10" fmla="*/ 3593054 w 3808207"/>
                    <a:gd name="connsiteY10" fmla="*/ 2499153 h 3408175"/>
                    <a:gd name="connsiteX11" fmla="*/ 3808207 w 3808207"/>
                    <a:gd name="connsiteY11" fmla="*/ 2025817 h 3408175"/>
                    <a:gd name="connsiteX12" fmla="*/ 3689873 w 3808207"/>
                    <a:gd name="connsiteY12" fmla="*/ 1380358 h 3408175"/>
                    <a:gd name="connsiteX13" fmla="*/ 3447826 w 3808207"/>
                    <a:gd name="connsiteY13" fmla="*/ 858612 h 3408175"/>
                    <a:gd name="connsiteX14" fmla="*/ 3458584 w 3808207"/>
                    <a:gd name="connsiteY14" fmla="*/ 455200 h 3408175"/>
                    <a:gd name="connsiteX15" fmla="*/ 2770094 w 3808207"/>
                    <a:gd name="connsiteY15" fmla="*/ 8758 h 3408175"/>
                    <a:gd name="connsiteX16" fmla="*/ 2264485 w 3808207"/>
                    <a:gd name="connsiteY16" fmla="*/ 164744 h 3408175"/>
                    <a:gd name="connsiteX17" fmla="*/ 1721224 w 3808207"/>
                    <a:gd name="connsiteY17" fmla="*/ 110956 h 3408175"/>
                    <a:gd name="connsiteX0" fmla="*/ 1721224 w 3808207"/>
                    <a:gd name="connsiteY0" fmla="*/ 110956 h 3408175"/>
                    <a:gd name="connsiteX1" fmla="*/ 817581 w 3808207"/>
                    <a:gd name="connsiteY1" fmla="*/ 229290 h 3408175"/>
                    <a:gd name="connsiteX2" fmla="*/ 564776 w 3808207"/>
                    <a:gd name="connsiteY2" fmla="*/ 729520 h 3408175"/>
                    <a:gd name="connsiteX3" fmla="*/ 107576 w 3808207"/>
                    <a:gd name="connsiteY3" fmla="*/ 1278160 h 3408175"/>
                    <a:gd name="connsiteX4" fmla="*/ 0 w 3808207"/>
                    <a:gd name="connsiteY4" fmla="*/ 2079605 h 3408175"/>
                    <a:gd name="connsiteX5" fmla="*/ 699247 w 3808207"/>
                    <a:gd name="connsiteY5" fmla="*/ 2741200 h 3408175"/>
                    <a:gd name="connsiteX6" fmla="*/ 1360842 w 3808207"/>
                    <a:gd name="connsiteY6" fmla="*/ 3392038 h 3408175"/>
                    <a:gd name="connsiteX7" fmla="*/ 2366682 w 3808207"/>
                    <a:gd name="connsiteY7" fmla="*/ 3311356 h 3408175"/>
                    <a:gd name="connsiteX8" fmla="*/ 3200400 w 3808207"/>
                    <a:gd name="connsiteY8" fmla="*/ 3408175 h 3408175"/>
                    <a:gd name="connsiteX9" fmla="*/ 3598433 w 3808207"/>
                    <a:gd name="connsiteY9" fmla="*/ 3063930 h 3408175"/>
                    <a:gd name="connsiteX10" fmla="*/ 3593054 w 3808207"/>
                    <a:gd name="connsiteY10" fmla="*/ 2499153 h 3408175"/>
                    <a:gd name="connsiteX11" fmla="*/ 3808207 w 3808207"/>
                    <a:gd name="connsiteY11" fmla="*/ 2025817 h 3408175"/>
                    <a:gd name="connsiteX12" fmla="*/ 3689873 w 3808207"/>
                    <a:gd name="connsiteY12" fmla="*/ 1380358 h 3408175"/>
                    <a:gd name="connsiteX13" fmla="*/ 3447826 w 3808207"/>
                    <a:gd name="connsiteY13" fmla="*/ 858612 h 3408175"/>
                    <a:gd name="connsiteX14" fmla="*/ 3458584 w 3808207"/>
                    <a:gd name="connsiteY14" fmla="*/ 455200 h 3408175"/>
                    <a:gd name="connsiteX15" fmla="*/ 2770094 w 3808207"/>
                    <a:gd name="connsiteY15" fmla="*/ 8758 h 3408175"/>
                    <a:gd name="connsiteX16" fmla="*/ 2264485 w 3808207"/>
                    <a:gd name="connsiteY16" fmla="*/ 164744 h 3408175"/>
                    <a:gd name="connsiteX17" fmla="*/ 1721224 w 3808207"/>
                    <a:gd name="connsiteY17" fmla="*/ 110956 h 3408175"/>
                    <a:gd name="connsiteX0" fmla="*/ 1721224 w 3808207"/>
                    <a:gd name="connsiteY0" fmla="*/ 110956 h 3408175"/>
                    <a:gd name="connsiteX1" fmla="*/ 817581 w 3808207"/>
                    <a:gd name="connsiteY1" fmla="*/ 229290 h 3408175"/>
                    <a:gd name="connsiteX2" fmla="*/ 564776 w 3808207"/>
                    <a:gd name="connsiteY2" fmla="*/ 729520 h 3408175"/>
                    <a:gd name="connsiteX3" fmla="*/ 107576 w 3808207"/>
                    <a:gd name="connsiteY3" fmla="*/ 1278160 h 3408175"/>
                    <a:gd name="connsiteX4" fmla="*/ 0 w 3808207"/>
                    <a:gd name="connsiteY4" fmla="*/ 2079605 h 3408175"/>
                    <a:gd name="connsiteX5" fmla="*/ 699247 w 3808207"/>
                    <a:gd name="connsiteY5" fmla="*/ 2741200 h 3408175"/>
                    <a:gd name="connsiteX6" fmla="*/ 1360842 w 3808207"/>
                    <a:gd name="connsiteY6" fmla="*/ 3392038 h 3408175"/>
                    <a:gd name="connsiteX7" fmla="*/ 2366682 w 3808207"/>
                    <a:gd name="connsiteY7" fmla="*/ 3311356 h 3408175"/>
                    <a:gd name="connsiteX8" fmla="*/ 3200400 w 3808207"/>
                    <a:gd name="connsiteY8" fmla="*/ 3408175 h 3408175"/>
                    <a:gd name="connsiteX9" fmla="*/ 3598433 w 3808207"/>
                    <a:gd name="connsiteY9" fmla="*/ 3063930 h 3408175"/>
                    <a:gd name="connsiteX10" fmla="*/ 3593054 w 3808207"/>
                    <a:gd name="connsiteY10" fmla="*/ 2499153 h 3408175"/>
                    <a:gd name="connsiteX11" fmla="*/ 3808207 w 3808207"/>
                    <a:gd name="connsiteY11" fmla="*/ 2025817 h 3408175"/>
                    <a:gd name="connsiteX12" fmla="*/ 3689873 w 3808207"/>
                    <a:gd name="connsiteY12" fmla="*/ 1380358 h 3408175"/>
                    <a:gd name="connsiteX13" fmla="*/ 3447826 w 3808207"/>
                    <a:gd name="connsiteY13" fmla="*/ 858612 h 3408175"/>
                    <a:gd name="connsiteX14" fmla="*/ 3458584 w 3808207"/>
                    <a:gd name="connsiteY14" fmla="*/ 455200 h 3408175"/>
                    <a:gd name="connsiteX15" fmla="*/ 2770094 w 3808207"/>
                    <a:gd name="connsiteY15" fmla="*/ 8758 h 3408175"/>
                    <a:gd name="connsiteX16" fmla="*/ 2264485 w 3808207"/>
                    <a:gd name="connsiteY16" fmla="*/ 164744 h 3408175"/>
                    <a:gd name="connsiteX17" fmla="*/ 1721224 w 3808207"/>
                    <a:gd name="connsiteY17" fmla="*/ 110956 h 3408175"/>
                    <a:gd name="connsiteX0" fmla="*/ 1721224 w 3837701"/>
                    <a:gd name="connsiteY0" fmla="*/ 110956 h 3408175"/>
                    <a:gd name="connsiteX1" fmla="*/ 817581 w 3837701"/>
                    <a:gd name="connsiteY1" fmla="*/ 229290 h 3408175"/>
                    <a:gd name="connsiteX2" fmla="*/ 564776 w 3837701"/>
                    <a:gd name="connsiteY2" fmla="*/ 729520 h 3408175"/>
                    <a:gd name="connsiteX3" fmla="*/ 107576 w 3837701"/>
                    <a:gd name="connsiteY3" fmla="*/ 1278160 h 3408175"/>
                    <a:gd name="connsiteX4" fmla="*/ 0 w 3837701"/>
                    <a:gd name="connsiteY4" fmla="*/ 2079605 h 3408175"/>
                    <a:gd name="connsiteX5" fmla="*/ 699247 w 3837701"/>
                    <a:gd name="connsiteY5" fmla="*/ 2741200 h 3408175"/>
                    <a:gd name="connsiteX6" fmla="*/ 1360842 w 3837701"/>
                    <a:gd name="connsiteY6" fmla="*/ 3392038 h 3408175"/>
                    <a:gd name="connsiteX7" fmla="*/ 2366682 w 3837701"/>
                    <a:gd name="connsiteY7" fmla="*/ 3311356 h 3408175"/>
                    <a:gd name="connsiteX8" fmla="*/ 3200400 w 3837701"/>
                    <a:gd name="connsiteY8" fmla="*/ 3408175 h 3408175"/>
                    <a:gd name="connsiteX9" fmla="*/ 3598433 w 3837701"/>
                    <a:gd name="connsiteY9" fmla="*/ 3063930 h 3408175"/>
                    <a:gd name="connsiteX10" fmla="*/ 3593054 w 3837701"/>
                    <a:gd name="connsiteY10" fmla="*/ 2499153 h 3408175"/>
                    <a:gd name="connsiteX11" fmla="*/ 3808207 w 3837701"/>
                    <a:gd name="connsiteY11" fmla="*/ 2025817 h 3408175"/>
                    <a:gd name="connsiteX12" fmla="*/ 3689873 w 3837701"/>
                    <a:gd name="connsiteY12" fmla="*/ 1380358 h 3408175"/>
                    <a:gd name="connsiteX13" fmla="*/ 3447826 w 3837701"/>
                    <a:gd name="connsiteY13" fmla="*/ 858612 h 3408175"/>
                    <a:gd name="connsiteX14" fmla="*/ 3458584 w 3837701"/>
                    <a:gd name="connsiteY14" fmla="*/ 455200 h 3408175"/>
                    <a:gd name="connsiteX15" fmla="*/ 2770094 w 3837701"/>
                    <a:gd name="connsiteY15" fmla="*/ 8758 h 3408175"/>
                    <a:gd name="connsiteX16" fmla="*/ 2264485 w 3837701"/>
                    <a:gd name="connsiteY16" fmla="*/ 164744 h 3408175"/>
                    <a:gd name="connsiteX17" fmla="*/ 1721224 w 3837701"/>
                    <a:gd name="connsiteY17" fmla="*/ 110956 h 3408175"/>
                    <a:gd name="connsiteX0" fmla="*/ 1721224 w 3874332"/>
                    <a:gd name="connsiteY0" fmla="*/ 110956 h 3408175"/>
                    <a:gd name="connsiteX1" fmla="*/ 817581 w 3874332"/>
                    <a:gd name="connsiteY1" fmla="*/ 229290 h 3408175"/>
                    <a:gd name="connsiteX2" fmla="*/ 564776 w 3874332"/>
                    <a:gd name="connsiteY2" fmla="*/ 729520 h 3408175"/>
                    <a:gd name="connsiteX3" fmla="*/ 107576 w 3874332"/>
                    <a:gd name="connsiteY3" fmla="*/ 1278160 h 3408175"/>
                    <a:gd name="connsiteX4" fmla="*/ 0 w 3874332"/>
                    <a:gd name="connsiteY4" fmla="*/ 2079605 h 3408175"/>
                    <a:gd name="connsiteX5" fmla="*/ 699247 w 3874332"/>
                    <a:gd name="connsiteY5" fmla="*/ 2741200 h 3408175"/>
                    <a:gd name="connsiteX6" fmla="*/ 1360842 w 3874332"/>
                    <a:gd name="connsiteY6" fmla="*/ 3392038 h 3408175"/>
                    <a:gd name="connsiteX7" fmla="*/ 2366682 w 3874332"/>
                    <a:gd name="connsiteY7" fmla="*/ 3311356 h 3408175"/>
                    <a:gd name="connsiteX8" fmla="*/ 3200400 w 3874332"/>
                    <a:gd name="connsiteY8" fmla="*/ 3408175 h 3408175"/>
                    <a:gd name="connsiteX9" fmla="*/ 3598433 w 3874332"/>
                    <a:gd name="connsiteY9" fmla="*/ 3063930 h 3408175"/>
                    <a:gd name="connsiteX10" fmla="*/ 3593054 w 3874332"/>
                    <a:gd name="connsiteY10" fmla="*/ 2499153 h 3408175"/>
                    <a:gd name="connsiteX11" fmla="*/ 3808207 w 3874332"/>
                    <a:gd name="connsiteY11" fmla="*/ 2025817 h 3408175"/>
                    <a:gd name="connsiteX12" fmla="*/ 3689873 w 3874332"/>
                    <a:gd name="connsiteY12" fmla="*/ 1380358 h 3408175"/>
                    <a:gd name="connsiteX13" fmla="*/ 3447826 w 3874332"/>
                    <a:gd name="connsiteY13" fmla="*/ 858612 h 3408175"/>
                    <a:gd name="connsiteX14" fmla="*/ 3458584 w 3874332"/>
                    <a:gd name="connsiteY14" fmla="*/ 455200 h 3408175"/>
                    <a:gd name="connsiteX15" fmla="*/ 2770094 w 3874332"/>
                    <a:gd name="connsiteY15" fmla="*/ 8758 h 3408175"/>
                    <a:gd name="connsiteX16" fmla="*/ 2264485 w 3874332"/>
                    <a:gd name="connsiteY16" fmla="*/ 164744 h 3408175"/>
                    <a:gd name="connsiteX17" fmla="*/ 1721224 w 3874332"/>
                    <a:gd name="connsiteY17" fmla="*/ 110956 h 3408175"/>
                    <a:gd name="connsiteX0" fmla="*/ 1721224 w 3877234"/>
                    <a:gd name="connsiteY0" fmla="*/ 110956 h 3408175"/>
                    <a:gd name="connsiteX1" fmla="*/ 817581 w 3877234"/>
                    <a:gd name="connsiteY1" fmla="*/ 229290 h 3408175"/>
                    <a:gd name="connsiteX2" fmla="*/ 564776 w 3877234"/>
                    <a:gd name="connsiteY2" fmla="*/ 729520 h 3408175"/>
                    <a:gd name="connsiteX3" fmla="*/ 107576 w 3877234"/>
                    <a:gd name="connsiteY3" fmla="*/ 1278160 h 3408175"/>
                    <a:gd name="connsiteX4" fmla="*/ 0 w 3877234"/>
                    <a:gd name="connsiteY4" fmla="*/ 2079605 h 3408175"/>
                    <a:gd name="connsiteX5" fmla="*/ 699247 w 3877234"/>
                    <a:gd name="connsiteY5" fmla="*/ 2741200 h 3408175"/>
                    <a:gd name="connsiteX6" fmla="*/ 1360842 w 3877234"/>
                    <a:gd name="connsiteY6" fmla="*/ 3392038 h 3408175"/>
                    <a:gd name="connsiteX7" fmla="*/ 2366682 w 3877234"/>
                    <a:gd name="connsiteY7" fmla="*/ 3311356 h 3408175"/>
                    <a:gd name="connsiteX8" fmla="*/ 3200400 w 3877234"/>
                    <a:gd name="connsiteY8" fmla="*/ 3408175 h 3408175"/>
                    <a:gd name="connsiteX9" fmla="*/ 3598433 w 3877234"/>
                    <a:gd name="connsiteY9" fmla="*/ 3063930 h 3408175"/>
                    <a:gd name="connsiteX10" fmla="*/ 3593054 w 3877234"/>
                    <a:gd name="connsiteY10" fmla="*/ 2499153 h 3408175"/>
                    <a:gd name="connsiteX11" fmla="*/ 3813586 w 3877234"/>
                    <a:gd name="connsiteY11" fmla="*/ 2063468 h 3408175"/>
                    <a:gd name="connsiteX12" fmla="*/ 3689873 w 3877234"/>
                    <a:gd name="connsiteY12" fmla="*/ 1380358 h 3408175"/>
                    <a:gd name="connsiteX13" fmla="*/ 3447826 w 3877234"/>
                    <a:gd name="connsiteY13" fmla="*/ 858612 h 3408175"/>
                    <a:gd name="connsiteX14" fmla="*/ 3458584 w 3877234"/>
                    <a:gd name="connsiteY14" fmla="*/ 455200 h 3408175"/>
                    <a:gd name="connsiteX15" fmla="*/ 2770094 w 3877234"/>
                    <a:gd name="connsiteY15" fmla="*/ 8758 h 3408175"/>
                    <a:gd name="connsiteX16" fmla="*/ 2264485 w 3877234"/>
                    <a:gd name="connsiteY16" fmla="*/ 164744 h 3408175"/>
                    <a:gd name="connsiteX17" fmla="*/ 1721224 w 3877234"/>
                    <a:gd name="connsiteY17" fmla="*/ 110956 h 3408175"/>
                    <a:gd name="connsiteX0" fmla="*/ 1721224 w 3879373"/>
                    <a:gd name="connsiteY0" fmla="*/ 110956 h 3408175"/>
                    <a:gd name="connsiteX1" fmla="*/ 817581 w 3879373"/>
                    <a:gd name="connsiteY1" fmla="*/ 229290 h 3408175"/>
                    <a:gd name="connsiteX2" fmla="*/ 564776 w 3879373"/>
                    <a:gd name="connsiteY2" fmla="*/ 729520 h 3408175"/>
                    <a:gd name="connsiteX3" fmla="*/ 107576 w 3879373"/>
                    <a:gd name="connsiteY3" fmla="*/ 1278160 h 3408175"/>
                    <a:gd name="connsiteX4" fmla="*/ 0 w 3879373"/>
                    <a:gd name="connsiteY4" fmla="*/ 2079605 h 3408175"/>
                    <a:gd name="connsiteX5" fmla="*/ 699247 w 3879373"/>
                    <a:gd name="connsiteY5" fmla="*/ 2741200 h 3408175"/>
                    <a:gd name="connsiteX6" fmla="*/ 1360842 w 3879373"/>
                    <a:gd name="connsiteY6" fmla="*/ 3392038 h 3408175"/>
                    <a:gd name="connsiteX7" fmla="*/ 2366682 w 3879373"/>
                    <a:gd name="connsiteY7" fmla="*/ 3311356 h 3408175"/>
                    <a:gd name="connsiteX8" fmla="*/ 3200400 w 3879373"/>
                    <a:gd name="connsiteY8" fmla="*/ 3408175 h 3408175"/>
                    <a:gd name="connsiteX9" fmla="*/ 3598433 w 3879373"/>
                    <a:gd name="connsiteY9" fmla="*/ 3063930 h 3408175"/>
                    <a:gd name="connsiteX10" fmla="*/ 3593054 w 3879373"/>
                    <a:gd name="connsiteY10" fmla="*/ 2499153 h 3408175"/>
                    <a:gd name="connsiteX11" fmla="*/ 3813586 w 3879373"/>
                    <a:gd name="connsiteY11" fmla="*/ 2063468 h 3408175"/>
                    <a:gd name="connsiteX12" fmla="*/ 3689873 w 3879373"/>
                    <a:gd name="connsiteY12" fmla="*/ 1380358 h 3408175"/>
                    <a:gd name="connsiteX13" fmla="*/ 3447826 w 3879373"/>
                    <a:gd name="connsiteY13" fmla="*/ 858612 h 3408175"/>
                    <a:gd name="connsiteX14" fmla="*/ 3458584 w 3879373"/>
                    <a:gd name="connsiteY14" fmla="*/ 455200 h 3408175"/>
                    <a:gd name="connsiteX15" fmla="*/ 2770094 w 3879373"/>
                    <a:gd name="connsiteY15" fmla="*/ 8758 h 3408175"/>
                    <a:gd name="connsiteX16" fmla="*/ 2264485 w 3879373"/>
                    <a:gd name="connsiteY16" fmla="*/ 164744 h 3408175"/>
                    <a:gd name="connsiteX17" fmla="*/ 1721224 w 3879373"/>
                    <a:gd name="connsiteY17" fmla="*/ 110956 h 3408175"/>
                    <a:gd name="connsiteX0" fmla="*/ 1721224 w 3895073"/>
                    <a:gd name="connsiteY0" fmla="*/ 110956 h 3408175"/>
                    <a:gd name="connsiteX1" fmla="*/ 817581 w 3895073"/>
                    <a:gd name="connsiteY1" fmla="*/ 229290 h 3408175"/>
                    <a:gd name="connsiteX2" fmla="*/ 564776 w 3895073"/>
                    <a:gd name="connsiteY2" fmla="*/ 729520 h 3408175"/>
                    <a:gd name="connsiteX3" fmla="*/ 107576 w 3895073"/>
                    <a:gd name="connsiteY3" fmla="*/ 1278160 h 3408175"/>
                    <a:gd name="connsiteX4" fmla="*/ 0 w 3895073"/>
                    <a:gd name="connsiteY4" fmla="*/ 2079605 h 3408175"/>
                    <a:gd name="connsiteX5" fmla="*/ 699247 w 3895073"/>
                    <a:gd name="connsiteY5" fmla="*/ 2741200 h 3408175"/>
                    <a:gd name="connsiteX6" fmla="*/ 1360842 w 3895073"/>
                    <a:gd name="connsiteY6" fmla="*/ 3392038 h 3408175"/>
                    <a:gd name="connsiteX7" fmla="*/ 2366682 w 3895073"/>
                    <a:gd name="connsiteY7" fmla="*/ 3311356 h 3408175"/>
                    <a:gd name="connsiteX8" fmla="*/ 3200400 w 3895073"/>
                    <a:gd name="connsiteY8" fmla="*/ 3408175 h 3408175"/>
                    <a:gd name="connsiteX9" fmla="*/ 3598433 w 3895073"/>
                    <a:gd name="connsiteY9" fmla="*/ 3063930 h 3408175"/>
                    <a:gd name="connsiteX10" fmla="*/ 3593054 w 3895073"/>
                    <a:gd name="connsiteY10" fmla="*/ 2499153 h 3408175"/>
                    <a:gd name="connsiteX11" fmla="*/ 3840480 w 3895073"/>
                    <a:gd name="connsiteY11" fmla="*/ 2063468 h 3408175"/>
                    <a:gd name="connsiteX12" fmla="*/ 3689873 w 3895073"/>
                    <a:gd name="connsiteY12" fmla="*/ 1380358 h 3408175"/>
                    <a:gd name="connsiteX13" fmla="*/ 3447826 w 3895073"/>
                    <a:gd name="connsiteY13" fmla="*/ 858612 h 3408175"/>
                    <a:gd name="connsiteX14" fmla="*/ 3458584 w 3895073"/>
                    <a:gd name="connsiteY14" fmla="*/ 455200 h 3408175"/>
                    <a:gd name="connsiteX15" fmla="*/ 2770094 w 3895073"/>
                    <a:gd name="connsiteY15" fmla="*/ 8758 h 3408175"/>
                    <a:gd name="connsiteX16" fmla="*/ 2264485 w 3895073"/>
                    <a:gd name="connsiteY16" fmla="*/ 164744 h 3408175"/>
                    <a:gd name="connsiteX17" fmla="*/ 1721224 w 3895073"/>
                    <a:gd name="connsiteY17" fmla="*/ 110956 h 3408175"/>
                    <a:gd name="connsiteX0" fmla="*/ 1721224 w 3895073"/>
                    <a:gd name="connsiteY0" fmla="*/ 110956 h 3408175"/>
                    <a:gd name="connsiteX1" fmla="*/ 817581 w 3895073"/>
                    <a:gd name="connsiteY1" fmla="*/ 229290 h 3408175"/>
                    <a:gd name="connsiteX2" fmla="*/ 564776 w 3895073"/>
                    <a:gd name="connsiteY2" fmla="*/ 729520 h 3408175"/>
                    <a:gd name="connsiteX3" fmla="*/ 107576 w 3895073"/>
                    <a:gd name="connsiteY3" fmla="*/ 1278160 h 3408175"/>
                    <a:gd name="connsiteX4" fmla="*/ 0 w 3895073"/>
                    <a:gd name="connsiteY4" fmla="*/ 2079605 h 3408175"/>
                    <a:gd name="connsiteX5" fmla="*/ 699247 w 3895073"/>
                    <a:gd name="connsiteY5" fmla="*/ 2741200 h 3408175"/>
                    <a:gd name="connsiteX6" fmla="*/ 1360842 w 3895073"/>
                    <a:gd name="connsiteY6" fmla="*/ 3392038 h 3408175"/>
                    <a:gd name="connsiteX7" fmla="*/ 2366682 w 3895073"/>
                    <a:gd name="connsiteY7" fmla="*/ 3311356 h 3408175"/>
                    <a:gd name="connsiteX8" fmla="*/ 3200400 w 3895073"/>
                    <a:gd name="connsiteY8" fmla="*/ 3408175 h 3408175"/>
                    <a:gd name="connsiteX9" fmla="*/ 3598433 w 3895073"/>
                    <a:gd name="connsiteY9" fmla="*/ 3063930 h 3408175"/>
                    <a:gd name="connsiteX10" fmla="*/ 3593054 w 3895073"/>
                    <a:gd name="connsiteY10" fmla="*/ 2499153 h 3408175"/>
                    <a:gd name="connsiteX11" fmla="*/ 3840480 w 3895073"/>
                    <a:gd name="connsiteY11" fmla="*/ 2063468 h 3408175"/>
                    <a:gd name="connsiteX12" fmla="*/ 3689873 w 3895073"/>
                    <a:gd name="connsiteY12" fmla="*/ 1380358 h 3408175"/>
                    <a:gd name="connsiteX13" fmla="*/ 3447826 w 3895073"/>
                    <a:gd name="connsiteY13" fmla="*/ 858612 h 3408175"/>
                    <a:gd name="connsiteX14" fmla="*/ 3458584 w 3895073"/>
                    <a:gd name="connsiteY14" fmla="*/ 455200 h 3408175"/>
                    <a:gd name="connsiteX15" fmla="*/ 2770094 w 3895073"/>
                    <a:gd name="connsiteY15" fmla="*/ 8758 h 3408175"/>
                    <a:gd name="connsiteX16" fmla="*/ 2264485 w 3895073"/>
                    <a:gd name="connsiteY16" fmla="*/ 164744 h 3408175"/>
                    <a:gd name="connsiteX17" fmla="*/ 1721224 w 3895073"/>
                    <a:gd name="connsiteY17" fmla="*/ 110956 h 3408175"/>
                    <a:gd name="connsiteX0" fmla="*/ 1721224 w 3895073"/>
                    <a:gd name="connsiteY0" fmla="*/ 110956 h 3408175"/>
                    <a:gd name="connsiteX1" fmla="*/ 817581 w 3895073"/>
                    <a:gd name="connsiteY1" fmla="*/ 229290 h 3408175"/>
                    <a:gd name="connsiteX2" fmla="*/ 564776 w 3895073"/>
                    <a:gd name="connsiteY2" fmla="*/ 729520 h 3408175"/>
                    <a:gd name="connsiteX3" fmla="*/ 107576 w 3895073"/>
                    <a:gd name="connsiteY3" fmla="*/ 1278160 h 3408175"/>
                    <a:gd name="connsiteX4" fmla="*/ 0 w 3895073"/>
                    <a:gd name="connsiteY4" fmla="*/ 2079605 h 3408175"/>
                    <a:gd name="connsiteX5" fmla="*/ 699247 w 3895073"/>
                    <a:gd name="connsiteY5" fmla="*/ 2741200 h 3408175"/>
                    <a:gd name="connsiteX6" fmla="*/ 1360842 w 3895073"/>
                    <a:gd name="connsiteY6" fmla="*/ 3392038 h 3408175"/>
                    <a:gd name="connsiteX7" fmla="*/ 2366682 w 3895073"/>
                    <a:gd name="connsiteY7" fmla="*/ 3311356 h 3408175"/>
                    <a:gd name="connsiteX8" fmla="*/ 3200400 w 3895073"/>
                    <a:gd name="connsiteY8" fmla="*/ 3408175 h 3408175"/>
                    <a:gd name="connsiteX9" fmla="*/ 3598433 w 3895073"/>
                    <a:gd name="connsiteY9" fmla="*/ 3063930 h 3408175"/>
                    <a:gd name="connsiteX10" fmla="*/ 3593054 w 3895073"/>
                    <a:gd name="connsiteY10" fmla="*/ 2499153 h 3408175"/>
                    <a:gd name="connsiteX11" fmla="*/ 3840480 w 3895073"/>
                    <a:gd name="connsiteY11" fmla="*/ 2063468 h 3408175"/>
                    <a:gd name="connsiteX12" fmla="*/ 3689873 w 3895073"/>
                    <a:gd name="connsiteY12" fmla="*/ 1380358 h 3408175"/>
                    <a:gd name="connsiteX13" fmla="*/ 3447826 w 3895073"/>
                    <a:gd name="connsiteY13" fmla="*/ 858612 h 3408175"/>
                    <a:gd name="connsiteX14" fmla="*/ 3458584 w 3895073"/>
                    <a:gd name="connsiteY14" fmla="*/ 455200 h 3408175"/>
                    <a:gd name="connsiteX15" fmla="*/ 2770094 w 3895073"/>
                    <a:gd name="connsiteY15" fmla="*/ 8758 h 3408175"/>
                    <a:gd name="connsiteX16" fmla="*/ 2264485 w 3895073"/>
                    <a:gd name="connsiteY16" fmla="*/ 164744 h 3408175"/>
                    <a:gd name="connsiteX17" fmla="*/ 1721224 w 3895073"/>
                    <a:gd name="connsiteY17" fmla="*/ 110956 h 3408175"/>
                    <a:gd name="connsiteX0" fmla="*/ 1721224 w 3895073"/>
                    <a:gd name="connsiteY0" fmla="*/ 110956 h 3408175"/>
                    <a:gd name="connsiteX1" fmla="*/ 817581 w 3895073"/>
                    <a:gd name="connsiteY1" fmla="*/ 229290 h 3408175"/>
                    <a:gd name="connsiteX2" fmla="*/ 564776 w 3895073"/>
                    <a:gd name="connsiteY2" fmla="*/ 729520 h 3408175"/>
                    <a:gd name="connsiteX3" fmla="*/ 107576 w 3895073"/>
                    <a:gd name="connsiteY3" fmla="*/ 1278160 h 3408175"/>
                    <a:gd name="connsiteX4" fmla="*/ 0 w 3895073"/>
                    <a:gd name="connsiteY4" fmla="*/ 2079605 h 3408175"/>
                    <a:gd name="connsiteX5" fmla="*/ 699247 w 3895073"/>
                    <a:gd name="connsiteY5" fmla="*/ 2741200 h 3408175"/>
                    <a:gd name="connsiteX6" fmla="*/ 1360842 w 3895073"/>
                    <a:gd name="connsiteY6" fmla="*/ 3392038 h 3408175"/>
                    <a:gd name="connsiteX7" fmla="*/ 2366682 w 3895073"/>
                    <a:gd name="connsiteY7" fmla="*/ 3311356 h 3408175"/>
                    <a:gd name="connsiteX8" fmla="*/ 3200400 w 3895073"/>
                    <a:gd name="connsiteY8" fmla="*/ 3408175 h 3408175"/>
                    <a:gd name="connsiteX9" fmla="*/ 3598433 w 3895073"/>
                    <a:gd name="connsiteY9" fmla="*/ 3063930 h 3408175"/>
                    <a:gd name="connsiteX10" fmla="*/ 3593054 w 3895073"/>
                    <a:gd name="connsiteY10" fmla="*/ 2499153 h 3408175"/>
                    <a:gd name="connsiteX11" fmla="*/ 3840480 w 3895073"/>
                    <a:gd name="connsiteY11" fmla="*/ 2063468 h 3408175"/>
                    <a:gd name="connsiteX12" fmla="*/ 3689873 w 3895073"/>
                    <a:gd name="connsiteY12" fmla="*/ 1380358 h 3408175"/>
                    <a:gd name="connsiteX13" fmla="*/ 3447826 w 3895073"/>
                    <a:gd name="connsiteY13" fmla="*/ 858612 h 3408175"/>
                    <a:gd name="connsiteX14" fmla="*/ 3458584 w 3895073"/>
                    <a:gd name="connsiteY14" fmla="*/ 455200 h 3408175"/>
                    <a:gd name="connsiteX15" fmla="*/ 2770094 w 3895073"/>
                    <a:gd name="connsiteY15" fmla="*/ 8758 h 3408175"/>
                    <a:gd name="connsiteX16" fmla="*/ 2264485 w 3895073"/>
                    <a:gd name="connsiteY16" fmla="*/ 164744 h 3408175"/>
                    <a:gd name="connsiteX17" fmla="*/ 1721224 w 3895073"/>
                    <a:gd name="connsiteY17" fmla="*/ 110956 h 3408175"/>
                    <a:gd name="connsiteX0" fmla="*/ 1721224 w 3895073"/>
                    <a:gd name="connsiteY0" fmla="*/ 110956 h 3408175"/>
                    <a:gd name="connsiteX1" fmla="*/ 817581 w 3895073"/>
                    <a:gd name="connsiteY1" fmla="*/ 229290 h 3408175"/>
                    <a:gd name="connsiteX2" fmla="*/ 564776 w 3895073"/>
                    <a:gd name="connsiteY2" fmla="*/ 729520 h 3408175"/>
                    <a:gd name="connsiteX3" fmla="*/ 107576 w 3895073"/>
                    <a:gd name="connsiteY3" fmla="*/ 1278160 h 3408175"/>
                    <a:gd name="connsiteX4" fmla="*/ 0 w 3895073"/>
                    <a:gd name="connsiteY4" fmla="*/ 2079605 h 3408175"/>
                    <a:gd name="connsiteX5" fmla="*/ 699247 w 3895073"/>
                    <a:gd name="connsiteY5" fmla="*/ 2741200 h 3408175"/>
                    <a:gd name="connsiteX6" fmla="*/ 1360842 w 3895073"/>
                    <a:gd name="connsiteY6" fmla="*/ 3392038 h 3408175"/>
                    <a:gd name="connsiteX7" fmla="*/ 2366682 w 3895073"/>
                    <a:gd name="connsiteY7" fmla="*/ 3311356 h 3408175"/>
                    <a:gd name="connsiteX8" fmla="*/ 3200400 w 3895073"/>
                    <a:gd name="connsiteY8" fmla="*/ 3408175 h 3408175"/>
                    <a:gd name="connsiteX9" fmla="*/ 3598433 w 3895073"/>
                    <a:gd name="connsiteY9" fmla="*/ 3133854 h 3408175"/>
                    <a:gd name="connsiteX10" fmla="*/ 3593054 w 3895073"/>
                    <a:gd name="connsiteY10" fmla="*/ 2499153 h 3408175"/>
                    <a:gd name="connsiteX11" fmla="*/ 3840480 w 3895073"/>
                    <a:gd name="connsiteY11" fmla="*/ 2063468 h 3408175"/>
                    <a:gd name="connsiteX12" fmla="*/ 3689873 w 3895073"/>
                    <a:gd name="connsiteY12" fmla="*/ 1380358 h 3408175"/>
                    <a:gd name="connsiteX13" fmla="*/ 3447826 w 3895073"/>
                    <a:gd name="connsiteY13" fmla="*/ 858612 h 3408175"/>
                    <a:gd name="connsiteX14" fmla="*/ 3458584 w 3895073"/>
                    <a:gd name="connsiteY14" fmla="*/ 455200 h 3408175"/>
                    <a:gd name="connsiteX15" fmla="*/ 2770094 w 3895073"/>
                    <a:gd name="connsiteY15" fmla="*/ 8758 h 3408175"/>
                    <a:gd name="connsiteX16" fmla="*/ 2264485 w 3895073"/>
                    <a:gd name="connsiteY16" fmla="*/ 164744 h 3408175"/>
                    <a:gd name="connsiteX17" fmla="*/ 1721224 w 3895073"/>
                    <a:gd name="connsiteY17" fmla="*/ 110956 h 3408175"/>
                    <a:gd name="connsiteX0" fmla="*/ 1721224 w 3895073"/>
                    <a:gd name="connsiteY0" fmla="*/ 110956 h 3408175"/>
                    <a:gd name="connsiteX1" fmla="*/ 817581 w 3895073"/>
                    <a:gd name="connsiteY1" fmla="*/ 229290 h 3408175"/>
                    <a:gd name="connsiteX2" fmla="*/ 564776 w 3895073"/>
                    <a:gd name="connsiteY2" fmla="*/ 729520 h 3408175"/>
                    <a:gd name="connsiteX3" fmla="*/ 107576 w 3895073"/>
                    <a:gd name="connsiteY3" fmla="*/ 1278160 h 3408175"/>
                    <a:gd name="connsiteX4" fmla="*/ 0 w 3895073"/>
                    <a:gd name="connsiteY4" fmla="*/ 2079605 h 3408175"/>
                    <a:gd name="connsiteX5" fmla="*/ 699247 w 3895073"/>
                    <a:gd name="connsiteY5" fmla="*/ 2741200 h 3408175"/>
                    <a:gd name="connsiteX6" fmla="*/ 1360842 w 3895073"/>
                    <a:gd name="connsiteY6" fmla="*/ 3392038 h 3408175"/>
                    <a:gd name="connsiteX7" fmla="*/ 2366682 w 3895073"/>
                    <a:gd name="connsiteY7" fmla="*/ 3311356 h 3408175"/>
                    <a:gd name="connsiteX8" fmla="*/ 3200400 w 3895073"/>
                    <a:gd name="connsiteY8" fmla="*/ 3408175 h 3408175"/>
                    <a:gd name="connsiteX9" fmla="*/ 3598433 w 3895073"/>
                    <a:gd name="connsiteY9" fmla="*/ 3133854 h 3408175"/>
                    <a:gd name="connsiteX10" fmla="*/ 3593054 w 3895073"/>
                    <a:gd name="connsiteY10" fmla="*/ 2499153 h 3408175"/>
                    <a:gd name="connsiteX11" fmla="*/ 3840480 w 3895073"/>
                    <a:gd name="connsiteY11" fmla="*/ 2063468 h 3408175"/>
                    <a:gd name="connsiteX12" fmla="*/ 3689873 w 3895073"/>
                    <a:gd name="connsiteY12" fmla="*/ 1380358 h 3408175"/>
                    <a:gd name="connsiteX13" fmla="*/ 3447826 w 3895073"/>
                    <a:gd name="connsiteY13" fmla="*/ 858612 h 3408175"/>
                    <a:gd name="connsiteX14" fmla="*/ 3458584 w 3895073"/>
                    <a:gd name="connsiteY14" fmla="*/ 455200 h 3408175"/>
                    <a:gd name="connsiteX15" fmla="*/ 2770094 w 3895073"/>
                    <a:gd name="connsiteY15" fmla="*/ 8758 h 3408175"/>
                    <a:gd name="connsiteX16" fmla="*/ 2264485 w 3895073"/>
                    <a:gd name="connsiteY16" fmla="*/ 164744 h 3408175"/>
                    <a:gd name="connsiteX17" fmla="*/ 1721224 w 3895073"/>
                    <a:gd name="connsiteY17" fmla="*/ 110956 h 3408175"/>
                    <a:gd name="connsiteX0" fmla="*/ 1721224 w 3895073"/>
                    <a:gd name="connsiteY0" fmla="*/ 110956 h 3408175"/>
                    <a:gd name="connsiteX1" fmla="*/ 817581 w 3895073"/>
                    <a:gd name="connsiteY1" fmla="*/ 229290 h 3408175"/>
                    <a:gd name="connsiteX2" fmla="*/ 564776 w 3895073"/>
                    <a:gd name="connsiteY2" fmla="*/ 729520 h 3408175"/>
                    <a:gd name="connsiteX3" fmla="*/ 107576 w 3895073"/>
                    <a:gd name="connsiteY3" fmla="*/ 1278160 h 3408175"/>
                    <a:gd name="connsiteX4" fmla="*/ 0 w 3895073"/>
                    <a:gd name="connsiteY4" fmla="*/ 2079605 h 3408175"/>
                    <a:gd name="connsiteX5" fmla="*/ 699247 w 3895073"/>
                    <a:gd name="connsiteY5" fmla="*/ 2741200 h 3408175"/>
                    <a:gd name="connsiteX6" fmla="*/ 1360842 w 3895073"/>
                    <a:gd name="connsiteY6" fmla="*/ 3392038 h 3408175"/>
                    <a:gd name="connsiteX7" fmla="*/ 2366682 w 3895073"/>
                    <a:gd name="connsiteY7" fmla="*/ 3311356 h 3408175"/>
                    <a:gd name="connsiteX8" fmla="*/ 3200400 w 3895073"/>
                    <a:gd name="connsiteY8" fmla="*/ 3408175 h 3408175"/>
                    <a:gd name="connsiteX9" fmla="*/ 3598433 w 3895073"/>
                    <a:gd name="connsiteY9" fmla="*/ 3133854 h 3408175"/>
                    <a:gd name="connsiteX10" fmla="*/ 3593054 w 3895073"/>
                    <a:gd name="connsiteY10" fmla="*/ 2499153 h 3408175"/>
                    <a:gd name="connsiteX11" fmla="*/ 3840480 w 3895073"/>
                    <a:gd name="connsiteY11" fmla="*/ 2063468 h 3408175"/>
                    <a:gd name="connsiteX12" fmla="*/ 3689873 w 3895073"/>
                    <a:gd name="connsiteY12" fmla="*/ 1380358 h 3408175"/>
                    <a:gd name="connsiteX13" fmla="*/ 3447826 w 3895073"/>
                    <a:gd name="connsiteY13" fmla="*/ 858612 h 3408175"/>
                    <a:gd name="connsiteX14" fmla="*/ 3458584 w 3895073"/>
                    <a:gd name="connsiteY14" fmla="*/ 455200 h 3408175"/>
                    <a:gd name="connsiteX15" fmla="*/ 2770094 w 3895073"/>
                    <a:gd name="connsiteY15" fmla="*/ 8758 h 3408175"/>
                    <a:gd name="connsiteX16" fmla="*/ 2264485 w 3895073"/>
                    <a:gd name="connsiteY16" fmla="*/ 164744 h 3408175"/>
                    <a:gd name="connsiteX17" fmla="*/ 1721224 w 3895073"/>
                    <a:gd name="connsiteY17" fmla="*/ 110956 h 3408175"/>
                    <a:gd name="connsiteX0" fmla="*/ 1721224 w 3895073"/>
                    <a:gd name="connsiteY0" fmla="*/ 110956 h 3408175"/>
                    <a:gd name="connsiteX1" fmla="*/ 817581 w 3895073"/>
                    <a:gd name="connsiteY1" fmla="*/ 229290 h 3408175"/>
                    <a:gd name="connsiteX2" fmla="*/ 564776 w 3895073"/>
                    <a:gd name="connsiteY2" fmla="*/ 729520 h 3408175"/>
                    <a:gd name="connsiteX3" fmla="*/ 107576 w 3895073"/>
                    <a:gd name="connsiteY3" fmla="*/ 1278160 h 3408175"/>
                    <a:gd name="connsiteX4" fmla="*/ 0 w 3895073"/>
                    <a:gd name="connsiteY4" fmla="*/ 2079605 h 3408175"/>
                    <a:gd name="connsiteX5" fmla="*/ 699247 w 3895073"/>
                    <a:gd name="connsiteY5" fmla="*/ 2741200 h 3408175"/>
                    <a:gd name="connsiteX6" fmla="*/ 1360842 w 3895073"/>
                    <a:gd name="connsiteY6" fmla="*/ 3392038 h 3408175"/>
                    <a:gd name="connsiteX7" fmla="*/ 2366682 w 3895073"/>
                    <a:gd name="connsiteY7" fmla="*/ 3311356 h 3408175"/>
                    <a:gd name="connsiteX8" fmla="*/ 3200400 w 3895073"/>
                    <a:gd name="connsiteY8" fmla="*/ 3408175 h 3408175"/>
                    <a:gd name="connsiteX9" fmla="*/ 3598433 w 3895073"/>
                    <a:gd name="connsiteY9" fmla="*/ 3133854 h 3408175"/>
                    <a:gd name="connsiteX10" fmla="*/ 3593054 w 3895073"/>
                    <a:gd name="connsiteY10" fmla="*/ 2499153 h 3408175"/>
                    <a:gd name="connsiteX11" fmla="*/ 3840480 w 3895073"/>
                    <a:gd name="connsiteY11" fmla="*/ 2063468 h 3408175"/>
                    <a:gd name="connsiteX12" fmla="*/ 3689873 w 3895073"/>
                    <a:gd name="connsiteY12" fmla="*/ 1380358 h 3408175"/>
                    <a:gd name="connsiteX13" fmla="*/ 3447826 w 3895073"/>
                    <a:gd name="connsiteY13" fmla="*/ 858612 h 3408175"/>
                    <a:gd name="connsiteX14" fmla="*/ 3458584 w 3895073"/>
                    <a:gd name="connsiteY14" fmla="*/ 455200 h 3408175"/>
                    <a:gd name="connsiteX15" fmla="*/ 2770094 w 3895073"/>
                    <a:gd name="connsiteY15" fmla="*/ 8758 h 3408175"/>
                    <a:gd name="connsiteX16" fmla="*/ 2264485 w 3895073"/>
                    <a:gd name="connsiteY16" fmla="*/ 164744 h 3408175"/>
                    <a:gd name="connsiteX17" fmla="*/ 1721224 w 3895073"/>
                    <a:gd name="connsiteY17" fmla="*/ 110956 h 3408175"/>
                    <a:gd name="connsiteX0" fmla="*/ 1721224 w 3895073"/>
                    <a:gd name="connsiteY0" fmla="*/ 110956 h 3408175"/>
                    <a:gd name="connsiteX1" fmla="*/ 817581 w 3895073"/>
                    <a:gd name="connsiteY1" fmla="*/ 229290 h 3408175"/>
                    <a:gd name="connsiteX2" fmla="*/ 564776 w 3895073"/>
                    <a:gd name="connsiteY2" fmla="*/ 729520 h 3408175"/>
                    <a:gd name="connsiteX3" fmla="*/ 107576 w 3895073"/>
                    <a:gd name="connsiteY3" fmla="*/ 1278160 h 3408175"/>
                    <a:gd name="connsiteX4" fmla="*/ 0 w 3895073"/>
                    <a:gd name="connsiteY4" fmla="*/ 2079605 h 3408175"/>
                    <a:gd name="connsiteX5" fmla="*/ 699247 w 3895073"/>
                    <a:gd name="connsiteY5" fmla="*/ 2741200 h 3408175"/>
                    <a:gd name="connsiteX6" fmla="*/ 1360842 w 3895073"/>
                    <a:gd name="connsiteY6" fmla="*/ 3392038 h 3408175"/>
                    <a:gd name="connsiteX7" fmla="*/ 2366682 w 3895073"/>
                    <a:gd name="connsiteY7" fmla="*/ 3311356 h 3408175"/>
                    <a:gd name="connsiteX8" fmla="*/ 3200400 w 3895073"/>
                    <a:gd name="connsiteY8" fmla="*/ 3408175 h 3408175"/>
                    <a:gd name="connsiteX9" fmla="*/ 3598433 w 3895073"/>
                    <a:gd name="connsiteY9" fmla="*/ 3133854 h 3408175"/>
                    <a:gd name="connsiteX10" fmla="*/ 3593054 w 3895073"/>
                    <a:gd name="connsiteY10" fmla="*/ 2499153 h 3408175"/>
                    <a:gd name="connsiteX11" fmla="*/ 3840480 w 3895073"/>
                    <a:gd name="connsiteY11" fmla="*/ 2063468 h 3408175"/>
                    <a:gd name="connsiteX12" fmla="*/ 3689873 w 3895073"/>
                    <a:gd name="connsiteY12" fmla="*/ 1380358 h 3408175"/>
                    <a:gd name="connsiteX13" fmla="*/ 3447826 w 3895073"/>
                    <a:gd name="connsiteY13" fmla="*/ 858612 h 3408175"/>
                    <a:gd name="connsiteX14" fmla="*/ 3458584 w 3895073"/>
                    <a:gd name="connsiteY14" fmla="*/ 455200 h 3408175"/>
                    <a:gd name="connsiteX15" fmla="*/ 2770094 w 3895073"/>
                    <a:gd name="connsiteY15" fmla="*/ 8758 h 3408175"/>
                    <a:gd name="connsiteX16" fmla="*/ 2264485 w 3895073"/>
                    <a:gd name="connsiteY16" fmla="*/ 164744 h 3408175"/>
                    <a:gd name="connsiteX17" fmla="*/ 1721224 w 3895073"/>
                    <a:gd name="connsiteY17" fmla="*/ 110956 h 3408175"/>
                    <a:gd name="connsiteX0" fmla="*/ 1721224 w 3895073"/>
                    <a:gd name="connsiteY0" fmla="*/ 110956 h 3413275"/>
                    <a:gd name="connsiteX1" fmla="*/ 817581 w 3895073"/>
                    <a:gd name="connsiteY1" fmla="*/ 229290 h 3413275"/>
                    <a:gd name="connsiteX2" fmla="*/ 564776 w 3895073"/>
                    <a:gd name="connsiteY2" fmla="*/ 729520 h 3413275"/>
                    <a:gd name="connsiteX3" fmla="*/ 107576 w 3895073"/>
                    <a:gd name="connsiteY3" fmla="*/ 1278160 h 3413275"/>
                    <a:gd name="connsiteX4" fmla="*/ 0 w 3895073"/>
                    <a:gd name="connsiteY4" fmla="*/ 2079605 h 3413275"/>
                    <a:gd name="connsiteX5" fmla="*/ 699247 w 3895073"/>
                    <a:gd name="connsiteY5" fmla="*/ 2741200 h 3413275"/>
                    <a:gd name="connsiteX6" fmla="*/ 1360842 w 3895073"/>
                    <a:gd name="connsiteY6" fmla="*/ 3392038 h 3413275"/>
                    <a:gd name="connsiteX7" fmla="*/ 2366682 w 3895073"/>
                    <a:gd name="connsiteY7" fmla="*/ 3311356 h 3413275"/>
                    <a:gd name="connsiteX8" fmla="*/ 3200400 w 3895073"/>
                    <a:gd name="connsiteY8" fmla="*/ 3408175 h 3413275"/>
                    <a:gd name="connsiteX9" fmla="*/ 3598433 w 3895073"/>
                    <a:gd name="connsiteY9" fmla="*/ 3133854 h 3413275"/>
                    <a:gd name="connsiteX10" fmla="*/ 3593054 w 3895073"/>
                    <a:gd name="connsiteY10" fmla="*/ 2499153 h 3413275"/>
                    <a:gd name="connsiteX11" fmla="*/ 3840480 w 3895073"/>
                    <a:gd name="connsiteY11" fmla="*/ 2063468 h 3413275"/>
                    <a:gd name="connsiteX12" fmla="*/ 3689873 w 3895073"/>
                    <a:gd name="connsiteY12" fmla="*/ 1380358 h 3413275"/>
                    <a:gd name="connsiteX13" fmla="*/ 3447826 w 3895073"/>
                    <a:gd name="connsiteY13" fmla="*/ 858612 h 3413275"/>
                    <a:gd name="connsiteX14" fmla="*/ 3458584 w 3895073"/>
                    <a:gd name="connsiteY14" fmla="*/ 455200 h 3413275"/>
                    <a:gd name="connsiteX15" fmla="*/ 2770094 w 3895073"/>
                    <a:gd name="connsiteY15" fmla="*/ 8758 h 3413275"/>
                    <a:gd name="connsiteX16" fmla="*/ 2264485 w 3895073"/>
                    <a:gd name="connsiteY16" fmla="*/ 164744 h 3413275"/>
                    <a:gd name="connsiteX17" fmla="*/ 1721224 w 3895073"/>
                    <a:gd name="connsiteY17" fmla="*/ 110956 h 3413275"/>
                    <a:gd name="connsiteX0" fmla="*/ 1721224 w 3895073"/>
                    <a:gd name="connsiteY0" fmla="*/ 110956 h 3428654"/>
                    <a:gd name="connsiteX1" fmla="*/ 817581 w 3895073"/>
                    <a:gd name="connsiteY1" fmla="*/ 229290 h 3428654"/>
                    <a:gd name="connsiteX2" fmla="*/ 564776 w 3895073"/>
                    <a:gd name="connsiteY2" fmla="*/ 729520 h 3428654"/>
                    <a:gd name="connsiteX3" fmla="*/ 107576 w 3895073"/>
                    <a:gd name="connsiteY3" fmla="*/ 1278160 h 3428654"/>
                    <a:gd name="connsiteX4" fmla="*/ 0 w 3895073"/>
                    <a:gd name="connsiteY4" fmla="*/ 2079605 h 3428654"/>
                    <a:gd name="connsiteX5" fmla="*/ 699247 w 3895073"/>
                    <a:gd name="connsiteY5" fmla="*/ 2741200 h 3428654"/>
                    <a:gd name="connsiteX6" fmla="*/ 1360842 w 3895073"/>
                    <a:gd name="connsiteY6" fmla="*/ 3392038 h 3428654"/>
                    <a:gd name="connsiteX7" fmla="*/ 2366682 w 3895073"/>
                    <a:gd name="connsiteY7" fmla="*/ 3311356 h 3428654"/>
                    <a:gd name="connsiteX8" fmla="*/ 3200400 w 3895073"/>
                    <a:gd name="connsiteY8" fmla="*/ 3408175 h 3428654"/>
                    <a:gd name="connsiteX9" fmla="*/ 3598433 w 3895073"/>
                    <a:gd name="connsiteY9" fmla="*/ 3133854 h 3428654"/>
                    <a:gd name="connsiteX10" fmla="*/ 3593054 w 3895073"/>
                    <a:gd name="connsiteY10" fmla="*/ 2499153 h 3428654"/>
                    <a:gd name="connsiteX11" fmla="*/ 3840480 w 3895073"/>
                    <a:gd name="connsiteY11" fmla="*/ 2063468 h 3428654"/>
                    <a:gd name="connsiteX12" fmla="*/ 3689873 w 3895073"/>
                    <a:gd name="connsiteY12" fmla="*/ 1380358 h 3428654"/>
                    <a:gd name="connsiteX13" fmla="*/ 3447826 w 3895073"/>
                    <a:gd name="connsiteY13" fmla="*/ 858612 h 3428654"/>
                    <a:gd name="connsiteX14" fmla="*/ 3458584 w 3895073"/>
                    <a:gd name="connsiteY14" fmla="*/ 455200 h 3428654"/>
                    <a:gd name="connsiteX15" fmla="*/ 2770094 w 3895073"/>
                    <a:gd name="connsiteY15" fmla="*/ 8758 h 3428654"/>
                    <a:gd name="connsiteX16" fmla="*/ 2264485 w 3895073"/>
                    <a:gd name="connsiteY16" fmla="*/ 164744 h 3428654"/>
                    <a:gd name="connsiteX17" fmla="*/ 1721224 w 3895073"/>
                    <a:gd name="connsiteY17" fmla="*/ 110956 h 3428654"/>
                    <a:gd name="connsiteX0" fmla="*/ 1721224 w 3895073"/>
                    <a:gd name="connsiteY0" fmla="*/ 110956 h 3423733"/>
                    <a:gd name="connsiteX1" fmla="*/ 817581 w 3895073"/>
                    <a:gd name="connsiteY1" fmla="*/ 229290 h 3423733"/>
                    <a:gd name="connsiteX2" fmla="*/ 564776 w 3895073"/>
                    <a:gd name="connsiteY2" fmla="*/ 729520 h 3423733"/>
                    <a:gd name="connsiteX3" fmla="*/ 107576 w 3895073"/>
                    <a:gd name="connsiteY3" fmla="*/ 1278160 h 3423733"/>
                    <a:gd name="connsiteX4" fmla="*/ 0 w 3895073"/>
                    <a:gd name="connsiteY4" fmla="*/ 2079605 h 3423733"/>
                    <a:gd name="connsiteX5" fmla="*/ 699247 w 3895073"/>
                    <a:gd name="connsiteY5" fmla="*/ 2741200 h 3423733"/>
                    <a:gd name="connsiteX6" fmla="*/ 1376979 w 3895073"/>
                    <a:gd name="connsiteY6" fmla="*/ 3386659 h 3423733"/>
                    <a:gd name="connsiteX7" fmla="*/ 2366682 w 3895073"/>
                    <a:gd name="connsiteY7" fmla="*/ 3311356 h 3423733"/>
                    <a:gd name="connsiteX8" fmla="*/ 3200400 w 3895073"/>
                    <a:gd name="connsiteY8" fmla="*/ 3408175 h 3423733"/>
                    <a:gd name="connsiteX9" fmla="*/ 3598433 w 3895073"/>
                    <a:gd name="connsiteY9" fmla="*/ 3133854 h 3423733"/>
                    <a:gd name="connsiteX10" fmla="*/ 3593054 w 3895073"/>
                    <a:gd name="connsiteY10" fmla="*/ 2499153 h 3423733"/>
                    <a:gd name="connsiteX11" fmla="*/ 3840480 w 3895073"/>
                    <a:gd name="connsiteY11" fmla="*/ 2063468 h 3423733"/>
                    <a:gd name="connsiteX12" fmla="*/ 3689873 w 3895073"/>
                    <a:gd name="connsiteY12" fmla="*/ 1380358 h 3423733"/>
                    <a:gd name="connsiteX13" fmla="*/ 3447826 w 3895073"/>
                    <a:gd name="connsiteY13" fmla="*/ 858612 h 3423733"/>
                    <a:gd name="connsiteX14" fmla="*/ 3458584 w 3895073"/>
                    <a:gd name="connsiteY14" fmla="*/ 455200 h 3423733"/>
                    <a:gd name="connsiteX15" fmla="*/ 2770094 w 3895073"/>
                    <a:gd name="connsiteY15" fmla="*/ 8758 h 3423733"/>
                    <a:gd name="connsiteX16" fmla="*/ 2264485 w 3895073"/>
                    <a:gd name="connsiteY16" fmla="*/ 164744 h 3423733"/>
                    <a:gd name="connsiteX17" fmla="*/ 1721224 w 3895073"/>
                    <a:gd name="connsiteY17" fmla="*/ 110956 h 3423733"/>
                    <a:gd name="connsiteX0" fmla="*/ 1721224 w 3895073"/>
                    <a:gd name="connsiteY0" fmla="*/ 110956 h 3450277"/>
                    <a:gd name="connsiteX1" fmla="*/ 817581 w 3895073"/>
                    <a:gd name="connsiteY1" fmla="*/ 229290 h 3450277"/>
                    <a:gd name="connsiteX2" fmla="*/ 564776 w 3895073"/>
                    <a:gd name="connsiteY2" fmla="*/ 729520 h 3450277"/>
                    <a:gd name="connsiteX3" fmla="*/ 107576 w 3895073"/>
                    <a:gd name="connsiteY3" fmla="*/ 1278160 h 3450277"/>
                    <a:gd name="connsiteX4" fmla="*/ 0 w 3895073"/>
                    <a:gd name="connsiteY4" fmla="*/ 2079605 h 3450277"/>
                    <a:gd name="connsiteX5" fmla="*/ 699247 w 3895073"/>
                    <a:gd name="connsiteY5" fmla="*/ 2741200 h 3450277"/>
                    <a:gd name="connsiteX6" fmla="*/ 1376979 w 3895073"/>
                    <a:gd name="connsiteY6" fmla="*/ 3386659 h 3450277"/>
                    <a:gd name="connsiteX7" fmla="*/ 2366682 w 3895073"/>
                    <a:gd name="connsiteY7" fmla="*/ 3311356 h 3450277"/>
                    <a:gd name="connsiteX8" fmla="*/ 3200400 w 3895073"/>
                    <a:gd name="connsiteY8" fmla="*/ 3408175 h 3450277"/>
                    <a:gd name="connsiteX9" fmla="*/ 3598433 w 3895073"/>
                    <a:gd name="connsiteY9" fmla="*/ 3133854 h 3450277"/>
                    <a:gd name="connsiteX10" fmla="*/ 3593054 w 3895073"/>
                    <a:gd name="connsiteY10" fmla="*/ 2499153 h 3450277"/>
                    <a:gd name="connsiteX11" fmla="*/ 3840480 w 3895073"/>
                    <a:gd name="connsiteY11" fmla="*/ 2063468 h 3450277"/>
                    <a:gd name="connsiteX12" fmla="*/ 3689873 w 3895073"/>
                    <a:gd name="connsiteY12" fmla="*/ 1380358 h 3450277"/>
                    <a:gd name="connsiteX13" fmla="*/ 3447826 w 3895073"/>
                    <a:gd name="connsiteY13" fmla="*/ 858612 h 3450277"/>
                    <a:gd name="connsiteX14" fmla="*/ 3458584 w 3895073"/>
                    <a:gd name="connsiteY14" fmla="*/ 455200 h 3450277"/>
                    <a:gd name="connsiteX15" fmla="*/ 2770094 w 3895073"/>
                    <a:gd name="connsiteY15" fmla="*/ 8758 h 3450277"/>
                    <a:gd name="connsiteX16" fmla="*/ 2264485 w 3895073"/>
                    <a:gd name="connsiteY16" fmla="*/ 164744 h 3450277"/>
                    <a:gd name="connsiteX17" fmla="*/ 1721224 w 3895073"/>
                    <a:gd name="connsiteY17" fmla="*/ 110956 h 3450277"/>
                    <a:gd name="connsiteX0" fmla="*/ 1721224 w 3895073"/>
                    <a:gd name="connsiteY0" fmla="*/ 110956 h 3450277"/>
                    <a:gd name="connsiteX1" fmla="*/ 817581 w 3895073"/>
                    <a:gd name="connsiteY1" fmla="*/ 229290 h 3450277"/>
                    <a:gd name="connsiteX2" fmla="*/ 564776 w 3895073"/>
                    <a:gd name="connsiteY2" fmla="*/ 729520 h 3450277"/>
                    <a:gd name="connsiteX3" fmla="*/ 107576 w 3895073"/>
                    <a:gd name="connsiteY3" fmla="*/ 1278160 h 3450277"/>
                    <a:gd name="connsiteX4" fmla="*/ 0 w 3895073"/>
                    <a:gd name="connsiteY4" fmla="*/ 2079605 h 3450277"/>
                    <a:gd name="connsiteX5" fmla="*/ 699247 w 3895073"/>
                    <a:gd name="connsiteY5" fmla="*/ 2741200 h 3450277"/>
                    <a:gd name="connsiteX6" fmla="*/ 1376979 w 3895073"/>
                    <a:gd name="connsiteY6" fmla="*/ 3386659 h 3450277"/>
                    <a:gd name="connsiteX7" fmla="*/ 2366682 w 3895073"/>
                    <a:gd name="connsiteY7" fmla="*/ 3311356 h 3450277"/>
                    <a:gd name="connsiteX8" fmla="*/ 3200400 w 3895073"/>
                    <a:gd name="connsiteY8" fmla="*/ 3408175 h 3450277"/>
                    <a:gd name="connsiteX9" fmla="*/ 3598433 w 3895073"/>
                    <a:gd name="connsiteY9" fmla="*/ 3133854 h 3450277"/>
                    <a:gd name="connsiteX10" fmla="*/ 3593054 w 3895073"/>
                    <a:gd name="connsiteY10" fmla="*/ 2499153 h 3450277"/>
                    <a:gd name="connsiteX11" fmla="*/ 3840480 w 3895073"/>
                    <a:gd name="connsiteY11" fmla="*/ 2063468 h 3450277"/>
                    <a:gd name="connsiteX12" fmla="*/ 3689873 w 3895073"/>
                    <a:gd name="connsiteY12" fmla="*/ 1380358 h 3450277"/>
                    <a:gd name="connsiteX13" fmla="*/ 3447826 w 3895073"/>
                    <a:gd name="connsiteY13" fmla="*/ 858612 h 3450277"/>
                    <a:gd name="connsiteX14" fmla="*/ 3458584 w 3895073"/>
                    <a:gd name="connsiteY14" fmla="*/ 455200 h 3450277"/>
                    <a:gd name="connsiteX15" fmla="*/ 2770094 w 3895073"/>
                    <a:gd name="connsiteY15" fmla="*/ 8758 h 3450277"/>
                    <a:gd name="connsiteX16" fmla="*/ 2264485 w 3895073"/>
                    <a:gd name="connsiteY16" fmla="*/ 164744 h 3450277"/>
                    <a:gd name="connsiteX17" fmla="*/ 1721224 w 3895073"/>
                    <a:gd name="connsiteY17" fmla="*/ 110956 h 3450277"/>
                    <a:gd name="connsiteX0" fmla="*/ 1721224 w 3895073"/>
                    <a:gd name="connsiteY0" fmla="*/ 110956 h 3450277"/>
                    <a:gd name="connsiteX1" fmla="*/ 817581 w 3895073"/>
                    <a:gd name="connsiteY1" fmla="*/ 229290 h 3450277"/>
                    <a:gd name="connsiteX2" fmla="*/ 564776 w 3895073"/>
                    <a:gd name="connsiteY2" fmla="*/ 729520 h 3450277"/>
                    <a:gd name="connsiteX3" fmla="*/ 107576 w 3895073"/>
                    <a:gd name="connsiteY3" fmla="*/ 1278160 h 3450277"/>
                    <a:gd name="connsiteX4" fmla="*/ 0 w 3895073"/>
                    <a:gd name="connsiteY4" fmla="*/ 2079605 h 3450277"/>
                    <a:gd name="connsiteX5" fmla="*/ 699247 w 3895073"/>
                    <a:gd name="connsiteY5" fmla="*/ 2741200 h 3450277"/>
                    <a:gd name="connsiteX6" fmla="*/ 1376979 w 3895073"/>
                    <a:gd name="connsiteY6" fmla="*/ 3386659 h 3450277"/>
                    <a:gd name="connsiteX7" fmla="*/ 2366682 w 3895073"/>
                    <a:gd name="connsiteY7" fmla="*/ 3311356 h 3450277"/>
                    <a:gd name="connsiteX8" fmla="*/ 3200400 w 3895073"/>
                    <a:gd name="connsiteY8" fmla="*/ 3408175 h 3450277"/>
                    <a:gd name="connsiteX9" fmla="*/ 3598433 w 3895073"/>
                    <a:gd name="connsiteY9" fmla="*/ 3133854 h 3450277"/>
                    <a:gd name="connsiteX10" fmla="*/ 3593054 w 3895073"/>
                    <a:gd name="connsiteY10" fmla="*/ 2499153 h 3450277"/>
                    <a:gd name="connsiteX11" fmla="*/ 3840480 w 3895073"/>
                    <a:gd name="connsiteY11" fmla="*/ 2063468 h 3450277"/>
                    <a:gd name="connsiteX12" fmla="*/ 3689873 w 3895073"/>
                    <a:gd name="connsiteY12" fmla="*/ 1380358 h 3450277"/>
                    <a:gd name="connsiteX13" fmla="*/ 3447826 w 3895073"/>
                    <a:gd name="connsiteY13" fmla="*/ 858612 h 3450277"/>
                    <a:gd name="connsiteX14" fmla="*/ 3458584 w 3895073"/>
                    <a:gd name="connsiteY14" fmla="*/ 455200 h 3450277"/>
                    <a:gd name="connsiteX15" fmla="*/ 2770094 w 3895073"/>
                    <a:gd name="connsiteY15" fmla="*/ 8758 h 3450277"/>
                    <a:gd name="connsiteX16" fmla="*/ 2264485 w 3895073"/>
                    <a:gd name="connsiteY16" fmla="*/ 164744 h 3450277"/>
                    <a:gd name="connsiteX17" fmla="*/ 1721224 w 3895073"/>
                    <a:gd name="connsiteY17" fmla="*/ 110956 h 3450277"/>
                    <a:gd name="connsiteX0" fmla="*/ 1859872 w 4033721"/>
                    <a:gd name="connsiteY0" fmla="*/ 110956 h 3450277"/>
                    <a:gd name="connsiteX1" fmla="*/ 956229 w 4033721"/>
                    <a:gd name="connsiteY1" fmla="*/ 229290 h 3450277"/>
                    <a:gd name="connsiteX2" fmla="*/ 703424 w 4033721"/>
                    <a:gd name="connsiteY2" fmla="*/ 729520 h 3450277"/>
                    <a:gd name="connsiteX3" fmla="*/ 246224 w 4033721"/>
                    <a:gd name="connsiteY3" fmla="*/ 1278160 h 3450277"/>
                    <a:gd name="connsiteX4" fmla="*/ 138648 w 4033721"/>
                    <a:gd name="connsiteY4" fmla="*/ 2079605 h 3450277"/>
                    <a:gd name="connsiteX5" fmla="*/ 837895 w 4033721"/>
                    <a:gd name="connsiteY5" fmla="*/ 2741200 h 3450277"/>
                    <a:gd name="connsiteX6" fmla="*/ 1515627 w 4033721"/>
                    <a:gd name="connsiteY6" fmla="*/ 3386659 h 3450277"/>
                    <a:gd name="connsiteX7" fmla="*/ 2505330 w 4033721"/>
                    <a:gd name="connsiteY7" fmla="*/ 3311356 h 3450277"/>
                    <a:gd name="connsiteX8" fmla="*/ 3339048 w 4033721"/>
                    <a:gd name="connsiteY8" fmla="*/ 3408175 h 3450277"/>
                    <a:gd name="connsiteX9" fmla="*/ 3737081 w 4033721"/>
                    <a:gd name="connsiteY9" fmla="*/ 3133854 h 3450277"/>
                    <a:gd name="connsiteX10" fmla="*/ 3731702 w 4033721"/>
                    <a:gd name="connsiteY10" fmla="*/ 2499153 h 3450277"/>
                    <a:gd name="connsiteX11" fmla="*/ 3979128 w 4033721"/>
                    <a:gd name="connsiteY11" fmla="*/ 2063468 h 3450277"/>
                    <a:gd name="connsiteX12" fmla="*/ 3828521 w 4033721"/>
                    <a:gd name="connsiteY12" fmla="*/ 1380358 h 3450277"/>
                    <a:gd name="connsiteX13" fmla="*/ 3586474 w 4033721"/>
                    <a:gd name="connsiteY13" fmla="*/ 858612 h 3450277"/>
                    <a:gd name="connsiteX14" fmla="*/ 3597232 w 4033721"/>
                    <a:gd name="connsiteY14" fmla="*/ 455200 h 3450277"/>
                    <a:gd name="connsiteX15" fmla="*/ 2908742 w 4033721"/>
                    <a:gd name="connsiteY15" fmla="*/ 8758 h 3450277"/>
                    <a:gd name="connsiteX16" fmla="*/ 2403133 w 4033721"/>
                    <a:gd name="connsiteY16" fmla="*/ 164744 h 3450277"/>
                    <a:gd name="connsiteX17" fmla="*/ 1859872 w 4033721"/>
                    <a:gd name="connsiteY17" fmla="*/ 110956 h 3450277"/>
                    <a:gd name="connsiteX0" fmla="*/ 1873327 w 4047176"/>
                    <a:gd name="connsiteY0" fmla="*/ 110956 h 3450277"/>
                    <a:gd name="connsiteX1" fmla="*/ 969684 w 4047176"/>
                    <a:gd name="connsiteY1" fmla="*/ 229290 h 3450277"/>
                    <a:gd name="connsiteX2" fmla="*/ 716879 w 4047176"/>
                    <a:gd name="connsiteY2" fmla="*/ 729520 h 3450277"/>
                    <a:gd name="connsiteX3" fmla="*/ 259679 w 4047176"/>
                    <a:gd name="connsiteY3" fmla="*/ 1278160 h 3450277"/>
                    <a:gd name="connsiteX4" fmla="*/ 152103 w 4047176"/>
                    <a:gd name="connsiteY4" fmla="*/ 2079605 h 3450277"/>
                    <a:gd name="connsiteX5" fmla="*/ 851350 w 4047176"/>
                    <a:gd name="connsiteY5" fmla="*/ 2741200 h 3450277"/>
                    <a:gd name="connsiteX6" fmla="*/ 1529082 w 4047176"/>
                    <a:gd name="connsiteY6" fmla="*/ 3386659 h 3450277"/>
                    <a:gd name="connsiteX7" fmla="*/ 2518785 w 4047176"/>
                    <a:gd name="connsiteY7" fmla="*/ 3311356 h 3450277"/>
                    <a:gd name="connsiteX8" fmla="*/ 3352503 w 4047176"/>
                    <a:gd name="connsiteY8" fmla="*/ 3408175 h 3450277"/>
                    <a:gd name="connsiteX9" fmla="*/ 3750536 w 4047176"/>
                    <a:gd name="connsiteY9" fmla="*/ 3133854 h 3450277"/>
                    <a:gd name="connsiteX10" fmla="*/ 3745157 w 4047176"/>
                    <a:gd name="connsiteY10" fmla="*/ 2499153 h 3450277"/>
                    <a:gd name="connsiteX11" fmla="*/ 3992583 w 4047176"/>
                    <a:gd name="connsiteY11" fmla="*/ 2063468 h 3450277"/>
                    <a:gd name="connsiteX12" fmla="*/ 3841976 w 4047176"/>
                    <a:gd name="connsiteY12" fmla="*/ 1380358 h 3450277"/>
                    <a:gd name="connsiteX13" fmla="*/ 3599929 w 4047176"/>
                    <a:gd name="connsiteY13" fmla="*/ 858612 h 3450277"/>
                    <a:gd name="connsiteX14" fmla="*/ 3610687 w 4047176"/>
                    <a:gd name="connsiteY14" fmla="*/ 455200 h 3450277"/>
                    <a:gd name="connsiteX15" fmla="*/ 2922197 w 4047176"/>
                    <a:gd name="connsiteY15" fmla="*/ 8758 h 3450277"/>
                    <a:gd name="connsiteX16" fmla="*/ 2416588 w 4047176"/>
                    <a:gd name="connsiteY16" fmla="*/ 164744 h 3450277"/>
                    <a:gd name="connsiteX17" fmla="*/ 1873327 w 4047176"/>
                    <a:gd name="connsiteY17" fmla="*/ 110956 h 3450277"/>
                    <a:gd name="connsiteX0" fmla="*/ 1873327 w 4047176"/>
                    <a:gd name="connsiteY0" fmla="*/ 110956 h 3450277"/>
                    <a:gd name="connsiteX1" fmla="*/ 969684 w 4047176"/>
                    <a:gd name="connsiteY1" fmla="*/ 229290 h 3450277"/>
                    <a:gd name="connsiteX2" fmla="*/ 716879 w 4047176"/>
                    <a:gd name="connsiteY2" fmla="*/ 729520 h 3450277"/>
                    <a:gd name="connsiteX3" fmla="*/ 259679 w 4047176"/>
                    <a:gd name="connsiteY3" fmla="*/ 1278160 h 3450277"/>
                    <a:gd name="connsiteX4" fmla="*/ 152103 w 4047176"/>
                    <a:gd name="connsiteY4" fmla="*/ 2079605 h 3450277"/>
                    <a:gd name="connsiteX5" fmla="*/ 851350 w 4047176"/>
                    <a:gd name="connsiteY5" fmla="*/ 2741200 h 3450277"/>
                    <a:gd name="connsiteX6" fmla="*/ 1529082 w 4047176"/>
                    <a:gd name="connsiteY6" fmla="*/ 3386659 h 3450277"/>
                    <a:gd name="connsiteX7" fmla="*/ 2518785 w 4047176"/>
                    <a:gd name="connsiteY7" fmla="*/ 3311356 h 3450277"/>
                    <a:gd name="connsiteX8" fmla="*/ 3352503 w 4047176"/>
                    <a:gd name="connsiteY8" fmla="*/ 3408175 h 3450277"/>
                    <a:gd name="connsiteX9" fmla="*/ 3750536 w 4047176"/>
                    <a:gd name="connsiteY9" fmla="*/ 3133854 h 3450277"/>
                    <a:gd name="connsiteX10" fmla="*/ 3745157 w 4047176"/>
                    <a:gd name="connsiteY10" fmla="*/ 2499153 h 3450277"/>
                    <a:gd name="connsiteX11" fmla="*/ 3992583 w 4047176"/>
                    <a:gd name="connsiteY11" fmla="*/ 2063468 h 3450277"/>
                    <a:gd name="connsiteX12" fmla="*/ 3841976 w 4047176"/>
                    <a:gd name="connsiteY12" fmla="*/ 1380358 h 3450277"/>
                    <a:gd name="connsiteX13" fmla="*/ 3599929 w 4047176"/>
                    <a:gd name="connsiteY13" fmla="*/ 858612 h 3450277"/>
                    <a:gd name="connsiteX14" fmla="*/ 3610687 w 4047176"/>
                    <a:gd name="connsiteY14" fmla="*/ 455200 h 3450277"/>
                    <a:gd name="connsiteX15" fmla="*/ 2922197 w 4047176"/>
                    <a:gd name="connsiteY15" fmla="*/ 8758 h 3450277"/>
                    <a:gd name="connsiteX16" fmla="*/ 2416588 w 4047176"/>
                    <a:gd name="connsiteY16" fmla="*/ 164744 h 3450277"/>
                    <a:gd name="connsiteX17" fmla="*/ 1873327 w 4047176"/>
                    <a:gd name="connsiteY17" fmla="*/ 110956 h 3450277"/>
                    <a:gd name="connsiteX0" fmla="*/ 1873327 w 4047176"/>
                    <a:gd name="connsiteY0" fmla="*/ 110956 h 3450277"/>
                    <a:gd name="connsiteX1" fmla="*/ 969684 w 4047176"/>
                    <a:gd name="connsiteY1" fmla="*/ 229290 h 3450277"/>
                    <a:gd name="connsiteX2" fmla="*/ 716879 w 4047176"/>
                    <a:gd name="connsiteY2" fmla="*/ 729520 h 3450277"/>
                    <a:gd name="connsiteX3" fmla="*/ 259679 w 4047176"/>
                    <a:gd name="connsiteY3" fmla="*/ 1278160 h 3450277"/>
                    <a:gd name="connsiteX4" fmla="*/ 152103 w 4047176"/>
                    <a:gd name="connsiteY4" fmla="*/ 2079605 h 3450277"/>
                    <a:gd name="connsiteX5" fmla="*/ 851350 w 4047176"/>
                    <a:gd name="connsiteY5" fmla="*/ 2741200 h 3450277"/>
                    <a:gd name="connsiteX6" fmla="*/ 1529082 w 4047176"/>
                    <a:gd name="connsiteY6" fmla="*/ 3386659 h 3450277"/>
                    <a:gd name="connsiteX7" fmla="*/ 2518785 w 4047176"/>
                    <a:gd name="connsiteY7" fmla="*/ 3311356 h 3450277"/>
                    <a:gd name="connsiteX8" fmla="*/ 3352503 w 4047176"/>
                    <a:gd name="connsiteY8" fmla="*/ 3408175 h 3450277"/>
                    <a:gd name="connsiteX9" fmla="*/ 3750536 w 4047176"/>
                    <a:gd name="connsiteY9" fmla="*/ 3133854 h 3450277"/>
                    <a:gd name="connsiteX10" fmla="*/ 3745157 w 4047176"/>
                    <a:gd name="connsiteY10" fmla="*/ 2499153 h 3450277"/>
                    <a:gd name="connsiteX11" fmla="*/ 3992583 w 4047176"/>
                    <a:gd name="connsiteY11" fmla="*/ 2063468 h 3450277"/>
                    <a:gd name="connsiteX12" fmla="*/ 3841976 w 4047176"/>
                    <a:gd name="connsiteY12" fmla="*/ 1380358 h 3450277"/>
                    <a:gd name="connsiteX13" fmla="*/ 3599929 w 4047176"/>
                    <a:gd name="connsiteY13" fmla="*/ 858612 h 3450277"/>
                    <a:gd name="connsiteX14" fmla="*/ 3610687 w 4047176"/>
                    <a:gd name="connsiteY14" fmla="*/ 455200 h 3450277"/>
                    <a:gd name="connsiteX15" fmla="*/ 2922197 w 4047176"/>
                    <a:gd name="connsiteY15" fmla="*/ 8758 h 3450277"/>
                    <a:gd name="connsiteX16" fmla="*/ 2416588 w 4047176"/>
                    <a:gd name="connsiteY16" fmla="*/ 164744 h 3450277"/>
                    <a:gd name="connsiteX17" fmla="*/ 1873327 w 4047176"/>
                    <a:gd name="connsiteY17" fmla="*/ 110956 h 3450277"/>
                    <a:gd name="connsiteX0" fmla="*/ 1847085 w 4020934"/>
                    <a:gd name="connsiteY0" fmla="*/ 110956 h 3450277"/>
                    <a:gd name="connsiteX1" fmla="*/ 943442 w 4020934"/>
                    <a:gd name="connsiteY1" fmla="*/ 229290 h 3450277"/>
                    <a:gd name="connsiteX2" fmla="*/ 690637 w 4020934"/>
                    <a:gd name="connsiteY2" fmla="*/ 729520 h 3450277"/>
                    <a:gd name="connsiteX3" fmla="*/ 233437 w 4020934"/>
                    <a:gd name="connsiteY3" fmla="*/ 1278160 h 3450277"/>
                    <a:gd name="connsiteX4" fmla="*/ 125861 w 4020934"/>
                    <a:gd name="connsiteY4" fmla="*/ 2079605 h 3450277"/>
                    <a:gd name="connsiteX5" fmla="*/ 825108 w 4020934"/>
                    <a:gd name="connsiteY5" fmla="*/ 2741200 h 3450277"/>
                    <a:gd name="connsiteX6" fmla="*/ 1502840 w 4020934"/>
                    <a:gd name="connsiteY6" fmla="*/ 3386659 h 3450277"/>
                    <a:gd name="connsiteX7" fmla="*/ 2492543 w 4020934"/>
                    <a:gd name="connsiteY7" fmla="*/ 3311356 h 3450277"/>
                    <a:gd name="connsiteX8" fmla="*/ 3326261 w 4020934"/>
                    <a:gd name="connsiteY8" fmla="*/ 3408175 h 3450277"/>
                    <a:gd name="connsiteX9" fmla="*/ 3724294 w 4020934"/>
                    <a:gd name="connsiteY9" fmla="*/ 3133854 h 3450277"/>
                    <a:gd name="connsiteX10" fmla="*/ 3718915 w 4020934"/>
                    <a:gd name="connsiteY10" fmla="*/ 2499153 h 3450277"/>
                    <a:gd name="connsiteX11" fmla="*/ 3966341 w 4020934"/>
                    <a:gd name="connsiteY11" fmla="*/ 2063468 h 3450277"/>
                    <a:gd name="connsiteX12" fmla="*/ 3815734 w 4020934"/>
                    <a:gd name="connsiteY12" fmla="*/ 1380358 h 3450277"/>
                    <a:gd name="connsiteX13" fmla="*/ 3573687 w 4020934"/>
                    <a:gd name="connsiteY13" fmla="*/ 858612 h 3450277"/>
                    <a:gd name="connsiteX14" fmla="*/ 3584445 w 4020934"/>
                    <a:gd name="connsiteY14" fmla="*/ 455200 h 3450277"/>
                    <a:gd name="connsiteX15" fmla="*/ 2895955 w 4020934"/>
                    <a:gd name="connsiteY15" fmla="*/ 8758 h 3450277"/>
                    <a:gd name="connsiteX16" fmla="*/ 2390346 w 4020934"/>
                    <a:gd name="connsiteY16" fmla="*/ 164744 h 3450277"/>
                    <a:gd name="connsiteX17" fmla="*/ 1847085 w 4020934"/>
                    <a:gd name="connsiteY17" fmla="*/ 110956 h 3450277"/>
                    <a:gd name="connsiteX0" fmla="*/ 1847085 w 4020934"/>
                    <a:gd name="connsiteY0" fmla="*/ 119916 h 3459237"/>
                    <a:gd name="connsiteX1" fmla="*/ 943442 w 4020934"/>
                    <a:gd name="connsiteY1" fmla="*/ 238250 h 3459237"/>
                    <a:gd name="connsiteX2" fmla="*/ 690637 w 4020934"/>
                    <a:gd name="connsiteY2" fmla="*/ 738480 h 3459237"/>
                    <a:gd name="connsiteX3" fmla="*/ 233437 w 4020934"/>
                    <a:gd name="connsiteY3" fmla="*/ 1287120 h 3459237"/>
                    <a:gd name="connsiteX4" fmla="*/ 125861 w 4020934"/>
                    <a:gd name="connsiteY4" fmla="*/ 2088565 h 3459237"/>
                    <a:gd name="connsiteX5" fmla="*/ 825108 w 4020934"/>
                    <a:gd name="connsiteY5" fmla="*/ 2750160 h 3459237"/>
                    <a:gd name="connsiteX6" fmla="*/ 1502840 w 4020934"/>
                    <a:gd name="connsiteY6" fmla="*/ 3395619 h 3459237"/>
                    <a:gd name="connsiteX7" fmla="*/ 2492543 w 4020934"/>
                    <a:gd name="connsiteY7" fmla="*/ 3320316 h 3459237"/>
                    <a:gd name="connsiteX8" fmla="*/ 3326261 w 4020934"/>
                    <a:gd name="connsiteY8" fmla="*/ 3417135 h 3459237"/>
                    <a:gd name="connsiteX9" fmla="*/ 3724294 w 4020934"/>
                    <a:gd name="connsiteY9" fmla="*/ 3142814 h 3459237"/>
                    <a:gd name="connsiteX10" fmla="*/ 3718915 w 4020934"/>
                    <a:gd name="connsiteY10" fmla="*/ 2508113 h 3459237"/>
                    <a:gd name="connsiteX11" fmla="*/ 3966341 w 4020934"/>
                    <a:gd name="connsiteY11" fmla="*/ 2072428 h 3459237"/>
                    <a:gd name="connsiteX12" fmla="*/ 3815734 w 4020934"/>
                    <a:gd name="connsiteY12" fmla="*/ 1389318 h 3459237"/>
                    <a:gd name="connsiteX13" fmla="*/ 3573687 w 4020934"/>
                    <a:gd name="connsiteY13" fmla="*/ 867572 h 3459237"/>
                    <a:gd name="connsiteX14" fmla="*/ 3584445 w 4020934"/>
                    <a:gd name="connsiteY14" fmla="*/ 464160 h 3459237"/>
                    <a:gd name="connsiteX15" fmla="*/ 2895955 w 4020934"/>
                    <a:gd name="connsiteY15" fmla="*/ 17718 h 3459237"/>
                    <a:gd name="connsiteX16" fmla="*/ 2390346 w 4020934"/>
                    <a:gd name="connsiteY16" fmla="*/ 173704 h 3459237"/>
                    <a:gd name="connsiteX17" fmla="*/ 1847085 w 4020934"/>
                    <a:gd name="connsiteY17" fmla="*/ 119916 h 3459237"/>
                    <a:gd name="connsiteX0" fmla="*/ 1847085 w 4020934"/>
                    <a:gd name="connsiteY0" fmla="*/ 119916 h 3459237"/>
                    <a:gd name="connsiteX1" fmla="*/ 943442 w 4020934"/>
                    <a:gd name="connsiteY1" fmla="*/ 238250 h 3459237"/>
                    <a:gd name="connsiteX2" fmla="*/ 690637 w 4020934"/>
                    <a:gd name="connsiteY2" fmla="*/ 738480 h 3459237"/>
                    <a:gd name="connsiteX3" fmla="*/ 233437 w 4020934"/>
                    <a:gd name="connsiteY3" fmla="*/ 1287120 h 3459237"/>
                    <a:gd name="connsiteX4" fmla="*/ 125861 w 4020934"/>
                    <a:gd name="connsiteY4" fmla="*/ 2088565 h 3459237"/>
                    <a:gd name="connsiteX5" fmla="*/ 825108 w 4020934"/>
                    <a:gd name="connsiteY5" fmla="*/ 2750160 h 3459237"/>
                    <a:gd name="connsiteX6" fmla="*/ 1502840 w 4020934"/>
                    <a:gd name="connsiteY6" fmla="*/ 3395619 h 3459237"/>
                    <a:gd name="connsiteX7" fmla="*/ 2492543 w 4020934"/>
                    <a:gd name="connsiteY7" fmla="*/ 3320316 h 3459237"/>
                    <a:gd name="connsiteX8" fmla="*/ 3326261 w 4020934"/>
                    <a:gd name="connsiteY8" fmla="*/ 3417135 h 3459237"/>
                    <a:gd name="connsiteX9" fmla="*/ 3724294 w 4020934"/>
                    <a:gd name="connsiteY9" fmla="*/ 3142814 h 3459237"/>
                    <a:gd name="connsiteX10" fmla="*/ 3718915 w 4020934"/>
                    <a:gd name="connsiteY10" fmla="*/ 2508113 h 3459237"/>
                    <a:gd name="connsiteX11" fmla="*/ 3966341 w 4020934"/>
                    <a:gd name="connsiteY11" fmla="*/ 2072428 h 3459237"/>
                    <a:gd name="connsiteX12" fmla="*/ 3815734 w 4020934"/>
                    <a:gd name="connsiteY12" fmla="*/ 1389318 h 3459237"/>
                    <a:gd name="connsiteX13" fmla="*/ 3573687 w 4020934"/>
                    <a:gd name="connsiteY13" fmla="*/ 867572 h 3459237"/>
                    <a:gd name="connsiteX14" fmla="*/ 3584445 w 4020934"/>
                    <a:gd name="connsiteY14" fmla="*/ 464160 h 3459237"/>
                    <a:gd name="connsiteX15" fmla="*/ 2895955 w 4020934"/>
                    <a:gd name="connsiteY15" fmla="*/ 17718 h 3459237"/>
                    <a:gd name="connsiteX16" fmla="*/ 2390346 w 4020934"/>
                    <a:gd name="connsiteY16" fmla="*/ 173704 h 3459237"/>
                    <a:gd name="connsiteX17" fmla="*/ 1847085 w 4020934"/>
                    <a:gd name="connsiteY17" fmla="*/ 119916 h 3459237"/>
                    <a:gd name="connsiteX0" fmla="*/ 1847085 w 4020934"/>
                    <a:gd name="connsiteY0" fmla="*/ 174433 h 3513754"/>
                    <a:gd name="connsiteX1" fmla="*/ 943442 w 4020934"/>
                    <a:gd name="connsiteY1" fmla="*/ 292767 h 3513754"/>
                    <a:gd name="connsiteX2" fmla="*/ 690637 w 4020934"/>
                    <a:gd name="connsiteY2" fmla="*/ 792997 h 3513754"/>
                    <a:gd name="connsiteX3" fmla="*/ 233437 w 4020934"/>
                    <a:gd name="connsiteY3" fmla="*/ 1341637 h 3513754"/>
                    <a:gd name="connsiteX4" fmla="*/ 125861 w 4020934"/>
                    <a:gd name="connsiteY4" fmla="*/ 2143082 h 3513754"/>
                    <a:gd name="connsiteX5" fmla="*/ 825108 w 4020934"/>
                    <a:gd name="connsiteY5" fmla="*/ 2804677 h 3513754"/>
                    <a:gd name="connsiteX6" fmla="*/ 1502840 w 4020934"/>
                    <a:gd name="connsiteY6" fmla="*/ 3450136 h 3513754"/>
                    <a:gd name="connsiteX7" fmla="*/ 2492543 w 4020934"/>
                    <a:gd name="connsiteY7" fmla="*/ 3374833 h 3513754"/>
                    <a:gd name="connsiteX8" fmla="*/ 3326261 w 4020934"/>
                    <a:gd name="connsiteY8" fmla="*/ 3471652 h 3513754"/>
                    <a:gd name="connsiteX9" fmla="*/ 3724294 w 4020934"/>
                    <a:gd name="connsiteY9" fmla="*/ 3197331 h 3513754"/>
                    <a:gd name="connsiteX10" fmla="*/ 3718915 w 4020934"/>
                    <a:gd name="connsiteY10" fmla="*/ 2562630 h 3513754"/>
                    <a:gd name="connsiteX11" fmla="*/ 3966341 w 4020934"/>
                    <a:gd name="connsiteY11" fmla="*/ 2126945 h 3513754"/>
                    <a:gd name="connsiteX12" fmla="*/ 3815734 w 4020934"/>
                    <a:gd name="connsiteY12" fmla="*/ 1443835 h 3513754"/>
                    <a:gd name="connsiteX13" fmla="*/ 3573687 w 4020934"/>
                    <a:gd name="connsiteY13" fmla="*/ 922089 h 3513754"/>
                    <a:gd name="connsiteX14" fmla="*/ 3584445 w 4020934"/>
                    <a:gd name="connsiteY14" fmla="*/ 518677 h 3513754"/>
                    <a:gd name="connsiteX15" fmla="*/ 2895955 w 4020934"/>
                    <a:gd name="connsiteY15" fmla="*/ 72235 h 3513754"/>
                    <a:gd name="connsiteX16" fmla="*/ 2390346 w 4020934"/>
                    <a:gd name="connsiteY16" fmla="*/ 228221 h 3513754"/>
                    <a:gd name="connsiteX17" fmla="*/ 1847085 w 4020934"/>
                    <a:gd name="connsiteY17" fmla="*/ 174433 h 3513754"/>
                    <a:gd name="connsiteX0" fmla="*/ 1847085 w 4020934"/>
                    <a:gd name="connsiteY0" fmla="*/ 174433 h 3513754"/>
                    <a:gd name="connsiteX1" fmla="*/ 943442 w 4020934"/>
                    <a:gd name="connsiteY1" fmla="*/ 292767 h 3513754"/>
                    <a:gd name="connsiteX2" fmla="*/ 690637 w 4020934"/>
                    <a:gd name="connsiteY2" fmla="*/ 792997 h 3513754"/>
                    <a:gd name="connsiteX3" fmla="*/ 233437 w 4020934"/>
                    <a:gd name="connsiteY3" fmla="*/ 1341637 h 3513754"/>
                    <a:gd name="connsiteX4" fmla="*/ 125861 w 4020934"/>
                    <a:gd name="connsiteY4" fmla="*/ 2143082 h 3513754"/>
                    <a:gd name="connsiteX5" fmla="*/ 825108 w 4020934"/>
                    <a:gd name="connsiteY5" fmla="*/ 2804677 h 3513754"/>
                    <a:gd name="connsiteX6" fmla="*/ 1502840 w 4020934"/>
                    <a:gd name="connsiteY6" fmla="*/ 3450136 h 3513754"/>
                    <a:gd name="connsiteX7" fmla="*/ 2492543 w 4020934"/>
                    <a:gd name="connsiteY7" fmla="*/ 3374833 h 3513754"/>
                    <a:gd name="connsiteX8" fmla="*/ 3326261 w 4020934"/>
                    <a:gd name="connsiteY8" fmla="*/ 3471652 h 3513754"/>
                    <a:gd name="connsiteX9" fmla="*/ 3724294 w 4020934"/>
                    <a:gd name="connsiteY9" fmla="*/ 3197331 h 3513754"/>
                    <a:gd name="connsiteX10" fmla="*/ 3718915 w 4020934"/>
                    <a:gd name="connsiteY10" fmla="*/ 2562630 h 3513754"/>
                    <a:gd name="connsiteX11" fmla="*/ 3966341 w 4020934"/>
                    <a:gd name="connsiteY11" fmla="*/ 2126945 h 3513754"/>
                    <a:gd name="connsiteX12" fmla="*/ 3815734 w 4020934"/>
                    <a:gd name="connsiteY12" fmla="*/ 1443835 h 3513754"/>
                    <a:gd name="connsiteX13" fmla="*/ 3573687 w 4020934"/>
                    <a:gd name="connsiteY13" fmla="*/ 922089 h 3513754"/>
                    <a:gd name="connsiteX14" fmla="*/ 3584445 w 4020934"/>
                    <a:gd name="connsiteY14" fmla="*/ 518677 h 3513754"/>
                    <a:gd name="connsiteX15" fmla="*/ 2895955 w 4020934"/>
                    <a:gd name="connsiteY15" fmla="*/ 72235 h 3513754"/>
                    <a:gd name="connsiteX16" fmla="*/ 2390346 w 4020934"/>
                    <a:gd name="connsiteY16" fmla="*/ 228221 h 3513754"/>
                    <a:gd name="connsiteX17" fmla="*/ 1847085 w 4020934"/>
                    <a:gd name="connsiteY17" fmla="*/ 174433 h 3513754"/>
                    <a:gd name="connsiteX0" fmla="*/ 1847085 w 4020934"/>
                    <a:gd name="connsiteY0" fmla="*/ 172598 h 3511919"/>
                    <a:gd name="connsiteX1" fmla="*/ 943442 w 4020934"/>
                    <a:gd name="connsiteY1" fmla="*/ 290932 h 3511919"/>
                    <a:gd name="connsiteX2" fmla="*/ 690637 w 4020934"/>
                    <a:gd name="connsiteY2" fmla="*/ 791162 h 3511919"/>
                    <a:gd name="connsiteX3" fmla="*/ 233437 w 4020934"/>
                    <a:gd name="connsiteY3" fmla="*/ 1339802 h 3511919"/>
                    <a:gd name="connsiteX4" fmla="*/ 125861 w 4020934"/>
                    <a:gd name="connsiteY4" fmla="*/ 2141247 h 3511919"/>
                    <a:gd name="connsiteX5" fmla="*/ 825108 w 4020934"/>
                    <a:gd name="connsiteY5" fmla="*/ 2802842 h 3511919"/>
                    <a:gd name="connsiteX6" fmla="*/ 1502840 w 4020934"/>
                    <a:gd name="connsiteY6" fmla="*/ 3448301 h 3511919"/>
                    <a:gd name="connsiteX7" fmla="*/ 2492543 w 4020934"/>
                    <a:gd name="connsiteY7" fmla="*/ 3372998 h 3511919"/>
                    <a:gd name="connsiteX8" fmla="*/ 3326261 w 4020934"/>
                    <a:gd name="connsiteY8" fmla="*/ 3469817 h 3511919"/>
                    <a:gd name="connsiteX9" fmla="*/ 3724294 w 4020934"/>
                    <a:gd name="connsiteY9" fmla="*/ 3195496 h 3511919"/>
                    <a:gd name="connsiteX10" fmla="*/ 3718915 w 4020934"/>
                    <a:gd name="connsiteY10" fmla="*/ 2560795 h 3511919"/>
                    <a:gd name="connsiteX11" fmla="*/ 3966341 w 4020934"/>
                    <a:gd name="connsiteY11" fmla="*/ 2125110 h 3511919"/>
                    <a:gd name="connsiteX12" fmla="*/ 3815734 w 4020934"/>
                    <a:gd name="connsiteY12" fmla="*/ 1442000 h 3511919"/>
                    <a:gd name="connsiteX13" fmla="*/ 3573687 w 4020934"/>
                    <a:gd name="connsiteY13" fmla="*/ 920254 h 3511919"/>
                    <a:gd name="connsiteX14" fmla="*/ 3584445 w 4020934"/>
                    <a:gd name="connsiteY14" fmla="*/ 516842 h 3511919"/>
                    <a:gd name="connsiteX15" fmla="*/ 2895955 w 4020934"/>
                    <a:gd name="connsiteY15" fmla="*/ 70400 h 3511919"/>
                    <a:gd name="connsiteX16" fmla="*/ 2390346 w 4020934"/>
                    <a:gd name="connsiteY16" fmla="*/ 226386 h 3511919"/>
                    <a:gd name="connsiteX17" fmla="*/ 1847085 w 4020934"/>
                    <a:gd name="connsiteY17" fmla="*/ 172598 h 3511919"/>
                    <a:gd name="connsiteX0" fmla="*/ 1847085 w 4020934"/>
                    <a:gd name="connsiteY0" fmla="*/ 163580 h 3502901"/>
                    <a:gd name="connsiteX1" fmla="*/ 943442 w 4020934"/>
                    <a:gd name="connsiteY1" fmla="*/ 281914 h 3502901"/>
                    <a:gd name="connsiteX2" fmla="*/ 690637 w 4020934"/>
                    <a:gd name="connsiteY2" fmla="*/ 782144 h 3502901"/>
                    <a:gd name="connsiteX3" fmla="*/ 233437 w 4020934"/>
                    <a:gd name="connsiteY3" fmla="*/ 1330784 h 3502901"/>
                    <a:gd name="connsiteX4" fmla="*/ 125861 w 4020934"/>
                    <a:gd name="connsiteY4" fmla="*/ 2132229 h 3502901"/>
                    <a:gd name="connsiteX5" fmla="*/ 825108 w 4020934"/>
                    <a:gd name="connsiteY5" fmla="*/ 2793824 h 3502901"/>
                    <a:gd name="connsiteX6" fmla="*/ 1502840 w 4020934"/>
                    <a:gd name="connsiteY6" fmla="*/ 3439283 h 3502901"/>
                    <a:gd name="connsiteX7" fmla="*/ 2492543 w 4020934"/>
                    <a:gd name="connsiteY7" fmla="*/ 3363980 h 3502901"/>
                    <a:gd name="connsiteX8" fmla="*/ 3326261 w 4020934"/>
                    <a:gd name="connsiteY8" fmla="*/ 3460799 h 3502901"/>
                    <a:gd name="connsiteX9" fmla="*/ 3724294 w 4020934"/>
                    <a:gd name="connsiteY9" fmla="*/ 3186478 h 3502901"/>
                    <a:gd name="connsiteX10" fmla="*/ 3718915 w 4020934"/>
                    <a:gd name="connsiteY10" fmla="*/ 2551777 h 3502901"/>
                    <a:gd name="connsiteX11" fmla="*/ 3966341 w 4020934"/>
                    <a:gd name="connsiteY11" fmla="*/ 2116092 h 3502901"/>
                    <a:gd name="connsiteX12" fmla="*/ 3815734 w 4020934"/>
                    <a:gd name="connsiteY12" fmla="*/ 1432982 h 3502901"/>
                    <a:gd name="connsiteX13" fmla="*/ 3573687 w 4020934"/>
                    <a:gd name="connsiteY13" fmla="*/ 911236 h 3502901"/>
                    <a:gd name="connsiteX14" fmla="*/ 3584445 w 4020934"/>
                    <a:gd name="connsiteY14" fmla="*/ 507824 h 3502901"/>
                    <a:gd name="connsiteX15" fmla="*/ 2895955 w 4020934"/>
                    <a:gd name="connsiteY15" fmla="*/ 61382 h 3502901"/>
                    <a:gd name="connsiteX16" fmla="*/ 2390346 w 4020934"/>
                    <a:gd name="connsiteY16" fmla="*/ 217368 h 3502901"/>
                    <a:gd name="connsiteX17" fmla="*/ 1847085 w 4020934"/>
                    <a:gd name="connsiteY17" fmla="*/ 163580 h 3502901"/>
                    <a:gd name="connsiteX0" fmla="*/ 1847085 w 4020934"/>
                    <a:gd name="connsiteY0" fmla="*/ 163580 h 3502901"/>
                    <a:gd name="connsiteX1" fmla="*/ 943442 w 4020934"/>
                    <a:gd name="connsiteY1" fmla="*/ 281914 h 3502901"/>
                    <a:gd name="connsiteX2" fmla="*/ 690637 w 4020934"/>
                    <a:gd name="connsiteY2" fmla="*/ 782144 h 3502901"/>
                    <a:gd name="connsiteX3" fmla="*/ 233437 w 4020934"/>
                    <a:gd name="connsiteY3" fmla="*/ 1330784 h 3502901"/>
                    <a:gd name="connsiteX4" fmla="*/ 125861 w 4020934"/>
                    <a:gd name="connsiteY4" fmla="*/ 2132229 h 3502901"/>
                    <a:gd name="connsiteX5" fmla="*/ 825108 w 4020934"/>
                    <a:gd name="connsiteY5" fmla="*/ 2793824 h 3502901"/>
                    <a:gd name="connsiteX6" fmla="*/ 1502840 w 4020934"/>
                    <a:gd name="connsiteY6" fmla="*/ 3439283 h 3502901"/>
                    <a:gd name="connsiteX7" fmla="*/ 2492543 w 4020934"/>
                    <a:gd name="connsiteY7" fmla="*/ 3363980 h 3502901"/>
                    <a:gd name="connsiteX8" fmla="*/ 3326261 w 4020934"/>
                    <a:gd name="connsiteY8" fmla="*/ 3460799 h 3502901"/>
                    <a:gd name="connsiteX9" fmla="*/ 3724294 w 4020934"/>
                    <a:gd name="connsiteY9" fmla="*/ 3186478 h 3502901"/>
                    <a:gd name="connsiteX10" fmla="*/ 3718915 w 4020934"/>
                    <a:gd name="connsiteY10" fmla="*/ 2551777 h 3502901"/>
                    <a:gd name="connsiteX11" fmla="*/ 3966341 w 4020934"/>
                    <a:gd name="connsiteY11" fmla="*/ 2116092 h 3502901"/>
                    <a:gd name="connsiteX12" fmla="*/ 3815734 w 4020934"/>
                    <a:gd name="connsiteY12" fmla="*/ 1432982 h 3502901"/>
                    <a:gd name="connsiteX13" fmla="*/ 3573687 w 4020934"/>
                    <a:gd name="connsiteY13" fmla="*/ 911236 h 3502901"/>
                    <a:gd name="connsiteX14" fmla="*/ 3584445 w 4020934"/>
                    <a:gd name="connsiteY14" fmla="*/ 507824 h 3502901"/>
                    <a:gd name="connsiteX15" fmla="*/ 2895955 w 4020934"/>
                    <a:gd name="connsiteY15" fmla="*/ 61382 h 3502901"/>
                    <a:gd name="connsiteX16" fmla="*/ 2390346 w 4020934"/>
                    <a:gd name="connsiteY16" fmla="*/ 217368 h 3502901"/>
                    <a:gd name="connsiteX17" fmla="*/ 1847085 w 4020934"/>
                    <a:gd name="connsiteY17" fmla="*/ 163580 h 3502901"/>
                    <a:gd name="connsiteX0" fmla="*/ 1847085 w 4020934"/>
                    <a:gd name="connsiteY0" fmla="*/ 163580 h 3502901"/>
                    <a:gd name="connsiteX1" fmla="*/ 943442 w 4020934"/>
                    <a:gd name="connsiteY1" fmla="*/ 281914 h 3502901"/>
                    <a:gd name="connsiteX2" fmla="*/ 690637 w 4020934"/>
                    <a:gd name="connsiteY2" fmla="*/ 782144 h 3502901"/>
                    <a:gd name="connsiteX3" fmla="*/ 233437 w 4020934"/>
                    <a:gd name="connsiteY3" fmla="*/ 1330784 h 3502901"/>
                    <a:gd name="connsiteX4" fmla="*/ 125861 w 4020934"/>
                    <a:gd name="connsiteY4" fmla="*/ 2132229 h 3502901"/>
                    <a:gd name="connsiteX5" fmla="*/ 825108 w 4020934"/>
                    <a:gd name="connsiteY5" fmla="*/ 2793824 h 3502901"/>
                    <a:gd name="connsiteX6" fmla="*/ 1502840 w 4020934"/>
                    <a:gd name="connsiteY6" fmla="*/ 3439283 h 3502901"/>
                    <a:gd name="connsiteX7" fmla="*/ 2492543 w 4020934"/>
                    <a:gd name="connsiteY7" fmla="*/ 3363980 h 3502901"/>
                    <a:gd name="connsiteX8" fmla="*/ 3326261 w 4020934"/>
                    <a:gd name="connsiteY8" fmla="*/ 3460799 h 3502901"/>
                    <a:gd name="connsiteX9" fmla="*/ 3724294 w 4020934"/>
                    <a:gd name="connsiteY9" fmla="*/ 3186478 h 3502901"/>
                    <a:gd name="connsiteX10" fmla="*/ 3718915 w 4020934"/>
                    <a:gd name="connsiteY10" fmla="*/ 2551777 h 3502901"/>
                    <a:gd name="connsiteX11" fmla="*/ 3966341 w 4020934"/>
                    <a:gd name="connsiteY11" fmla="*/ 2116092 h 3502901"/>
                    <a:gd name="connsiteX12" fmla="*/ 3815734 w 4020934"/>
                    <a:gd name="connsiteY12" fmla="*/ 1432982 h 3502901"/>
                    <a:gd name="connsiteX13" fmla="*/ 3573687 w 4020934"/>
                    <a:gd name="connsiteY13" fmla="*/ 911236 h 3502901"/>
                    <a:gd name="connsiteX14" fmla="*/ 3584445 w 4020934"/>
                    <a:gd name="connsiteY14" fmla="*/ 507824 h 3502901"/>
                    <a:gd name="connsiteX15" fmla="*/ 2895955 w 4020934"/>
                    <a:gd name="connsiteY15" fmla="*/ 61382 h 3502901"/>
                    <a:gd name="connsiteX16" fmla="*/ 2390346 w 4020934"/>
                    <a:gd name="connsiteY16" fmla="*/ 217368 h 3502901"/>
                    <a:gd name="connsiteX17" fmla="*/ 1847085 w 4020934"/>
                    <a:gd name="connsiteY17" fmla="*/ 163580 h 3502901"/>
                    <a:gd name="connsiteX0" fmla="*/ 1847085 w 4020934"/>
                    <a:gd name="connsiteY0" fmla="*/ 157390 h 3496711"/>
                    <a:gd name="connsiteX1" fmla="*/ 938063 w 4020934"/>
                    <a:gd name="connsiteY1" fmla="*/ 286482 h 3496711"/>
                    <a:gd name="connsiteX2" fmla="*/ 690637 w 4020934"/>
                    <a:gd name="connsiteY2" fmla="*/ 775954 h 3496711"/>
                    <a:gd name="connsiteX3" fmla="*/ 233437 w 4020934"/>
                    <a:gd name="connsiteY3" fmla="*/ 1324594 h 3496711"/>
                    <a:gd name="connsiteX4" fmla="*/ 125861 w 4020934"/>
                    <a:gd name="connsiteY4" fmla="*/ 2126039 h 3496711"/>
                    <a:gd name="connsiteX5" fmla="*/ 825108 w 4020934"/>
                    <a:gd name="connsiteY5" fmla="*/ 2787634 h 3496711"/>
                    <a:gd name="connsiteX6" fmla="*/ 1502840 w 4020934"/>
                    <a:gd name="connsiteY6" fmla="*/ 3433093 h 3496711"/>
                    <a:gd name="connsiteX7" fmla="*/ 2492543 w 4020934"/>
                    <a:gd name="connsiteY7" fmla="*/ 3357790 h 3496711"/>
                    <a:gd name="connsiteX8" fmla="*/ 3326261 w 4020934"/>
                    <a:gd name="connsiteY8" fmla="*/ 3454609 h 3496711"/>
                    <a:gd name="connsiteX9" fmla="*/ 3724294 w 4020934"/>
                    <a:gd name="connsiteY9" fmla="*/ 3180288 h 3496711"/>
                    <a:gd name="connsiteX10" fmla="*/ 3718915 w 4020934"/>
                    <a:gd name="connsiteY10" fmla="*/ 2545587 h 3496711"/>
                    <a:gd name="connsiteX11" fmla="*/ 3966341 w 4020934"/>
                    <a:gd name="connsiteY11" fmla="*/ 2109902 h 3496711"/>
                    <a:gd name="connsiteX12" fmla="*/ 3815734 w 4020934"/>
                    <a:gd name="connsiteY12" fmla="*/ 1426792 h 3496711"/>
                    <a:gd name="connsiteX13" fmla="*/ 3573687 w 4020934"/>
                    <a:gd name="connsiteY13" fmla="*/ 905046 h 3496711"/>
                    <a:gd name="connsiteX14" fmla="*/ 3584445 w 4020934"/>
                    <a:gd name="connsiteY14" fmla="*/ 501634 h 3496711"/>
                    <a:gd name="connsiteX15" fmla="*/ 2895955 w 4020934"/>
                    <a:gd name="connsiteY15" fmla="*/ 55192 h 3496711"/>
                    <a:gd name="connsiteX16" fmla="*/ 2390346 w 4020934"/>
                    <a:gd name="connsiteY16" fmla="*/ 211178 h 3496711"/>
                    <a:gd name="connsiteX17" fmla="*/ 1847085 w 4020934"/>
                    <a:gd name="connsiteY17" fmla="*/ 157390 h 3496711"/>
                    <a:gd name="connsiteX0" fmla="*/ 1847085 w 4020934"/>
                    <a:gd name="connsiteY0" fmla="*/ 170587 h 3509908"/>
                    <a:gd name="connsiteX1" fmla="*/ 938063 w 4020934"/>
                    <a:gd name="connsiteY1" fmla="*/ 299679 h 3509908"/>
                    <a:gd name="connsiteX2" fmla="*/ 690637 w 4020934"/>
                    <a:gd name="connsiteY2" fmla="*/ 789151 h 3509908"/>
                    <a:gd name="connsiteX3" fmla="*/ 233437 w 4020934"/>
                    <a:gd name="connsiteY3" fmla="*/ 1337791 h 3509908"/>
                    <a:gd name="connsiteX4" fmla="*/ 125861 w 4020934"/>
                    <a:gd name="connsiteY4" fmla="*/ 2139236 h 3509908"/>
                    <a:gd name="connsiteX5" fmla="*/ 825108 w 4020934"/>
                    <a:gd name="connsiteY5" fmla="*/ 2800831 h 3509908"/>
                    <a:gd name="connsiteX6" fmla="*/ 1502840 w 4020934"/>
                    <a:gd name="connsiteY6" fmla="*/ 3446290 h 3509908"/>
                    <a:gd name="connsiteX7" fmla="*/ 2492543 w 4020934"/>
                    <a:gd name="connsiteY7" fmla="*/ 3370987 h 3509908"/>
                    <a:gd name="connsiteX8" fmla="*/ 3326261 w 4020934"/>
                    <a:gd name="connsiteY8" fmla="*/ 3467806 h 3509908"/>
                    <a:gd name="connsiteX9" fmla="*/ 3724294 w 4020934"/>
                    <a:gd name="connsiteY9" fmla="*/ 3193485 h 3509908"/>
                    <a:gd name="connsiteX10" fmla="*/ 3718915 w 4020934"/>
                    <a:gd name="connsiteY10" fmla="*/ 2558784 h 3509908"/>
                    <a:gd name="connsiteX11" fmla="*/ 3966341 w 4020934"/>
                    <a:gd name="connsiteY11" fmla="*/ 2123099 h 3509908"/>
                    <a:gd name="connsiteX12" fmla="*/ 3815734 w 4020934"/>
                    <a:gd name="connsiteY12" fmla="*/ 1439989 h 3509908"/>
                    <a:gd name="connsiteX13" fmla="*/ 3573687 w 4020934"/>
                    <a:gd name="connsiteY13" fmla="*/ 918243 h 3509908"/>
                    <a:gd name="connsiteX14" fmla="*/ 3584445 w 4020934"/>
                    <a:gd name="connsiteY14" fmla="*/ 514831 h 3509908"/>
                    <a:gd name="connsiteX15" fmla="*/ 2895955 w 4020934"/>
                    <a:gd name="connsiteY15" fmla="*/ 68389 h 3509908"/>
                    <a:gd name="connsiteX16" fmla="*/ 2390346 w 4020934"/>
                    <a:gd name="connsiteY16" fmla="*/ 224375 h 3509908"/>
                    <a:gd name="connsiteX17" fmla="*/ 1847085 w 4020934"/>
                    <a:gd name="connsiteY17" fmla="*/ 170587 h 3509908"/>
                    <a:gd name="connsiteX0" fmla="*/ 1847085 w 4020934"/>
                    <a:gd name="connsiteY0" fmla="*/ 152323 h 3491644"/>
                    <a:gd name="connsiteX1" fmla="*/ 932684 w 4020934"/>
                    <a:gd name="connsiteY1" fmla="*/ 313688 h 3491644"/>
                    <a:gd name="connsiteX2" fmla="*/ 690637 w 4020934"/>
                    <a:gd name="connsiteY2" fmla="*/ 770887 h 3491644"/>
                    <a:gd name="connsiteX3" fmla="*/ 233437 w 4020934"/>
                    <a:gd name="connsiteY3" fmla="*/ 1319527 h 3491644"/>
                    <a:gd name="connsiteX4" fmla="*/ 125861 w 4020934"/>
                    <a:gd name="connsiteY4" fmla="*/ 2120972 h 3491644"/>
                    <a:gd name="connsiteX5" fmla="*/ 825108 w 4020934"/>
                    <a:gd name="connsiteY5" fmla="*/ 2782567 h 3491644"/>
                    <a:gd name="connsiteX6" fmla="*/ 1502840 w 4020934"/>
                    <a:gd name="connsiteY6" fmla="*/ 3428026 h 3491644"/>
                    <a:gd name="connsiteX7" fmla="*/ 2492543 w 4020934"/>
                    <a:gd name="connsiteY7" fmla="*/ 3352723 h 3491644"/>
                    <a:gd name="connsiteX8" fmla="*/ 3326261 w 4020934"/>
                    <a:gd name="connsiteY8" fmla="*/ 3449542 h 3491644"/>
                    <a:gd name="connsiteX9" fmla="*/ 3724294 w 4020934"/>
                    <a:gd name="connsiteY9" fmla="*/ 3175221 h 3491644"/>
                    <a:gd name="connsiteX10" fmla="*/ 3718915 w 4020934"/>
                    <a:gd name="connsiteY10" fmla="*/ 2540520 h 3491644"/>
                    <a:gd name="connsiteX11" fmla="*/ 3966341 w 4020934"/>
                    <a:gd name="connsiteY11" fmla="*/ 2104835 h 3491644"/>
                    <a:gd name="connsiteX12" fmla="*/ 3815734 w 4020934"/>
                    <a:gd name="connsiteY12" fmla="*/ 1421725 h 3491644"/>
                    <a:gd name="connsiteX13" fmla="*/ 3573687 w 4020934"/>
                    <a:gd name="connsiteY13" fmla="*/ 899979 h 3491644"/>
                    <a:gd name="connsiteX14" fmla="*/ 3584445 w 4020934"/>
                    <a:gd name="connsiteY14" fmla="*/ 496567 h 3491644"/>
                    <a:gd name="connsiteX15" fmla="*/ 2895955 w 4020934"/>
                    <a:gd name="connsiteY15" fmla="*/ 50125 h 3491644"/>
                    <a:gd name="connsiteX16" fmla="*/ 2390346 w 4020934"/>
                    <a:gd name="connsiteY16" fmla="*/ 206111 h 3491644"/>
                    <a:gd name="connsiteX17" fmla="*/ 1847085 w 4020934"/>
                    <a:gd name="connsiteY17" fmla="*/ 152323 h 3491644"/>
                    <a:gd name="connsiteX0" fmla="*/ 1847085 w 4020934"/>
                    <a:gd name="connsiteY0" fmla="*/ 152323 h 3491644"/>
                    <a:gd name="connsiteX1" fmla="*/ 932684 w 4020934"/>
                    <a:gd name="connsiteY1" fmla="*/ 313688 h 3491644"/>
                    <a:gd name="connsiteX2" fmla="*/ 690637 w 4020934"/>
                    <a:gd name="connsiteY2" fmla="*/ 770887 h 3491644"/>
                    <a:gd name="connsiteX3" fmla="*/ 233437 w 4020934"/>
                    <a:gd name="connsiteY3" fmla="*/ 1319527 h 3491644"/>
                    <a:gd name="connsiteX4" fmla="*/ 125861 w 4020934"/>
                    <a:gd name="connsiteY4" fmla="*/ 2120972 h 3491644"/>
                    <a:gd name="connsiteX5" fmla="*/ 825108 w 4020934"/>
                    <a:gd name="connsiteY5" fmla="*/ 2782567 h 3491644"/>
                    <a:gd name="connsiteX6" fmla="*/ 1502840 w 4020934"/>
                    <a:gd name="connsiteY6" fmla="*/ 3428026 h 3491644"/>
                    <a:gd name="connsiteX7" fmla="*/ 2492543 w 4020934"/>
                    <a:gd name="connsiteY7" fmla="*/ 3352723 h 3491644"/>
                    <a:gd name="connsiteX8" fmla="*/ 3326261 w 4020934"/>
                    <a:gd name="connsiteY8" fmla="*/ 3449542 h 3491644"/>
                    <a:gd name="connsiteX9" fmla="*/ 3724294 w 4020934"/>
                    <a:gd name="connsiteY9" fmla="*/ 3175221 h 3491644"/>
                    <a:gd name="connsiteX10" fmla="*/ 3718915 w 4020934"/>
                    <a:gd name="connsiteY10" fmla="*/ 2540520 h 3491644"/>
                    <a:gd name="connsiteX11" fmla="*/ 3966341 w 4020934"/>
                    <a:gd name="connsiteY11" fmla="*/ 2104835 h 3491644"/>
                    <a:gd name="connsiteX12" fmla="*/ 3815734 w 4020934"/>
                    <a:gd name="connsiteY12" fmla="*/ 1421725 h 3491644"/>
                    <a:gd name="connsiteX13" fmla="*/ 3573687 w 4020934"/>
                    <a:gd name="connsiteY13" fmla="*/ 899979 h 3491644"/>
                    <a:gd name="connsiteX14" fmla="*/ 3584445 w 4020934"/>
                    <a:gd name="connsiteY14" fmla="*/ 496567 h 3491644"/>
                    <a:gd name="connsiteX15" fmla="*/ 2895955 w 4020934"/>
                    <a:gd name="connsiteY15" fmla="*/ 50125 h 3491644"/>
                    <a:gd name="connsiteX16" fmla="*/ 2390346 w 4020934"/>
                    <a:gd name="connsiteY16" fmla="*/ 206111 h 3491644"/>
                    <a:gd name="connsiteX17" fmla="*/ 1847085 w 4020934"/>
                    <a:gd name="connsiteY17" fmla="*/ 152323 h 3491644"/>
                    <a:gd name="connsiteX0" fmla="*/ 1847085 w 4020934"/>
                    <a:gd name="connsiteY0" fmla="*/ 152323 h 3491644"/>
                    <a:gd name="connsiteX1" fmla="*/ 932684 w 4020934"/>
                    <a:gd name="connsiteY1" fmla="*/ 313688 h 3491644"/>
                    <a:gd name="connsiteX2" fmla="*/ 690637 w 4020934"/>
                    <a:gd name="connsiteY2" fmla="*/ 770887 h 3491644"/>
                    <a:gd name="connsiteX3" fmla="*/ 233437 w 4020934"/>
                    <a:gd name="connsiteY3" fmla="*/ 1319527 h 3491644"/>
                    <a:gd name="connsiteX4" fmla="*/ 125861 w 4020934"/>
                    <a:gd name="connsiteY4" fmla="*/ 2120972 h 3491644"/>
                    <a:gd name="connsiteX5" fmla="*/ 825108 w 4020934"/>
                    <a:gd name="connsiteY5" fmla="*/ 2782567 h 3491644"/>
                    <a:gd name="connsiteX6" fmla="*/ 1502840 w 4020934"/>
                    <a:gd name="connsiteY6" fmla="*/ 3428026 h 3491644"/>
                    <a:gd name="connsiteX7" fmla="*/ 2492543 w 4020934"/>
                    <a:gd name="connsiteY7" fmla="*/ 3352723 h 3491644"/>
                    <a:gd name="connsiteX8" fmla="*/ 3326261 w 4020934"/>
                    <a:gd name="connsiteY8" fmla="*/ 3449542 h 3491644"/>
                    <a:gd name="connsiteX9" fmla="*/ 3724294 w 4020934"/>
                    <a:gd name="connsiteY9" fmla="*/ 3175221 h 3491644"/>
                    <a:gd name="connsiteX10" fmla="*/ 3718915 w 4020934"/>
                    <a:gd name="connsiteY10" fmla="*/ 2540520 h 3491644"/>
                    <a:gd name="connsiteX11" fmla="*/ 3966341 w 4020934"/>
                    <a:gd name="connsiteY11" fmla="*/ 2104835 h 3491644"/>
                    <a:gd name="connsiteX12" fmla="*/ 3815734 w 4020934"/>
                    <a:gd name="connsiteY12" fmla="*/ 1421725 h 3491644"/>
                    <a:gd name="connsiteX13" fmla="*/ 3573687 w 4020934"/>
                    <a:gd name="connsiteY13" fmla="*/ 899979 h 3491644"/>
                    <a:gd name="connsiteX14" fmla="*/ 3584445 w 4020934"/>
                    <a:gd name="connsiteY14" fmla="*/ 496567 h 3491644"/>
                    <a:gd name="connsiteX15" fmla="*/ 2895955 w 4020934"/>
                    <a:gd name="connsiteY15" fmla="*/ 50125 h 3491644"/>
                    <a:gd name="connsiteX16" fmla="*/ 2390346 w 4020934"/>
                    <a:gd name="connsiteY16" fmla="*/ 206111 h 3491644"/>
                    <a:gd name="connsiteX17" fmla="*/ 1847085 w 4020934"/>
                    <a:gd name="connsiteY17" fmla="*/ 152323 h 3491644"/>
                    <a:gd name="connsiteX0" fmla="*/ 1847085 w 4020934"/>
                    <a:gd name="connsiteY0" fmla="*/ 143816 h 3483137"/>
                    <a:gd name="connsiteX1" fmla="*/ 932684 w 4020934"/>
                    <a:gd name="connsiteY1" fmla="*/ 305181 h 3483137"/>
                    <a:gd name="connsiteX2" fmla="*/ 690637 w 4020934"/>
                    <a:gd name="connsiteY2" fmla="*/ 762380 h 3483137"/>
                    <a:gd name="connsiteX3" fmla="*/ 233437 w 4020934"/>
                    <a:gd name="connsiteY3" fmla="*/ 1311020 h 3483137"/>
                    <a:gd name="connsiteX4" fmla="*/ 125861 w 4020934"/>
                    <a:gd name="connsiteY4" fmla="*/ 2112465 h 3483137"/>
                    <a:gd name="connsiteX5" fmla="*/ 825108 w 4020934"/>
                    <a:gd name="connsiteY5" fmla="*/ 2774060 h 3483137"/>
                    <a:gd name="connsiteX6" fmla="*/ 1502840 w 4020934"/>
                    <a:gd name="connsiteY6" fmla="*/ 3419519 h 3483137"/>
                    <a:gd name="connsiteX7" fmla="*/ 2492543 w 4020934"/>
                    <a:gd name="connsiteY7" fmla="*/ 3344216 h 3483137"/>
                    <a:gd name="connsiteX8" fmla="*/ 3326261 w 4020934"/>
                    <a:gd name="connsiteY8" fmla="*/ 3441035 h 3483137"/>
                    <a:gd name="connsiteX9" fmla="*/ 3724294 w 4020934"/>
                    <a:gd name="connsiteY9" fmla="*/ 3166714 h 3483137"/>
                    <a:gd name="connsiteX10" fmla="*/ 3718915 w 4020934"/>
                    <a:gd name="connsiteY10" fmla="*/ 2532013 h 3483137"/>
                    <a:gd name="connsiteX11" fmla="*/ 3966341 w 4020934"/>
                    <a:gd name="connsiteY11" fmla="*/ 2096328 h 3483137"/>
                    <a:gd name="connsiteX12" fmla="*/ 3815734 w 4020934"/>
                    <a:gd name="connsiteY12" fmla="*/ 1413218 h 3483137"/>
                    <a:gd name="connsiteX13" fmla="*/ 3573687 w 4020934"/>
                    <a:gd name="connsiteY13" fmla="*/ 891472 h 3483137"/>
                    <a:gd name="connsiteX14" fmla="*/ 3584445 w 4020934"/>
                    <a:gd name="connsiteY14" fmla="*/ 488060 h 3483137"/>
                    <a:gd name="connsiteX15" fmla="*/ 2895955 w 4020934"/>
                    <a:gd name="connsiteY15" fmla="*/ 41618 h 3483137"/>
                    <a:gd name="connsiteX16" fmla="*/ 2390346 w 4020934"/>
                    <a:gd name="connsiteY16" fmla="*/ 197604 h 3483137"/>
                    <a:gd name="connsiteX17" fmla="*/ 1847085 w 4020934"/>
                    <a:gd name="connsiteY17" fmla="*/ 143816 h 3483137"/>
                    <a:gd name="connsiteX0" fmla="*/ 1847085 w 4020934"/>
                    <a:gd name="connsiteY0" fmla="*/ 143816 h 3483137"/>
                    <a:gd name="connsiteX1" fmla="*/ 932684 w 4020934"/>
                    <a:gd name="connsiteY1" fmla="*/ 305181 h 3483137"/>
                    <a:gd name="connsiteX2" fmla="*/ 690637 w 4020934"/>
                    <a:gd name="connsiteY2" fmla="*/ 762380 h 3483137"/>
                    <a:gd name="connsiteX3" fmla="*/ 233437 w 4020934"/>
                    <a:gd name="connsiteY3" fmla="*/ 1311020 h 3483137"/>
                    <a:gd name="connsiteX4" fmla="*/ 125861 w 4020934"/>
                    <a:gd name="connsiteY4" fmla="*/ 2112465 h 3483137"/>
                    <a:gd name="connsiteX5" fmla="*/ 825108 w 4020934"/>
                    <a:gd name="connsiteY5" fmla="*/ 2774060 h 3483137"/>
                    <a:gd name="connsiteX6" fmla="*/ 1502840 w 4020934"/>
                    <a:gd name="connsiteY6" fmla="*/ 3419519 h 3483137"/>
                    <a:gd name="connsiteX7" fmla="*/ 2492543 w 4020934"/>
                    <a:gd name="connsiteY7" fmla="*/ 3349595 h 3483137"/>
                    <a:gd name="connsiteX8" fmla="*/ 3326261 w 4020934"/>
                    <a:gd name="connsiteY8" fmla="*/ 3441035 h 3483137"/>
                    <a:gd name="connsiteX9" fmla="*/ 3724294 w 4020934"/>
                    <a:gd name="connsiteY9" fmla="*/ 3166714 h 3483137"/>
                    <a:gd name="connsiteX10" fmla="*/ 3718915 w 4020934"/>
                    <a:gd name="connsiteY10" fmla="*/ 2532013 h 3483137"/>
                    <a:gd name="connsiteX11" fmla="*/ 3966341 w 4020934"/>
                    <a:gd name="connsiteY11" fmla="*/ 2096328 h 3483137"/>
                    <a:gd name="connsiteX12" fmla="*/ 3815734 w 4020934"/>
                    <a:gd name="connsiteY12" fmla="*/ 1413218 h 3483137"/>
                    <a:gd name="connsiteX13" fmla="*/ 3573687 w 4020934"/>
                    <a:gd name="connsiteY13" fmla="*/ 891472 h 3483137"/>
                    <a:gd name="connsiteX14" fmla="*/ 3584445 w 4020934"/>
                    <a:gd name="connsiteY14" fmla="*/ 488060 h 3483137"/>
                    <a:gd name="connsiteX15" fmla="*/ 2895955 w 4020934"/>
                    <a:gd name="connsiteY15" fmla="*/ 41618 h 3483137"/>
                    <a:gd name="connsiteX16" fmla="*/ 2390346 w 4020934"/>
                    <a:gd name="connsiteY16" fmla="*/ 197604 h 3483137"/>
                    <a:gd name="connsiteX17" fmla="*/ 1847085 w 4020934"/>
                    <a:gd name="connsiteY17" fmla="*/ 143816 h 3483137"/>
                    <a:gd name="connsiteX0" fmla="*/ 1847085 w 4020934"/>
                    <a:gd name="connsiteY0" fmla="*/ 143816 h 3483137"/>
                    <a:gd name="connsiteX1" fmla="*/ 932684 w 4020934"/>
                    <a:gd name="connsiteY1" fmla="*/ 305181 h 3483137"/>
                    <a:gd name="connsiteX2" fmla="*/ 690637 w 4020934"/>
                    <a:gd name="connsiteY2" fmla="*/ 762380 h 3483137"/>
                    <a:gd name="connsiteX3" fmla="*/ 233437 w 4020934"/>
                    <a:gd name="connsiteY3" fmla="*/ 1311020 h 3483137"/>
                    <a:gd name="connsiteX4" fmla="*/ 125861 w 4020934"/>
                    <a:gd name="connsiteY4" fmla="*/ 2112465 h 3483137"/>
                    <a:gd name="connsiteX5" fmla="*/ 825108 w 4020934"/>
                    <a:gd name="connsiteY5" fmla="*/ 2774060 h 3483137"/>
                    <a:gd name="connsiteX6" fmla="*/ 1502840 w 4020934"/>
                    <a:gd name="connsiteY6" fmla="*/ 3419519 h 3483137"/>
                    <a:gd name="connsiteX7" fmla="*/ 2492543 w 4020934"/>
                    <a:gd name="connsiteY7" fmla="*/ 3349595 h 3483137"/>
                    <a:gd name="connsiteX8" fmla="*/ 3326261 w 4020934"/>
                    <a:gd name="connsiteY8" fmla="*/ 3441035 h 3483137"/>
                    <a:gd name="connsiteX9" fmla="*/ 3724294 w 4020934"/>
                    <a:gd name="connsiteY9" fmla="*/ 3166714 h 3483137"/>
                    <a:gd name="connsiteX10" fmla="*/ 3718915 w 4020934"/>
                    <a:gd name="connsiteY10" fmla="*/ 2532013 h 3483137"/>
                    <a:gd name="connsiteX11" fmla="*/ 3966341 w 4020934"/>
                    <a:gd name="connsiteY11" fmla="*/ 2096328 h 3483137"/>
                    <a:gd name="connsiteX12" fmla="*/ 3815734 w 4020934"/>
                    <a:gd name="connsiteY12" fmla="*/ 1413218 h 3483137"/>
                    <a:gd name="connsiteX13" fmla="*/ 3573687 w 4020934"/>
                    <a:gd name="connsiteY13" fmla="*/ 891472 h 3483137"/>
                    <a:gd name="connsiteX14" fmla="*/ 3584445 w 4020934"/>
                    <a:gd name="connsiteY14" fmla="*/ 488060 h 3483137"/>
                    <a:gd name="connsiteX15" fmla="*/ 2895955 w 4020934"/>
                    <a:gd name="connsiteY15" fmla="*/ 41618 h 3483137"/>
                    <a:gd name="connsiteX16" fmla="*/ 2390346 w 4020934"/>
                    <a:gd name="connsiteY16" fmla="*/ 197604 h 3483137"/>
                    <a:gd name="connsiteX17" fmla="*/ 1847085 w 4020934"/>
                    <a:gd name="connsiteY17" fmla="*/ 143816 h 3483137"/>
                    <a:gd name="connsiteX0" fmla="*/ 1847085 w 4020934"/>
                    <a:gd name="connsiteY0" fmla="*/ 143816 h 3483137"/>
                    <a:gd name="connsiteX1" fmla="*/ 932684 w 4020934"/>
                    <a:gd name="connsiteY1" fmla="*/ 305181 h 3483137"/>
                    <a:gd name="connsiteX2" fmla="*/ 690637 w 4020934"/>
                    <a:gd name="connsiteY2" fmla="*/ 762380 h 3483137"/>
                    <a:gd name="connsiteX3" fmla="*/ 233437 w 4020934"/>
                    <a:gd name="connsiteY3" fmla="*/ 1311020 h 3483137"/>
                    <a:gd name="connsiteX4" fmla="*/ 125861 w 4020934"/>
                    <a:gd name="connsiteY4" fmla="*/ 2112465 h 3483137"/>
                    <a:gd name="connsiteX5" fmla="*/ 825108 w 4020934"/>
                    <a:gd name="connsiteY5" fmla="*/ 2774060 h 3483137"/>
                    <a:gd name="connsiteX6" fmla="*/ 1502840 w 4020934"/>
                    <a:gd name="connsiteY6" fmla="*/ 3419519 h 3483137"/>
                    <a:gd name="connsiteX7" fmla="*/ 2492543 w 4020934"/>
                    <a:gd name="connsiteY7" fmla="*/ 3349595 h 3483137"/>
                    <a:gd name="connsiteX8" fmla="*/ 3326261 w 4020934"/>
                    <a:gd name="connsiteY8" fmla="*/ 3441035 h 3483137"/>
                    <a:gd name="connsiteX9" fmla="*/ 3724294 w 4020934"/>
                    <a:gd name="connsiteY9" fmla="*/ 3166714 h 3483137"/>
                    <a:gd name="connsiteX10" fmla="*/ 3718915 w 4020934"/>
                    <a:gd name="connsiteY10" fmla="*/ 2532013 h 3483137"/>
                    <a:gd name="connsiteX11" fmla="*/ 3966341 w 4020934"/>
                    <a:gd name="connsiteY11" fmla="*/ 2096328 h 3483137"/>
                    <a:gd name="connsiteX12" fmla="*/ 3815734 w 4020934"/>
                    <a:gd name="connsiteY12" fmla="*/ 1413218 h 3483137"/>
                    <a:gd name="connsiteX13" fmla="*/ 3573687 w 4020934"/>
                    <a:gd name="connsiteY13" fmla="*/ 891472 h 3483137"/>
                    <a:gd name="connsiteX14" fmla="*/ 3584445 w 4020934"/>
                    <a:gd name="connsiteY14" fmla="*/ 488060 h 3483137"/>
                    <a:gd name="connsiteX15" fmla="*/ 2895955 w 4020934"/>
                    <a:gd name="connsiteY15" fmla="*/ 41618 h 3483137"/>
                    <a:gd name="connsiteX16" fmla="*/ 2390346 w 4020934"/>
                    <a:gd name="connsiteY16" fmla="*/ 197604 h 3483137"/>
                    <a:gd name="connsiteX17" fmla="*/ 1847085 w 4020934"/>
                    <a:gd name="connsiteY17" fmla="*/ 143816 h 3483137"/>
                    <a:gd name="connsiteX0" fmla="*/ 1847085 w 4020934"/>
                    <a:gd name="connsiteY0" fmla="*/ 143816 h 3483137"/>
                    <a:gd name="connsiteX1" fmla="*/ 932684 w 4020934"/>
                    <a:gd name="connsiteY1" fmla="*/ 305181 h 3483137"/>
                    <a:gd name="connsiteX2" fmla="*/ 690637 w 4020934"/>
                    <a:gd name="connsiteY2" fmla="*/ 762380 h 3483137"/>
                    <a:gd name="connsiteX3" fmla="*/ 233437 w 4020934"/>
                    <a:gd name="connsiteY3" fmla="*/ 1311020 h 3483137"/>
                    <a:gd name="connsiteX4" fmla="*/ 125861 w 4020934"/>
                    <a:gd name="connsiteY4" fmla="*/ 2112465 h 3483137"/>
                    <a:gd name="connsiteX5" fmla="*/ 825108 w 4020934"/>
                    <a:gd name="connsiteY5" fmla="*/ 2774060 h 3483137"/>
                    <a:gd name="connsiteX6" fmla="*/ 1502840 w 4020934"/>
                    <a:gd name="connsiteY6" fmla="*/ 3419519 h 3483137"/>
                    <a:gd name="connsiteX7" fmla="*/ 2492543 w 4020934"/>
                    <a:gd name="connsiteY7" fmla="*/ 3349595 h 3483137"/>
                    <a:gd name="connsiteX8" fmla="*/ 3326261 w 4020934"/>
                    <a:gd name="connsiteY8" fmla="*/ 3441035 h 3483137"/>
                    <a:gd name="connsiteX9" fmla="*/ 3724294 w 4020934"/>
                    <a:gd name="connsiteY9" fmla="*/ 3166714 h 3483137"/>
                    <a:gd name="connsiteX10" fmla="*/ 3718915 w 4020934"/>
                    <a:gd name="connsiteY10" fmla="*/ 2532013 h 3483137"/>
                    <a:gd name="connsiteX11" fmla="*/ 3966341 w 4020934"/>
                    <a:gd name="connsiteY11" fmla="*/ 2096328 h 3483137"/>
                    <a:gd name="connsiteX12" fmla="*/ 3815734 w 4020934"/>
                    <a:gd name="connsiteY12" fmla="*/ 1413218 h 3483137"/>
                    <a:gd name="connsiteX13" fmla="*/ 3573687 w 4020934"/>
                    <a:gd name="connsiteY13" fmla="*/ 891472 h 3483137"/>
                    <a:gd name="connsiteX14" fmla="*/ 3584445 w 4020934"/>
                    <a:gd name="connsiteY14" fmla="*/ 488060 h 3483137"/>
                    <a:gd name="connsiteX15" fmla="*/ 2895955 w 4020934"/>
                    <a:gd name="connsiteY15" fmla="*/ 41618 h 3483137"/>
                    <a:gd name="connsiteX16" fmla="*/ 2390346 w 4020934"/>
                    <a:gd name="connsiteY16" fmla="*/ 197604 h 3483137"/>
                    <a:gd name="connsiteX17" fmla="*/ 1847085 w 4020934"/>
                    <a:gd name="connsiteY17" fmla="*/ 143816 h 3483137"/>
                    <a:gd name="connsiteX0" fmla="*/ 1847085 w 4020934"/>
                    <a:gd name="connsiteY0" fmla="*/ 143816 h 3483137"/>
                    <a:gd name="connsiteX1" fmla="*/ 932684 w 4020934"/>
                    <a:gd name="connsiteY1" fmla="*/ 305181 h 3483137"/>
                    <a:gd name="connsiteX2" fmla="*/ 690637 w 4020934"/>
                    <a:gd name="connsiteY2" fmla="*/ 762380 h 3483137"/>
                    <a:gd name="connsiteX3" fmla="*/ 233437 w 4020934"/>
                    <a:gd name="connsiteY3" fmla="*/ 1311020 h 3483137"/>
                    <a:gd name="connsiteX4" fmla="*/ 125861 w 4020934"/>
                    <a:gd name="connsiteY4" fmla="*/ 2112465 h 3483137"/>
                    <a:gd name="connsiteX5" fmla="*/ 825108 w 4020934"/>
                    <a:gd name="connsiteY5" fmla="*/ 2774060 h 3483137"/>
                    <a:gd name="connsiteX6" fmla="*/ 1502840 w 4020934"/>
                    <a:gd name="connsiteY6" fmla="*/ 3419519 h 3483137"/>
                    <a:gd name="connsiteX7" fmla="*/ 2492543 w 4020934"/>
                    <a:gd name="connsiteY7" fmla="*/ 3349595 h 3483137"/>
                    <a:gd name="connsiteX8" fmla="*/ 3326261 w 4020934"/>
                    <a:gd name="connsiteY8" fmla="*/ 3441035 h 3483137"/>
                    <a:gd name="connsiteX9" fmla="*/ 3724294 w 4020934"/>
                    <a:gd name="connsiteY9" fmla="*/ 3166714 h 3483137"/>
                    <a:gd name="connsiteX10" fmla="*/ 3718915 w 4020934"/>
                    <a:gd name="connsiteY10" fmla="*/ 2532013 h 3483137"/>
                    <a:gd name="connsiteX11" fmla="*/ 3966341 w 4020934"/>
                    <a:gd name="connsiteY11" fmla="*/ 2096328 h 3483137"/>
                    <a:gd name="connsiteX12" fmla="*/ 3815734 w 4020934"/>
                    <a:gd name="connsiteY12" fmla="*/ 1413218 h 3483137"/>
                    <a:gd name="connsiteX13" fmla="*/ 3573687 w 4020934"/>
                    <a:gd name="connsiteY13" fmla="*/ 891472 h 3483137"/>
                    <a:gd name="connsiteX14" fmla="*/ 3584445 w 4020934"/>
                    <a:gd name="connsiteY14" fmla="*/ 488060 h 3483137"/>
                    <a:gd name="connsiteX15" fmla="*/ 2895955 w 4020934"/>
                    <a:gd name="connsiteY15" fmla="*/ 41618 h 3483137"/>
                    <a:gd name="connsiteX16" fmla="*/ 2390346 w 4020934"/>
                    <a:gd name="connsiteY16" fmla="*/ 197604 h 3483137"/>
                    <a:gd name="connsiteX17" fmla="*/ 1847085 w 4020934"/>
                    <a:gd name="connsiteY17" fmla="*/ 143816 h 3483137"/>
                    <a:gd name="connsiteX0" fmla="*/ 1847085 w 4020934"/>
                    <a:gd name="connsiteY0" fmla="*/ 143816 h 3483137"/>
                    <a:gd name="connsiteX1" fmla="*/ 932684 w 4020934"/>
                    <a:gd name="connsiteY1" fmla="*/ 305181 h 3483137"/>
                    <a:gd name="connsiteX2" fmla="*/ 690637 w 4020934"/>
                    <a:gd name="connsiteY2" fmla="*/ 762380 h 3483137"/>
                    <a:gd name="connsiteX3" fmla="*/ 233437 w 4020934"/>
                    <a:gd name="connsiteY3" fmla="*/ 1311020 h 3483137"/>
                    <a:gd name="connsiteX4" fmla="*/ 125861 w 4020934"/>
                    <a:gd name="connsiteY4" fmla="*/ 2112465 h 3483137"/>
                    <a:gd name="connsiteX5" fmla="*/ 825108 w 4020934"/>
                    <a:gd name="connsiteY5" fmla="*/ 2774060 h 3483137"/>
                    <a:gd name="connsiteX6" fmla="*/ 1502840 w 4020934"/>
                    <a:gd name="connsiteY6" fmla="*/ 3419519 h 3483137"/>
                    <a:gd name="connsiteX7" fmla="*/ 2492543 w 4020934"/>
                    <a:gd name="connsiteY7" fmla="*/ 3349595 h 3483137"/>
                    <a:gd name="connsiteX8" fmla="*/ 3326261 w 4020934"/>
                    <a:gd name="connsiteY8" fmla="*/ 3441035 h 3483137"/>
                    <a:gd name="connsiteX9" fmla="*/ 3724294 w 4020934"/>
                    <a:gd name="connsiteY9" fmla="*/ 3166714 h 3483137"/>
                    <a:gd name="connsiteX10" fmla="*/ 3718915 w 4020934"/>
                    <a:gd name="connsiteY10" fmla="*/ 2532013 h 3483137"/>
                    <a:gd name="connsiteX11" fmla="*/ 3966341 w 4020934"/>
                    <a:gd name="connsiteY11" fmla="*/ 2096328 h 3483137"/>
                    <a:gd name="connsiteX12" fmla="*/ 3815734 w 4020934"/>
                    <a:gd name="connsiteY12" fmla="*/ 1413218 h 3483137"/>
                    <a:gd name="connsiteX13" fmla="*/ 3573687 w 4020934"/>
                    <a:gd name="connsiteY13" fmla="*/ 891472 h 3483137"/>
                    <a:gd name="connsiteX14" fmla="*/ 3584445 w 4020934"/>
                    <a:gd name="connsiteY14" fmla="*/ 488060 h 3483137"/>
                    <a:gd name="connsiteX15" fmla="*/ 2895955 w 4020934"/>
                    <a:gd name="connsiteY15" fmla="*/ 41618 h 3483137"/>
                    <a:gd name="connsiteX16" fmla="*/ 2390346 w 4020934"/>
                    <a:gd name="connsiteY16" fmla="*/ 197604 h 3483137"/>
                    <a:gd name="connsiteX17" fmla="*/ 1847085 w 4020934"/>
                    <a:gd name="connsiteY17" fmla="*/ 143816 h 3483137"/>
                    <a:gd name="connsiteX0" fmla="*/ 1847085 w 4020934"/>
                    <a:gd name="connsiteY0" fmla="*/ 143816 h 3483137"/>
                    <a:gd name="connsiteX1" fmla="*/ 932684 w 4020934"/>
                    <a:gd name="connsiteY1" fmla="*/ 305181 h 3483137"/>
                    <a:gd name="connsiteX2" fmla="*/ 690637 w 4020934"/>
                    <a:gd name="connsiteY2" fmla="*/ 762380 h 3483137"/>
                    <a:gd name="connsiteX3" fmla="*/ 233437 w 4020934"/>
                    <a:gd name="connsiteY3" fmla="*/ 1311020 h 3483137"/>
                    <a:gd name="connsiteX4" fmla="*/ 125861 w 4020934"/>
                    <a:gd name="connsiteY4" fmla="*/ 2112465 h 3483137"/>
                    <a:gd name="connsiteX5" fmla="*/ 825108 w 4020934"/>
                    <a:gd name="connsiteY5" fmla="*/ 2774060 h 3483137"/>
                    <a:gd name="connsiteX6" fmla="*/ 1502840 w 4020934"/>
                    <a:gd name="connsiteY6" fmla="*/ 3419519 h 3483137"/>
                    <a:gd name="connsiteX7" fmla="*/ 2492543 w 4020934"/>
                    <a:gd name="connsiteY7" fmla="*/ 3349595 h 3483137"/>
                    <a:gd name="connsiteX8" fmla="*/ 3326261 w 4020934"/>
                    <a:gd name="connsiteY8" fmla="*/ 3441035 h 3483137"/>
                    <a:gd name="connsiteX9" fmla="*/ 3724294 w 4020934"/>
                    <a:gd name="connsiteY9" fmla="*/ 3166714 h 3483137"/>
                    <a:gd name="connsiteX10" fmla="*/ 3692021 w 4020934"/>
                    <a:gd name="connsiteY10" fmla="*/ 2526634 h 3483137"/>
                    <a:gd name="connsiteX11" fmla="*/ 3966341 w 4020934"/>
                    <a:gd name="connsiteY11" fmla="*/ 2096328 h 3483137"/>
                    <a:gd name="connsiteX12" fmla="*/ 3815734 w 4020934"/>
                    <a:gd name="connsiteY12" fmla="*/ 1413218 h 3483137"/>
                    <a:gd name="connsiteX13" fmla="*/ 3573687 w 4020934"/>
                    <a:gd name="connsiteY13" fmla="*/ 891472 h 3483137"/>
                    <a:gd name="connsiteX14" fmla="*/ 3584445 w 4020934"/>
                    <a:gd name="connsiteY14" fmla="*/ 488060 h 3483137"/>
                    <a:gd name="connsiteX15" fmla="*/ 2895955 w 4020934"/>
                    <a:gd name="connsiteY15" fmla="*/ 41618 h 3483137"/>
                    <a:gd name="connsiteX16" fmla="*/ 2390346 w 4020934"/>
                    <a:gd name="connsiteY16" fmla="*/ 197604 h 3483137"/>
                    <a:gd name="connsiteX17" fmla="*/ 1847085 w 4020934"/>
                    <a:gd name="connsiteY17" fmla="*/ 143816 h 3483137"/>
                    <a:gd name="connsiteX0" fmla="*/ 1847085 w 4020934"/>
                    <a:gd name="connsiteY0" fmla="*/ 143816 h 3483137"/>
                    <a:gd name="connsiteX1" fmla="*/ 932684 w 4020934"/>
                    <a:gd name="connsiteY1" fmla="*/ 305181 h 3483137"/>
                    <a:gd name="connsiteX2" fmla="*/ 690637 w 4020934"/>
                    <a:gd name="connsiteY2" fmla="*/ 762380 h 3483137"/>
                    <a:gd name="connsiteX3" fmla="*/ 233437 w 4020934"/>
                    <a:gd name="connsiteY3" fmla="*/ 1311020 h 3483137"/>
                    <a:gd name="connsiteX4" fmla="*/ 125861 w 4020934"/>
                    <a:gd name="connsiteY4" fmla="*/ 2112465 h 3483137"/>
                    <a:gd name="connsiteX5" fmla="*/ 825108 w 4020934"/>
                    <a:gd name="connsiteY5" fmla="*/ 2774060 h 3483137"/>
                    <a:gd name="connsiteX6" fmla="*/ 1502840 w 4020934"/>
                    <a:gd name="connsiteY6" fmla="*/ 3419519 h 3483137"/>
                    <a:gd name="connsiteX7" fmla="*/ 2492543 w 4020934"/>
                    <a:gd name="connsiteY7" fmla="*/ 3349595 h 3483137"/>
                    <a:gd name="connsiteX8" fmla="*/ 3326261 w 4020934"/>
                    <a:gd name="connsiteY8" fmla="*/ 3441035 h 3483137"/>
                    <a:gd name="connsiteX9" fmla="*/ 3724294 w 4020934"/>
                    <a:gd name="connsiteY9" fmla="*/ 3166714 h 3483137"/>
                    <a:gd name="connsiteX10" fmla="*/ 3692021 w 4020934"/>
                    <a:gd name="connsiteY10" fmla="*/ 2526634 h 3483137"/>
                    <a:gd name="connsiteX11" fmla="*/ 3966341 w 4020934"/>
                    <a:gd name="connsiteY11" fmla="*/ 2096328 h 3483137"/>
                    <a:gd name="connsiteX12" fmla="*/ 3815734 w 4020934"/>
                    <a:gd name="connsiteY12" fmla="*/ 1413218 h 3483137"/>
                    <a:gd name="connsiteX13" fmla="*/ 3573687 w 4020934"/>
                    <a:gd name="connsiteY13" fmla="*/ 891472 h 3483137"/>
                    <a:gd name="connsiteX14" fmla="*/ 3584445 w 4020934"/>
                    <a:gd name="connsiteY14" fmla="*/ 488060 h 3483137"/>
                    <a:gd name="connsiteX15" fmla="*/ 2895955 w 4020934"/>
                    <a:gd name="connsiteY15" fmla="*/ 41618 h 3483137"/>
                    <a:gd name="connsiteX16" fmla="*/ 2390346 w 4020934"/>
                    <a:gd name="connsiteY16" fmla="*/ 197604 h 3483137"/>
                    <a:gd name="connsiteX17" fmla="*/ 1847085 w 4020934"/>
                    <a:gd name="connsiteY17" fmla="*/ 143816 h 3483137"/>
                    <a:gd name="connsiteX0" fmla="*/ 1847085 w 4020934"/>
                    <a:gd name="connsiteY0" fmla="*/ 143816 h 3483137"/>
                    <a:gd name="connsiteX1" fmla="*/ 932684 w 4020934"/>
                    <a:gd name="connsiteY1" fmla="*/ 305181 h 3483137"/>
                    <a:gd name="connsiteX2" fmla="*/ 690637 w 4020934"/>
                    <a:gd name="connsiteY2" fmla="*/ 762380 h 3483137"/>
                    <a:gd name="connsiteX3" fmla="*/ 233437 w 4020934"/>
                    <a:gd name="connsiteY3" fmla="*/ 1311020 h 3483137"/>
                    <a:gd name="connsiteX4" fmla="*/ 125861 w 4020934"/>
                    <a:gd name="connsiteY4" fmla="*/ 2112465 h 3483137"/>
                    <a:gd name="connsiteX5" fmla="*/ 825108 w 4020934"/>
                    <a:gd name="connsiteY5" fmla="*/ 2774060 h 3483137"/>
                    <a:gd name="connsiteX6" fmla="*/ 1502840 w 4020934"/>
                    <a:gd name="connsiteY6" fmla="*/ 3419519 h 3483137"/>
                    <a:gd name="connsiteX7" fmla="*/ 2492543 w 4020934"/>
                    <a:gd name="connsiteY7" fmla="*/ 3349595 h 3483137"/>
                    <a:gd name="connsiteX8" fmla="*/ 3326261 w 4020934"/>
                    <a:gd name="connsiteY8" fmla="*/ 3441035 h 3483137"/>
                    <a:gd name="connsiteX9" fmla="*/ 3724294 w 4020934"/>
                    <a:gd name="connsiteY9" fmla="*/ 3166714 h 3483137"/>
                    <a:gd name="connsiteX10" fmla="*/ 3692021 w 4020934"/>
                    <a:gd name="connsiteY10" fmla="*/ 2526634 h 3483137"/>
                    <a:gd name="connsiteX11" fmla="*/ 3966341 w 4020934"/>
                    <a:gd name="connsiteY11" fmla="*/ 2096328 h 3483137"/>
                    <a:gd name="connsiteX12" fmla="*/ 3815734 w 4020934"/>
                    <a:gd name="connsiteY12" fmla="*/ 1413218 h 3483137"/>
                    <a:gd name="connsiteX13" fmla="*/ 3573687 w 4020934"/>
                    <a:gd name="connsiteY13" fmla="*/ 891472 h 3483137"/>
                    <a:gd name="connsiteX14" fmla="*/ 3584445 w 4020934"/>
                    <a:gd name="connsiteY14" fmla="*/ 488060 h 3483137"/>
                    <a:gd name="connsiteX15" fmla="*/ 2895955 w 4020934"/>
                    <a:gd name="connsiteY15" fmla="*/ 41618 h 3483137"/>
                    <a:gd name="connsiteX16" fmla="*/ 2390346 w 4020934"/>
                    <a:gd name="connsiteY16" fmla="*/ 197604 h 3483137"/>
                    <a:gd name="connsiteX17" fmla="*/ 1847085 w 4020934"/>
                    <a:gd name="connsiteY17" fmla="*/ 143816 h 3483137"/>
                    <a:gd name="connsiteX0" fmla="*/ 1847085 w 4032576"/>
                    <a:gd name="connsiteY0" fmla="*/ 143816 h 3483137"/>
                    <a:gd name="connsiteX1" fmla="*/ 932684 w 4032576"/>
                    <a:gd name="connsiteY1" fmla="*/ 305181 h 3483137"/>
                    <a:gd name="connsiteX2" fmla="*/ 690637 w 4032576"/>
                    <a:gd name="connsiteY2" fmla="*/ 762380 h 3483137"/>
                    <a:gd name="connsiteX3" fmla="*/ 233437 w 4032576"/>
                    <a:gd name="connsiteY3" fmla="*/ 1311020 h 3483137"/>
                    <a:gd name="connsiteX4" fmla="*/ 125861 w 4032576"/>
                    <a:gd name="connsiteY4" fmla="*/ 2112465 h 3483137"/>
                    <a:gd name="connsiteX5" fmla="*/ 825108 w 4032576"/>
                    <a:gd name="connsiteY5" fmla="*/ 2774060 h 3483137"/>
                    <a:gd name="connsiteX6" fmla="*/ 1502840 w 4032576"/>
                    <a:gd name="connsiteY6" fmla="*/ 3419519 h 3483137"/>
                    <a:gd name="connsiteX7" fmla="*/ 2492543 w 4032576"/>
                    <a:gd name="connsiteY7" fmla="*/ 3349595 h 3483137"/>
                    <a:gd name="connsiteX8" fmla="*/ 3326261 w 4032576"/>
                    <a:gd name="connsiteY8" fmla="*/ 3441035 h 3483137"/>
                    <a:gd name="connsiteX9" fmla="*/ 3724294 w 4032576"/>
                    <a:gd name="connsiteY9" fmla="*/ 3166714 h 3483137"/>
                    <a:gd name="connsiteX10" fmla="*/ 3692021 w 4032576"/>
                    <a:gd name="connsiteY10" fmla="*/ 2526634 h 3483137"/>
                    <a:gd name="connsiteX11" fmla="*/ 3966341 w 4032576"/>
                    <a:gd name="connsiteY11" fmla="*/ 2096328 h 3483137"/>
                    <a:gd name="connsiteX12" fmla="*/ 3815734 w 4032576"/>
                    <a:gd name="connsiteY12" fmla="*/ 1413218 h 3483137"/>
                    <a:gd name="connsiteX13" fmla="*/ 3573687 w 4032576"/>
                    <a:gd name="connsiteY13" fmla="*/ 891472 h 3483137"/>
                    <a:gd name="connsiteX14" fmla="*/ 3584445 w 4032576"/>
                    <a:gd name="connsiteY14" fmla="*/ 488060 h 3483137"/>
                    <a:gd name="connsiteX15" fmla="*/ 2895955 w 4032576"/>
                    <a:gd name="connsiteY15" fmla="*/ 41618 h 3483137"/>
                    <a:gd name="connsiteX16" fmla="*/ 2390346 w 4032576"/>
                    <a:gd name="connsiteY16" fmla="*/ 197604 h 3483137"/>
                    <a:gd name="connsiteX17" fmla="*/ 1847085 w 4032576"/>
                    <a:gd name="connsiteY17" fmla="*/ 143816 h 3483137"/>
                    <a:gd name="connsiteX0" fmla="*/ 1847085 w 4032576"/>
                    <a:gd name="connsiteY0" fmla="*/ 143816 h 3483137"/>
                    <a:gd name="connsiteX1" fmla="*/ 932684 w 4032576"/>
                    <a:gd name="connsiteY1" fmla="*/ 305181 h 3483137"/>
                    <a:gd name="connsiteX2" fmla="*/ 690637 w 4032576"/>
                    <a:gd name="connsiteY2" fmla="*/ 762380 h 3483137"/>
                    <a:gd name="connsiteX3" fmla="*/ 233437 w 4032576"/>
                    <a:gd name="connsiteY3" fmla="*/ 1311020 h 3483137"/>
                    <a:gd name="connsiteX4" fmla="*/ 125861 w 4032576"/>
                    <a:gd name="connsiteY4" fmla="*/ 2112465 h 3483137"/>
                    <a:gd name="connsiteX5" fmla="*/ 825108 w 4032576"/>
                    <a:gd name="connsiteY5" fmla="*/ 2774060 h 3483137"/>
                    <a:gd name="connsiteX6" fmla="*/ 1502840 w 4032576"/>
                    <a:gd name="connsiteY6" fmla="*/ 3419519 h 3483137"/>
                    <a:gd name="connsiteX7" fmla="*/ 2492543 w 4032576"/>
                    <a:gd name="connsiteY7" fmla="*/ 3349595 h 3483137"/>
                    <a:gd name="connsiteX8" fmla="*/ 3326261 w 4032576"/>
                    <a:gd name="connsiteY8" fmla="*/ 3441035 h 3483137"/>
                    <a:gd name="connsiteX9" fmla="*/ 3724294 w 4032576"/>
                    <a:gd name="connsiteY9" fmla="*/ 3166714 h 3483137"/>
                    <a:gd name="connsiteX10" fmla="*/ 3692021 w 4032576"/>
                    <a:gd name="connsiteY10" fmla="*/ 2526634 h 3483137"/>
                    <a:gd name="connsiteX11" fmla="*/ 3966341 w 4032576"/>
                    <a:gd name="connsiteY11" fmla="*/ 2096328 h 3483137"/>
                    <a:gd name="connsiteX12" fmla="*/ 3815734 w 4032576"/>
                    <a:gd name="connsiteY12" fmla="*/ 1413218 h 3483137"/>
                    <a:gd name="connsiteX13" fmla="*/ 3573687 w 4032576"/>
                    <a:gd name="connsiteY13" fmla="*/ 891472 h 3483137"/>
                    <a:gd name="connsiteX14" fmla="*/ 3584445 w 4032576"/>
                    <a:gd name="connsiteY14" fmla="*/ 488060 h 3483137"/>
                    <a:gd name="connsiteX15" fmla="*/ 2895955 w 4032576"/>
                    <a:gd name="connsiteY15" fmla="*/ 41618 h 3483137"/>
                    <a:gd name="connsiteX16" fmla="*/ 2390346 w 4032576"/>
                    <a:gd name="connsiteY16" fmla="*/ 197604 h 3483137"/>
                    <a:gd name="connsiteX17" fmla="*/ 1847085 w 4032576"/>
                    <a:gd name="connsiteY17" fmla="*/ 143816 h 3483137"/>
                    <a:gd name="connsiteX0" fmla="*/ 1847085 w 4032576"/>
                    <a:gd name="connsiteY0" fmla="*/ 143816 h 3483137"/>
                    <a:gd name="connsiteX1" fmla="*/ 932684 w 4032576"/>
                    <a:gd name="connsiteY1" fmla="*/ 305181 h 3483137"/>
                    <a:gd name="connsiteX2" fmla="*/ 690637 w 4032576"/>
                    <a:gd name="connsiteY2" fmla="*/ 762380 h 3483137"/>
                    <a:gd name="connsiteX3" fmla="*/ 233437 w 4032576"/>
                    <a:gd name="connsiteY3" fmla="*/ 1311020 h 3483137"/>
                    <a:gd name="connsiteX4" fmla="*/ 125861 w 4032576"/>
                    <a:gd name="connsiteY4" fmla="*/ 2112465 h 3483137"/>
                    <a:gd name="connsiteX5" fmla="*/ 825108 w 4032576"/>
                    <a:gd name="connsiteY5" fmla="*/ 2774060 h 3483137"/>
                    <a:gd name="connsiteX6" fmla="*/ 1502840 w 4032576"/>
                    <a:gd name="connsiteY6" fmla="*/ 3419519 h 3483137"/>
                    <a:gd name="connsiteX7" fmla="*/ 2492543 w 4032576"/>
                    <a:gd name="connsiteY7" fmla="*/ 3349595 h 3483137"/>
                    <a:gd name="connsiteX8" fmla="*/ 3326261 w 4032576"/>
                    <a:gd name="connsiteY8" fmla="*/ 3441035 h 3483137"/>
                    <a:gd name="connsiteX9" fmla="*/ 3724294 w 4032576"/>
                    <a:gd name="connsiteY9" fmla="*/ 3166714 h 3483137"/>
                    <a:gd name="connsiteX10" fmla="*/ 3692021 w 4032576"/>
                    <a:gd name="connsiteY10" fmla="*/ 2526634 h 3483137"/>
                    <a:gd name="connsiteX11" fmla="*/ 3966341 w 4032576"/>
                    <a:gd name="connsiteY11" fmla="*/ 2096328 h 3483137"/>
                    <a:gd name="connsiteX12" fmla="*/ 3815734 w 4032576"/>
                    <a:gd name="connsiteY12" fmla="*/ 1413218 h 3483137"/>
                    <a:gd name="connsiteX13" fmla="*/ 3573687 w 4032576"/>
                    <a:gd name="connsiteY13" fmla="*/ 891472 h 3483137"/>
                    <a:gd name="connsiteX14" fmla="*/ 3584445 w 4032576"/>
                    <a:gd name="connsiteY14" fmla="*/ 488060 h 3483137"/>
                    <a:gd name="connsiteX15" fmla="*/ 2895955 w 4032576"/>
                    <a:gd name="connsiteY15" fmla="*/ 41618 h 3483137"/>
                    <a:gd name="connsiteX16" fmla="*/ 2390346 w 4032576"/>
                    <a:gd name="connsiteY16" fmla="*/ 197604 h 3483137"/>
                    <a:gd name="connsiteX17" fmla="*/ 1847085 w 4032576"/>
                    <a:gd name="connsiteY17" fmla="*/ 143816 h 3483137"/>
                    <a:gd name="connsiteX0" fmla="*/ 1863409 w 4048900"/>
                    <a:gd name="connsiteY0" fmla="*/ 143816 h 3483137"/>
                    <a:gd name="connsiteX1" fmla="*/ 949008 w 4048900"/>
                    <a:gd name="connsiteY1" fmla="*/ 305181 h 3483137"/>
                    <a:gd name="connsiteX2" fmla="*/ 706961 w 4048900"/>
                    <a:gd name="connsiteY2" fmla="*/ 762380 h 3483137"/>
                    <a:gd name="connsiteX3" fmla="*/ 249761 w 4048900"/>
                    <a:gd name="connsiteY3" fmla="*/ 1311020 h 3483137"/>
                    <a:gd name="connsiteX4" fmla="*/ 121084 w 4048900"/>
                    <a:gd name="connsiteY4" fmla="*/ 2119498 h 3483137"/>
                    <a:gd name="connsiteX5" fmla="*/ 841432 w 4048900"/>
                    <a:gd name="connsiteY5" fmla="*/ 2774060 h 3483137"/>
                    <a:gd name="connsiteX6" fmla="*/ 1519164 w 4048900"/>
                    <a:gd name="connsiteY6" fmla="*/ 3419519 h 3483137"/>
                    <a:gd name="connsiteX7" fmla="*/ 2508867 w 4048900"/>
                    <a:gd name="connsiteY7" fmla="*/ 3349595 h 3483137"/>
                    <a:gd name="connsiteX8" fmla="*/ 3342585 w 4048900"/>
                    <a:gd name="connsiteY8" fmla="*/ 3441035 h 3483137"/>
                    <a:gd name="connsiteX9" fmla="*/ 3740618 w 4048900"/>
                    <a:gd name="connsiteY9" fmla="*/ 3166714 h 3483137"/>
                    <a:gd name="connsiteX10" fmla="*/ 3708345 w 4048900"/>
                    <a:gd name="connsiteY10" fmla="*/ 2526634 h 3483137"/>
                    <a:gd name="connsiteX11" fmla="*/ 3982665 w 4048900"/>
                    <a:gd name="connsiteY11" fmla="*/ 2096328 h 3483137"/>
                    <a:gd name="connsiteX12" fmla="*/ 3832058 w 4048900"/>
                    <a:gd name="connsiteY12" fmla="*/ 1413218 h 3483137"/>
                    <a:gd name="connsiteX13" fmla="*/ 3590011 w 4048900"/>
                    <a:gd name="connsiteY13" fmla="*/ 891472 h 3483137"/>
                    <a:gd name="connsiteX14" fmla="*/ 3600769 w 4048900"/>
                    <a:gd name="connsiteY14" fmla="*/ 488060 h 3483137"/>
                    <a:gd name="connsiteX15" fmla="*/ 2912279 w 4048900"/>
                    <a:gd name="connsiteY15" fmla="*/ 41618 h 3483137"/>
                    <a:gd name="connsiteX16" fmla="*/ 2406670 w 4048900"/>
                    <a:gd name="connsiteY16" fmla="*/ 197604 h 3483137"/>
                    <a:gd name="connsiteX17" fmla="*/ 1863409 w 4048900"/>
                    <a:gd name="connsiteY17" fmla="*/ 143816 h 3483137"/>
                    <a:gd name="connsiteX0" fmla="*/ 1835513 w 4021004"/>
                    <a:gd name="connsiteY0" fmla="*/ 143816 h 3483137"/>
                    <a:gd name="connsiteX1" fmla="*/ 921112 w 4021004"/>
                    <a:gd name="connsiteY1" fmla="*/ 305181 h 3483137"/>
                    <a:gd name="connsiteX2" fmla="*/ 679065 w 4021004"/>
                    <a:gd name="connsiteY2" fmla="*/ 762380 h 3483137"/>
                    <a:gd name="connsiteX3" fmla="*/ 221865 w 4021004"/>
                    <a:gd name="connsiteY3" fmla="*/ 1311020 h 3483137"/>
                    <a:gd name="connsiteX4" fmla="*/ 93188 w 4021004"/>
                    <a:gd name="connsiteY4" fmla="*/ 2119498 h 3483137"/>
                    <a:gd name="connsiteX5" fmla="*/ 813536 w 4021004"/>
                    <a:gd name="connsiteY5" fmla="*/ 2774060 h 3483137"/>
                    <a:gd name="connsiteX6" fmla="*/ 1491268 w 4021004"/>
                    <a:gd name="connsiteY6" fmla="*/ 3419519 h 3483137"/>
                    <a:gd name="connsiteX7" fmla="*/ 2480971 w 4021004"/>
                    <a:gd name="connsiteY7" fmla="*/ 3349595 h 3483137"/>
                    <a:gd name="connsiteX8" fmla="*/ 3314689 w 4021004"/>
                    <a:gd name="connsiteY8" fmla="*/ 3441035 h 3483137"/>
                    <a:gd name="connsiteX9" fmla="*/ 3712722 w 4021004"/>
                    <a:gd name="connsiteY9" fmla="*/ 3166714 h 3483137"/>
                    <a:gd name="connsiteX10" fmla="*/ 3680449 w 4021004"/>
                    <a:gd name="connsiteY10" fmla="*/ 2526634 h 3483137"/>
                    <a:gd name="connsiteX11" fmla="*/ 3954769 w 4021004"/>
                    <a:gd name="connsiteY11" fmla="*/ 2096328 h 3483137"/>
                    <a:gd name="connsiteX12" fmla="*/ 3804162 w 4021004"/>
                    <a:gd name="connsiteY12" fmla="*/ 1413218 h 3483137"/>
                    <a:gd name="connsiteX13" fmla="*/ 3562115 w 4021004"/>
                    <a:gd name="connsiteY13" fmla="*/ 891472 h 3483137"/>
                    <a:gd name="connsiteX14" fmla="*/ 3572873 w 4021004"/>
                    <a:gd name="connsiteY14" fmla="*/ 488060 h 3483137"/>
                    <a:gd name="connsiteX15" fmla="*/ 2884383 w 4021004"/>
                    <a:gd name="connsiteY15" fmla="*/ 41618 h 3483137"/>
                    <a:gd name="connsiteX16" fmla="*/ 2378774 w 4021004"/>
                    <a:gd name="connsiteY16" fmla="*/ 197604 h 3483137"/>
                    <a:gd name="connsiteX17" fmla="*/ 1835513 w 4021004"/>
                    <a:gd name="connsiteY17" fmla="*/ 143816 h 3483137"/>
                    <a:gd name="connsiteX0" fmla="*/ 1847898 w 4033389"/>
                    <a:gd name="connsiteY0" fmla="*/ 143816 h 3483137"/>
                    <a:gd name="connsiteX1" fmla="*/ 933497 w 4033389"/>
                    <a:gd name="connsiteY1" fmla="*/ 305181 h 3483137"/>
                    <a:gd name="connsiteX2" fmla="*/ 691450 w 4033389"/>
                    <a:gd name="connsiteY2" fmla="*/ 762380 h 3483137"/>
                    <a:gd name="connsiteX3" fmla="*/ 234250 w 4033389"/>
                    <a:gd name="connsiteY3" fmla="*/ 1311020 h 3483137"/>
                    <a:gd name="connsiteX4" fmla="*/ 105573 w 4033389"/>
                    <a:gd name="connsiteY4" fmla="*/ 2119498 h 3483137"/>
                    <a:gd name="connsiteX5" fmla="*/ 825921 w 4033389"/>
                    <a:gd name="connsiteY5" fmla="*/ 2774060 h 3483137"/>
                    <a:gd name="connsiteX6" fmla="*/ 1503653 w 4033389"/>
                    <a:gd name="connsiteY6" fmla="*/ 3419519 h 3483137"/>
                    <a:gd name="connsiteX7" fmla="*/ 2493356 w 4033389"/>
                    <a:gd name="connsiteY7" fmla="*/ 3349595 h 3483137"/>
                    <a:gd name="connsiteX8" fmla="*/ 3327074 w 4033389"/>
                    <a:gd name="connsiteY8" fmla="*/ 3441035 h 3483137"/>
                    <a:gd name="connsiteX9" fmla="*/ 3725107 w 4033389"/>
                    <a:gd name="connsiteY9" fmla="*/ 3166714 h 3483137"/>
                    <a:gd name="connsiteX10" fmla="*/ 3692834 w 4033389"/>
                    <a:gd name="connsiteY10" fmla="*/ 2526634 h 3483137"/>
                    <a:gd name="connsiteX11" fmla="*/ 3967154 w 4033389"/>
                    <a:gd name="connsiteY11" fmla="*/ 2096328 h 3483137"/>
                    <a:gd name="connsiteX12" fmla="*/ 3816547 w 4033389"/>
                    <a:gd name="connsiteY12" fmla="*/ 1413218 h 3483137"/>
                    <a:gd name="connsiteX13" fmla="*/ 3574500 w 4033389"/>
                    <a:gd name="connsiteY13" fmla="*/ 891472 h 3483137"/>
                    <a:gd name="connsiteX14" fmla="*/ 3585258 w 4033389"/>
                    <a:gd name="connsiteY14" fmla="*/ 488060 h 3483137"/>
                    <a:gd name="connsiteX15" fmla="*/ 2896768 w 4033389"/>
                    <a:gd name="connsiteY15" fmla="*/ 41618 h 3483137"/>
                    <a:gd name="connsiteX16" fmla="*/ 2391159 w 4033389"/>
                    <a:gd name="connsiteY16" fmla="*/ 197604 h 3483137"/>
                    <a:gd name="connsiteX17" fmla="*/ 1847898 w 4033389"/>
                    <a:gd name="connsiteY17" fmla="*/ 143816 h 3483137"/>
                    <a:gd name="connsiteX0" fmla="*/ 1847898 w 4045737"/>
                    <a:gd name="connsiteY0" fmla="*/ 143816 h 3483137"/>
                    <a:gd name="connsiteX1" fmla="*/ 933497 w 4045737"/>
                    <a:gd name="connsiteY1" fmla="*/ 305181 h 3483137"/>
                    <a:gd name="connsiteX2" fmla="*/ 691450 w 4045737"/>
                    <a:gd name="connsiteY2" fmla="*/ 762380 h 3483137"/>
                    <a:gd name="connsiteX3" fmla="*/ 234250 w 4045737"/>
                    <a:gd name="connsiteY3" fmla="*/ 1311020 h 3483137"/>
                    <a:gd name="connsiteX4" fmla="*/ 105573 w 4045737"/>
                    <a:gd name="connsiteY4" fmla="*/ 2119498 h 3483137"/>
                    <a:gd name="connsiteX5" fmla="*/ 825921 w 4045737"/>
                    <a:gd name="connsiteY5" fmla="*/ 2774060 h 3483137"/>
                    <a:gd name="connsiteX6" fmla="*/ 1503653 w 4045737"/>
                    <a:gd name="connsiteY6" fmla="*/ 3419519 h 3483137"/>
                    <a:gd name="connsiteX7" fmla="*/ 2493356 w 4045737"/>
                    <a:gd name="connsiteY7" fmla="*/ 3349595 h 3483137"/>
                    <a:gd name="connsiteX8" fmla="*/ 3327074 w 4045737"/>
                    <a:gd name="connsiteY8" fmla="*/ 3441035 h 3483137"/>
                    <a:gd name="connsiteX9" fmla="*/ 3725107 w 4045737"/>
                    <a:gd name="connsiteY9" fmla="*/ 3166714 h 3483137"/>
                    <a:gd name="connsiteX10" fmla="*/ 3692834 w 4045737"/>
                    <a:gd name="connsiteY10" fmla="*/ 2526634 h 3483137"/>
                    <a:gd name="connsiteX11" fmla="*/ 3967154 w 4045737"/>
                    <a:gd name="connsiteY11" fmla="*/ 2096328 h 3483137"/>
                    <a:gd name="connsiteX12" fmla="*/ 3816547 w 4045737"/>
                    <a:gd name="connsiteY12" fmla="*/ 1413218 h 3483137"/>
                    <a:gd name="connsiteX13" fmla="*/ 3574500 w 4045737"/>
                    <a:gd name="connsiteY13" fmla="*/ 891472 h 3483137"/>
                    <a:gd name="connsiteX14" fmla="*/ 3585258 w 4045737"/>
                    <a:gd name="connsiteY14" fmla="*/ 488060 h 3483137"/>
                    <a:gd name="connsiteX15" fmla="*/ 2896768 w 4045737"/>
                    <a:gd name="connsiteY15" fmla="*/ 41618 h 3483137"/>
                    <a:gd name="connsiteX16" fmla="*/ 2391159 w 4045737"/>
                    <a:gd name="connsiteY16" fmla="*/ 197604 h 3483137"/>
                    <a:gd name="connsiteX17" fmla="*/ 1847898 w 4045737"/>
                    <a:gd name="connsiteY17" fmla="*/ 143816 h 3483137"/>
                    <a:gd name="connsiteX0" fmla="*/ 1847898 w 4045737"/>
                    <a:gd name="connsiteY0" fmla="*/ 143816 h 3483137"/>
                    <a:gd name="connsiteX1" fmla="*/ 933497 w 4045737"/>
                    <a:gd name="connsiteY1" fmla="*/ 305181 h 3483137"/>
                    <a:gd name="connsiteX2" fmla="*/ 691450 w 4045737"/>
                    <a:gd name="connsiteY2" fmla="*/ 762380 h 3483137"/>
                    <a:gd name="connsiteX3" fmla="*/ 234250 w 4045737"/>
                    <a:gd name="connsiteY3" fmla="*/ 1311020 h 3483137"/>
                    <a:gd name="connsiteX4" fmla="*/ 105573 w 4045737"/>
                    <a:gd name="connsiteY4" fmla="*/ 2119498 h 3483137"/>
                    <a:gd name="connsiteX5" fmla="*/ 825921 w 4045737"/>
                    <a:gd name="connsiteY5" fmla="*/ 2774060 h 3483137"/>
                    <a:gd name="connsiteX6" fmla="*/ 1503653 w 4045737"/>
                    <a:gd name="connsiteY6" fmla="*/ 3419519 h 3483137"/>
                    <a:gd name="connsiteX7" fmla="*/ 2493356 w 4045737"/>
                    <a:gd name="connsiteY7" fmla="*/ 3349595 h 3483137"/>
                    <a:gd name="connsiteX8" fmla="*/ 3334108 w 4045737"/>
                    <a:gd name="connsiteY8" fmla="*/ 3462137 h 3483137"/>
                    <a:gd name="connsiteX9" fmla="*/ 3725107 w 4045737"/>
                    <a:gd name="connsiteY9" fmla="*/ 3166714 h 3483137"/>
                    <a:gd name="connsiteX10" fmla="*/ 3692834 w 4045737"/>
                    <a:gd name="connsiteY10" fmla="*/ 2526634 h 3483137"/>
                    <a:gd name="connsiteX11" fmla="*/ 3967154 w 4045737"/>
                    <a:gd name="connsiteY11" fmla="*/ 2096328 h 3483137"/>
                    <a:gd name="connsiteX12" fmla="*/ 3816547 w 4045737"/>
                    <a:gd name="connsiteY12" fmla="*/ 1413218 h 3483137"/>
                    <a:gd name="connsiteX13" fmla="*/ 3574500 w 4045737"/>
                    <a:gd name="connsiteY13" fmla="*/ 891472 h 3483137"/>
                    <a:gd name="connsiteX14" fmla="*/ 3585258 w 4045737"/>
                    <a:gd name="connsiteY14" fmla="*/ 488060 h 3483137"/>
                    <a:gd name="connsiteX15" fmla="*/ 2896768 w 4045737"/>
                    <a:gd name="connsiteY15" fmla="*/ 41618 h 3483137"/>
                    <a:gd name="connsiteX16" fmla="*/ 2391159 w 4045737"/>
                    <a:gd name="connsiteY16" fmla="*/ 197604 h 3483137"/>
                    <a:gd name="connsiteX17" fmla="*/ 1847898 w 4045737"/>
                    <a:gd name="connsiteY17" fmla="*/ 143816 h 3483137"/>
                    <a:gd name="connsiteX0" fmla="*/ 1874114 w 4071953"/>
                    <a:gd name="connsiteY0" fmla="*/ 143816 h 3483137"/>
                    <a:gd name="connsiteX1" fmla="*/ 959713 w 4071953"/>
                    <a:gd name="connsiteY1" fmla="*/ 305181 h 3483137"/>
                    <a:gd name="connsiteX2" fmla="*/ 717666 w 4071953"/>
                    <a:gd name="connsiteY2" fmla="*/ 762380 h 3483137"/>
                    <a:gd name="connsiteX3" fmla="*/ 260466 w 4071953"/>
                    <a:gd name="connsiteY3" fmla="*/ 1311020 h 3483137"/>
                    <a:gd name="connsiteX4" fmla="*/ 131789 w 4071953"/>
                    <a:gd name="connsiteY4" fmla="*/ 2119498 h 3483137"/>
                    <a:gd name="connsiteX5" fmla="*/ 852137 w 4071953"/>
                    <a:gd name="connsiteY5" fmla="*/ 2774060 h 3483137"/>
                    <a:gd name="connsiteX6" fmla="*/ 1529869 w 4071953"/>
                    <a:gd name="connsiteY6" fmla="*/ 3419519 h 3483137"/>
                    <a:gd name="connsiteX7" fmla="*/ 2519572 w 4071953"/>
                    <a:gd name="connsiteY7" fmla="*/ 3349595 h 3483137"/>
                    <a:gd name="connsiteX8" fmla="*/ 3360324 w 4071953"/>
                    <a:gd name="connsiteY8" fmla="*/ 3462137 h 3483137"/>
                    <a:gd name="connsiteX9" fmla="*/ 3751323 w 4071953"/>
                    <a:gd name="connsiteY9" fmla="*/ 3166714 h 3483137"/>
                    <a:gd name="connsiteX10" fmla="*/ 3719050 w 4071953"/>
                    <a:gd name="connsiteY10" fmla="*/ 2526634 h 3483137"/>
                    <a:gd name="connsiteX11" fmla="*/ 3993370 w 4071953"/>
                    <a:gd name="connsiteY11" fmla="*/ 2096328 h 3483137"/>
                    <a:gd name="connsiteX12" fmla="*/ 3842763 w 4071953"/>
                    <a:gd name="connsiteY12" fmla="*/ 1413218 h 3483137"/>
                    <a:gd name="connsiteX13" fmla="*/ 3600716 w 4071953"/>
                    <a:gd name="connsiteY13" fmla="*/ 891472 h 3483137"/>
                    <a:gd name="connsiteX14" fmla="*/ 3611474 w 4071953"/>
                    <a:gd name="connsiteY14" fmla="*/ 488060 h 3483137"/>
                    <a:gd name="connsiteX15" fmla="*/ 2922984 w 4071953"/>
                    <a:gd name="connsiteY15" fmla="*/ 41618 h 3483137"/>
                    <a:gd name="connsiteX16" fmla="*/ 2417375 w 4071953"/>
                    <a:gd name="connsiteY16" fmla="*/ 197604 h 3483137"/>
                    <a:gd name="connsiteX17" fmla="*/ 1874114 w 4071953"/>
                    <a:gd name="connsiteY17" fmla="*/ 143816 h 3483137"/>
                    <a:gd name="connsiteX0" fmla="*/ 1887847 w 4085686"/>
                    <a:gd name="connsiteY0" fmla="*/ 143816 h 3483137"/>
                    <a:gd name="connsiteX1" fmla="*/ 973446 w 4085686"/>
                    <a:gd name="connsiteY1" fmla="*/ 305181 h 3483137"/>
                    <a:gd name="connsiteX2" fmla="*/ 731399 w 4085686"/>
                    <a:gd name="connsiteY2" fmla="*/ 762380 h 3483137"/>
                    <a:gd name="connsiteX3" fmla="*/ 231996 w 4085686"/>
                    <a:gd name="connsiteY3" fmla="*/ 1275851 h 3483137"/>
                    <a:gd name="connsiteX4" fmla="*/ 145522 w 4085686"/>
                    <a:gd name="connsiteY4" fmla="*/ 2119498 h 3483137"/>
                    <a:gd name="connsiteX5" fmla="*/ 865870 w 4085686"/>
                    <a:gd name="connsiteY5" fmla="*/ 2774060 h 3483137"/>
                    <a:gd name="connsiteX6" fmla="*/ 1543602 w 4085686"/>
                    <a:gd name="connsiteY6" fmla="*/ 3419519 h 3483137"/>
                    <a:gd name="connsiteX7" fmla="*/ 2533305 w 4085686"/>
                    <a:gd name="connsiteY7" fmla="*/ 3349595 h 3483137"/>
                    <a:gd name="connsiteX8" fmla="*/ 3374057 w 4085686"/>
                    <a:gd name="connsiteY8" fmla="*/ 3462137 h 3483137"/>
                    <a:gd name="connsiteX9" fmla="*/ 3765056 w 4085686"/>
                    <a:gd name="connsiteY9" fmla="*/ 3166714 h 3483137"/>
                    <a:gd name="connsiteX10" fmla="*/ 3732783 w 4085686"/>
                    <a:gd name="connsiteY10" fmla="*/ 2526634 h 3483137"/>
                    <a:gd name="connsiteX11" fmla="*/ 4007103 w 4085686"/>
                    <a:gd name="connsiteY11" fmla="*/ 2096328 h 3483137"/>
                    <a:gd name="connsiteX12" fmla="*/ 3856496 w 4085686"/>
                    <a:gd name="connsiteY12" fmla="*/ 1413218 h 3483137"/>
                    <a:gd name="connsiteX13" fmla="*/ 3614449 w 4085686"/>
                    <a:gd name="connsiteY13" fmla="*/ 891472 h 3483137"/>
                    <a:gd name="connsiteX14" fmla="*/ 3625207 w 4085686"/>
                    <a:gd name="connsiteY14" fmla="*/ 488060 h 3483137"/>
                    <a:gd name="connsiteX15" fmla="*/ 2936717 w 4085686"/>
                    <a:gd name="connsiteY15" fmla="*/ 41618 h 3483137"/>
                    <a:gd name="connsiteX16" fmla="*/ 2431108 w 4085686"/>
                    <a:gd name="connsiteY16" fmla="*/ 197604 h 3483137"/>
                    <a:gd name="connsiteX17" fmla="*/ 1887847 w 4085686"/>
                    <a:gd name="connsiteY17" fmla="*/ 143816 h 3483137"/>
                    <a:gd name="connsiteX0" fmla="*/ 1879987 w 4077826"/>
                    <a:gd name="connsiteY0" fmla="*/ 143816 h 3483137"/>
                    <a:gd name="connsiteX1" fmla="*/ 965586 w 4077826"/>
                    <a:gd name="connsiteY1" fmla="*/ 305181 h 3483137"/>
                    <a:gd name="connsiteX2" fmla="*/ 723539 w 4077826"/>
                    <a:gd name="connsiteY2" fmla="*/ 762380 h 3483137"/>
                    <a:gd name="connsiteX3" fmla="*/ 224136 w 4077826"/>
                    <a:gd name="connsiteY3" fmla="*/ 1275851 h 3483137"/>
                    <a:gd name="connsiteX4" fmla="*/ 137662 w 4077826"/>
                    <a:gd name="connsiteY4" fmla="*/ 2119498 h 3483137"/>
                    <a:gd name="connsiteX5" fmla="*/ 858010 w 4077826"/>
                    <a:gd name="connsiteY5" fmla="*/ 2774060 h 3483137"/>
                    <a:gd name="connsiteX6" fmla="*/ 1535742 w 4077826"/>
                    <a:gd name="connsiteY6" fmla="*/ 3419519 h 3483137"/>
                    <a:gd name="connsiteX7" fmla="*/ 2525445 w 4077826"/>
                    <a:gd name="connsiteY7" fmla="*/ 3349595 h 3483137"/>
                    <a:gd name="connsiteX8" fmla="*/ 3366197 w 4077826"/>
                    <a:gd name="connsiteY8" fmla="*/ 3462137 h 3483137"/>
                    <a:gd name="connsiteX9" fmla="*/ 3757196 w 4077826"/>
                    <a:gd name="connsiteY9" fmla="*/ 3166714 h 3483137"/>
                    <a:gd name="connsiteX10" fmla="*/ 3724923 w 4077826"/>
                    <a:gd name="connsiteY10" fmla="*/ 2526634 h 3483137"/>
                    <a:gd name="connsiteX11" fmla="*/ 3999243 w 4077826"/>
                    <a:gd name="connsiteY11" fmla="*/ 2096328 h 3483137"/>
                    <a:gd name="connsiteX12" fmla="*/ 3848636 w 4077826"/>
                    <a:gd name="connsiteY12" fmla="*/ 1413218 h 3483137"/>
                    <a:gd name="connsiteX13" fmla="*/ 3606589 w 4077826"/>
                    <a:gd name="connsiteY13" fmla="*/ 891472 h 3483137"/>
                    <a:gd name="connsiteX14" fmla="*/ 3617347 w 4077826"/>
                    <a:gd name="connsiteY14" fmla="*/ 488060 h 3483137"/>
                    <a:gd name="connsiteX15" fmla="*/ 2928857 w 4077826"/>
                    <a:gd name="connsiteY15" fmla="*/ 41618 h 3483137"/>
                    <a:gd name="connsiteX16" fmla="*/ 2423248 w 4077826"/>
                    <a:gd name="connsiteY16" fmla="*/ 197604 h 3483137"/>
                    <a:gd name="connsiteX17" fmla="*/ 1879987 w 4077826"/>
                    <a:gd name="connsiteY17" fmla="*/ 143816 h 3483137"/>
                    <a:gd name="connsiteX0" fmla="*/ 1870766 w 4068605"/>
                    <a:gd name="connsiteY0" fmla="*/ 143816 h 3483137"/>
                    <a:gd name="connsiteX1" fmla="*/ 956365 w 4068605"/>
                    <a:gd name="connsiteY1" fmla="*/ 305181 h 3483137"/>
                    <a:gd name="connsiteX2" fmla="*/ 714318 w 4068605"/>
                    <a:gd name="connsiteY2" fmla="*/ 762380 h 3483137"/>
                    <a:gd name="connsiteX3" fmla="*/ 214915 w 4068605"/>
                    <a:gd name="connsiteY3" fmla="*/ 1275851 h 3483137"/>
                    <a:gd name="connsiteX4" fmla="*/ 128441 w 4068605"/>
                    <a:gd name="connsiteY4" fmla="*/ 2119498 h 3483137"/>
                    <a:gd name="connsiteX5" fmla="*/ 848789 w 4068605"/>
                    <a:gd name="connsiteY5" fmla="*/ 2774060 h 3483137"/>
                    <a:gd name="connsiteX6" fmla="*/ 1526521 w 4068605"/>
                    <a:gd name="connsiteY6" fmla="*/ 3419519 h 3483137"/>
                    <a:gd name="connsiteX7" fmla="*/ 2516224 w 4068605"/>
                    <a:gd name="connsiteY7" fmla="*/ 3349595 h 3483137"/>
                    <a:gd name="connsiteX8" fmla="*/ 3356976 w 4068605"/>
                    <a:gd name="connsiteY8" fmla="*/ 3462137 h 3483137"/>
                    <a:gd name="connsiteX9" fmla="*/ 3747975 w 4068605"/>
                    <a:gd name="connsiteY9" fmla="*/ 3166714 h 3483137"/>
                    <a:gd name="connsiteX10" fmla="*/ 3715702 w 4068605"/>
                    <a:gd name="connsiteY10" fmla="*/ 2526634 h 3483137"/>
                    <a:gd name="connsiteX11" fmla="*/ 3990022 w 4068605"/>
                    <a:gd name="connsiteY11" fmla="*/ 2096328 h 3483137"/>
                    <a:gd name="connsiteX12" fmla="*/ 3839415 w 4068605"/>
                    <a:gd name="connsiteY12" fmla="*/ 1413218 h 3483137"/>
                    <a:gd name="connsiteX13" fmla="*/ 3597368 w 4068605"/>
                    <a:gd name="connsiteY13" fmla="*/ 891472 h 3483137"/>
                    <a:gd name="connsiteX14" fmla="*/ 3608126 w 4068605"/>
                    <a:gd name="connsiteY14" fmla="*/ 488060 h 3483137"/>
                    <a:gd name="connsiteX15" fmla="*/ 2919636 w 4068605"/>
                    <a:gd name="connsiteY15" fmla="*/ 41618 h 3483137"/>
                    <a:gd name="connsiteX16" fmla="*/ 2414027 w 4068605"/>
                    <a:gd name="connsiteY16" fmla="*/ 197604 h 3483137"/>
                    <a:gd name="connsiteX17" fmla="*/ 1870766 w 4068605"/>
                    <a:gd name="connsiteY17" fmla="*/ 143816 h 3483137"/>
                    <a:gd name="connsiteX0" fmla="*/ 1955172 w 4068605"/>
                    <a:gd name="connsiteY0" fmla="*/ 143816 h 3483137"/>
                    <a:gd name="connsiteX1" fmla="*/ 956365 w 4068605"/>
                    <a:gd name="connsiteY1" fmla="*/ 305181 h 3483137"/>
                    <a:gd name="connsiteX2" fmla="*/ 714318 w 4068605"/>
                    <a:gd name="connsiteY2" fmla="*/ 762380 h 3483137"/>
                    <a:gd name="connsiteX3" fmla="*/ 214915 w 4068605"/>
                    <a:gd name="connsiteY3" fmla="*/ 1275851 h 3483137"/>
                    <a:gd name="connsiteX4" fmla="*/ 128441 w 4068605"/>
                    <a:gd name="connsiteY4" fmla="*/ 2119498 h 3483137"/>
                    <a:gd name="connsiteX5" fmla="*/ 848789 w 4068605"/>
                    <a:gd name="connsiteY5" fmla="*/ 2774060 h 3483137"/>
                    <a:gd name="connsiteX6" fmla="*/ 1526521 w 4068605"/>
                    <a:gd name="connsiteY6" fmla="*/ 3419519 h 3483137"/>
                    <a:gd name="connsiteX7" fmla="*/ 2516224 w 4068605"/>
                    <a:gd name="connsiteY7" fmla="*/ 3349595 h 3483137"/>
                    <a:gd name="connsiteX8" fmla="*/ 3356976 w 4068605"/>
                    <a:gd name="connsiteY8" fmla="*/ 3462137 h 3483137"/>
                    <a:gd name="connsiteX9" fmla="*/ 3747975 w 4068605"/>
                    <a:gd name="connsiteY9" fmla="*/ 3166714 h 3483137"/>
                    <a:gd name="connsiteX10" fmla="*/ 3715702 w 4068605"/>
                    <a:gd name="connsiteY10" fmla="*/ 2526634 h 3483137"/>
                    <a:gd name="connsiteX11" fmla="*/ 3990022 w 4068605"/>
                    <a:gd name="connsiteY11" fmla="*/ 2096328 h 3483137"/>
                    <a:gd name="connsiteX12" fmla="*/ 3839415 w 4068605"/>
                    <a:gd name="connsiteY12" fmla="*/ 1413218 h 3483137"/>
                    <a:gd name="connsiteX13" fmla="*/ 3597368 w 4068605"/>
                    <a:gd name="connsiteY13" fmla="*/ 891472 h 3483137"/>
                    <a:gd name="connsiteX14" fmla="*/ 3608126 w 4068605"/>
                    <a:gd name="connsiteY14" fmla="*/ 488060 h 3483137"/>
                    <a:gd name="connsiteX15" fmla="*/ 2919636 w 4068605"/>
                    <a:gd name="connsiteY15" fmla="*/ 41618 h 3483137"/>
                    <a:gd name="connsiteX16" fmla="*/ 2414027 w 4068605"/>
                    <a:gd name="connsiteY16" fmla="*/ 197604 h 3483137"/>
                    <a:gd name="connsiteX17" fmla="*/ 1955172 w 4068605"/>
                    <a:gd name="connsiteY17" fmla="*/ 143816 h 3483137"/>
                    <a:gd name="connsiteX0" fmla="*/ 1955172 w 4068605"/>
                    <a:gd name="connsiteY0" fmla="*/ 143816 h 3483137"/>
                    <a:gd name="connsiteX1" fmla="*/ 956365 w 4068605"/>
                    <a:gd name="connsiteY1" fmla="*/ 305181 h 3483137"/>
                    <a:gd name="connsiteX2" fmla="*/ 714318 w 4068605"/>
                    <a:gd name="connsiteY2" fmla="*/ 762380 h 3483137"/>
                    <a:gd name="connsiteX3" fmla="*/ 214915 w 4068605"/>
                    <a:gd name="connsiteY3" fmla="*/ 1275851 h 3483137"/>
                    <a:gd name="connsiteX4" fmla="*/ 128441 w 4068605"/>
                    <a:gd name="connsiteY4" fmla="*/ 2119498 h 3483137"/>
                    <a:gd name="connsiteX5" fmla="*/ 848789 w 4068605"/>
                    <a:gd name="connsiteY5" fmla="*/ 2774060 h 3483137"/>
                    <a:gd name="connsiteX6" fmla="*/ 1526521 w 4068605"/>
                    <a:gd name="connsiteY6" fmla="*/ 3419519 h 3483137"/>
                    <a:gd name="connsiteX7" fmla="*/ 2516224 w 4068605"/>
                    <a:gd name="connsiteY7" fmla="*/ 3349595 h 3483137"/>
                    <a:gd name="connsiteX8" fmla="*/ 3356976 w 4068605"/>
                    <a:gd name="connsiteY8" fmla="*/ 3462137 h 3483137"/>
                    <a:gd name="connsiteX9" fmla="*/ 3747975 w 4068605"/>
                    <a:gd name="connsiteY9" fmla="*/ 3166714 h 3483137"/>
                    <a:gd name="connsiteX10" fmla="*/ 3715702 w 4068605"/>
                    <a:gd name="connsiteY10" fmla="*/ 2526634 h 3483137"/>
                    <a:gd name="connsiteX11" fmla="*/ 3990022 w 4068605"/>
                    <a:gd name="connsiteY11" fmla="*/ 2096328 h 3483137"/>
                    <a:gd name="connsiteX12" fmla="*/ 3839415 w 4068605"/>
                    <a:gd name="connsiteY12" fmla="*/ 1413218 h 3483137"/>
                    <a:gd name="connsiteX13" fmla="*/ 3597368 w 4068605"/>
                    <a:gd name="connsiteY13" fmla="*/ 891472 h 3483137"/>
                    <a:gd name="connsiteX14" fmla="*/ 3608126 w 4068605"/>
                    <a:gd name="connsiteY14" fmla="*/ 488060 h 3483137"/>
                    <a:gd name="connsiteX15" fmla="*/ 2919636 w 4068605"/>
                    <a:gd name="connsiteY15" fmla="*/ 41618 h 3483137"/>
                    <a:gd name="connsiteX16" fmla="*/ 2512501 w 4068605"/>
                    <a:gd name="connsiteY16" fmla="*/ 148367 h 3483137"/>
                    <a:gd name="connsiteX17" fmla="*/ 1955172 w 4068605"/>
                    <a:gd name="connsiteY17" fmla="*/ 143816 h 3483137"/>
                    <a:gd name="connsiteX0" fmla="*/ 1955172 w 4068605"/>
                    <a:gd name="connsiteY0" fmla="*/ 172815 h 3512136"/>
                    <a:gd name="connsiteX1" fmla="*/ 956365 w 4068605"/>
                    <a:gd name="connsiteY1" fmla="*/ 334180 h 3512136"/>
                    <a:gd name="connsiteX2" fmla="*/ 714318 w 4068605"/>
                    <a:gd name="connsiteY2" fmla="*/ 791379 h 3512136"/>
                    <a:gd name="connsiteX3" fmla="*/ 214915 w 4068605"/>
                    <a:gd name="connsiteY3" fmla="*/ 1304850 h 3512136"/>
                    <a:gd name="connsiteX4" fmla="*/ 128441 w 4068605"/>
                    <a:gd name="connsiteY4" fmla="*/ 2148497 h 3512136"/>
                    <a:gd name="connsiteX5" fmla="*/ 848789 w 4068605"/>
                    <a:gd name="connsiteY5" fmla="*/ 2803059 h 3512136"/>
                    <a:gd name="connsiteX6" fmla="*/ 1526521 w 4068605"/>
                    <a:gd name="connsiteY6" fmla="*/ 3448518 h 3512136"/>
                    <a:gd name="connsiteX7" fmla="*/ 2516224 w 4068605"/>
                    <a:gd name="connsiteY7" fmla="*/ 3378594 h 3512136"/>
                    <a:gd name="connsiteX8" fmla="*/ 3356976 w 4068605"/>
                    <a:gd name="connsiteY8" fmla="*/ 3491136 h 3512136"/>
                    <a:gd name="connsiteX9" fmla="*/ 3747975 w 4068605"/>
                    <a:gd name="connsiteY9" fmla="*/ 3195713 h 3512136"/>
                    <a:gd name="connsiteX10" fmla="*/ 3715702 w 4068605"/>
                    <a:gd name="connsiteY10" fmla="*/ 2555633 h 3512136"/>
                    <a:gd name="connsiteX11" fmla="*/ 3990022 w 4068605"/>
                    <a:gd name="connsiteY11" fmla="*/ 2125327 h 3512136"/>
                    <a:gd name="connsiteX12" fmla="*/ 3839415 w 4068605"/>
                    <a:gd name="connsiteY12" fmla="*/ 1442217 h 3512136"/>
                    <a:gd name="connsiteX13" fmla="*/ 3597368 w 4068605"/>
                    <a:gd name="connsiteY13" fmla="*/ 920471 h 3512136"/>
                    <a:gd name="connsiteX14" fmla="*/ 3608126 w 4068605"/>
                    <a:gd name="connsiteY14" fmla="*/ 517059 h 3512136"/>
                    <a:gd name="connsiteX15" fmla="*/ 2954805 w 4068605"/>
                    <a:gd name="connsiteY15" fmla="*/ 14346 h 3512136"/>
                    <a:gd name="connsiteX16" fmla="*/ 2512501 w 4068605"/>
                    <a:gd name="connsiteY16" fmla="*/ 177366 h 3512136"/>
                    <a:gd name="connsiteX17" fmla="*/ 1955172 w 4068605"/>
                    <a:gd name="connsiteY17" fmla="*/ 172815 h 3512136"/>
                    <a:gd name="connsiteX0" fmla="*/ 1955172 w 4068605"/>
                    <a:gd name="connsiteY0" fmla="*/ 172815 h 3512136"/>
                    <a:gd name="connsiteX1" fmla="*/ 956365 w 4068605"/>
                    <a:gd name="connsiteY1" fmla="*/ 334180 h 3512136"/>
                    <a:gd name="connsiteX2" fmla="*/ 714318 w 4068605"/>
                    <a:gd name="connsiteY2" fmla="*/ 791379 h 3512136"/>
                    <a:gd name="connsiteX3" fmla="*/ 214915 w 4068605"/>
                    <a:gd name="connsiteY3" fmla="*/ 1304850 h 3512136"/>
                    <a:gd name="connsiteX4" fmla="*/ 128441 w 4068605"/>
                    <a:gd name="connsiteY4" fmla="*/ 2148497 h 3512136"/>
                    <a:gd name="connsiteX5" fmla="*/ 848789 w 4068605"/>
                    <a:gd name="connsiteY5" fmla="*/ 2803059 h 3512136"/>
                    <a:gd name="connsiteX6" fmla="*/ 1526521 w 4068605"/>
                    <a:gd name="connsiteY6" fmla="*/ 3448518 h 3512136"/>
                    <a:gd name="connsiteX7" fmla="*/ 2516224 w 4068605"/>
                    <a:gd name="connsiteY7" fmla="*/ 3378594 h 3512136"/>
                    <a:gd name="connsiteX8" fmla="*/ 3356976 w 4068605"/>
                    <a:gd name="connsiteY8" fmla="*/ 3491136 h 3512136"/>
                    <a:gd name="connsiteX9" fmla="*/ 3747975 w 4068605"/>
                    <a:gd name="connsiteY9" fmla="*/ 3195713 h 3512136"/>
                    <a:gd name="connsiteX10" fmla="*/ 3715702 w 4068605"/>
                    <a:gd name="connsiteY10" fmla="*/ 2555633 h 3512136"/>
                    <a:gd name="connsiteX11" fmla="*/ 3990022 w 4068605"/>
                    <a:gd name="connsiteY11" fmla="*/ 2125327 h 3512136"/>
                    <a:gd name="connsiteX12" fmla="*/ 3839415 w 4068605"/>
                    <a:gd name="connsiteY12" fmla="*/ 1442217 h 3512136"/>
                    <a:gd name="connsiteX13" fmla="*/ 3597368 w 4068605"/>
                    <a:gd name="connsiteY13" fmla="*/ 920471 h 3512136"/>
                    <a:gd name="connsiteX14" fmla="*/ 3608126 w 4068605"/>
                    <a:gd name="connsiteY14" fmla="*/ 517059 h 3512136"/>
                    <a:gd name="connsiteX15" fmla="*/ 2954805 w 4068605"/>
                    <a:gd name="connsiteY15" fmla="*/ 14346 h 3512136"/>
                    <a:gd name="connsiteX16" fmla="*/ 2498433 w 4068605"/>
                    <a:gd name="connsiteY16" fmla="*/ 191646 h 3512136"/>
                    <a:gd name="connsiteX17" fmla="*/ 1955172 w 4068605"/>
                    <a:gd name="connsiteY17" fmla="*/ 172815 h 3512136"/>
                    <a:gd name="connsiteX0" fmla="*/ 1955172 w 4068605"/>
                    <a:gd name="connsiteY0" fmla="*/ 172815 h 3512136"/>
                    <a:gd name="connsiteX1" fmla="*/ 956365 w 4068605"/>
                    <a:gd name="connsiteY1" fmla="*/ 334180 h 3512136"/>
                    <a:gd name="connsiteX2" fmla="*/ 714318 w 4068605"/>
                    <a:gd name="connsiteY2" fmla="*/ 791379 h 3512136"/>
                    <a:gd name="connsiteX3" fmla="*/ 214915 w 4068605"/>
                    <a:gd name="connsiteY3" fmla="*/ 1304850 h 3512136"/>
                    <a:gd name="connsiteX4" fmla="*/ 128441 w 4068605"/>
                    <a:gd name="connsiteY4" fmla="*/ 2148497 h 3512136"/>
                    <a:gd name="connsiteX5" fmla="*/ 848789 w 4068605"/>
                    <a:gd name="connsiteY5" fmla="*/ 2803059 h 3512136"/>
                    <a:gd name="connsiteX6" fmla="*/ 1526521 w 4068605"/>
                    <a:gd name="connsiteY6" fmla="*/ 3448518 h 3512136"/>
                    <a:gd name="connsiteX7" fmla="*/ 2516224 w 4068605"/>
                    <a:gd name="connsiteY7" fmla="*/ 3378594 h 3512136"/>
                    <a:gd name="connsiteX8" fmla="*/ 3356976 w 4068605"/>
                    <a:gd name="connsiteY8" fmla="*/ 3491136 h 3512136"/>
                    <a:gd name="connsiteX9" fmla="*/ 3747975 w 4068605"/>
                    <a:gd name="connsiteY9" fmla="*/ 3195713 h 3512136"/>
                    <a:gd name="connsiteX10" fmla="*/ 3715702 w 4068605"/>
                    <a:gd name="connsiteY10" fmla="*/ 2555633 h 3512136"/>
                    <a:gd name="connsiteX11" fmla="*/ 3990022 w 4068605"/>
                    <a:gd name="connsiteY11" fmla="*/ 2125327 h 3512136"/>
                    <a:gd name="connsiteX12" fmla="*/ 3839415 w 4068605"/>
                    <a:gd name="connsiteY12" fmla="*/ 1442217 h 3512136"/>
                    <a:gd name="connsiteX13" fmla="*/ 3597368 w 4068605"/>
                    <a:gd name="connsiteY13" fmla="*/ 920471 h 3512136"/>
                    <a:gd name="connsiteX14" fmla="*/ 3608126 w 4068605"/>
                    <a:gd name="connsiteY14" fmla="*/ 517059 h 3512136"/>
                    <a:gd name="connsiteX15" fmla="*/ 2954805 w 4068605"/>
                    <a:gd name="connsiteY15" fmla="*/ 14346 h 3512136"/>
                    <a:gd name="connsiteX16" fmla="*/ 2498433 w 4068605"/>
                    <a:gd name="connsiteY16" fmla="*/ 191646 h 3512136"/>
                    <a:gd name="connsiteX17" fmla="*/ 1955172 w 4068605"/>
                    <a:gd name="connsiteY17" fmla="*/ 172815 h 3512136"/>
                    <a:gd name="connsiteX0" fmla="*/ 1955172 w 4068605"/>
                    <a:gd name="connsiteY0" fmla="*/ 172815 h 3512136"/>
                    <a:gd name="connsiteX1" fmla="*/ 956365 w 4068605"/>
                    <a:gd name="connsiteY1" fmla="*/ 334180 h 3512136"/>
                    <a:gd name="connsiteX2" fmla="*/ 714318 w 4068605"/>
                    <a:gd name="connsiteY2" fmla="*/ 791379 h 3512136"/>
                    <a:gd name="connsiteX3" fmla="*/ 214915 w 4068605"/>
                    <a:gd name="connsiteY3" fmla="*/ 1304850 h 3512136"/>
                    <a:gd name="connsiteX4" fmla="*/ 128441 w 4068605"/>
                    <a:gd name="connsiteY4" fmla="*/ 2148497 h 3512136"/>
                    <a:gd name="connsiteX5" fmla="*/ 848789 w 4068605"/>
                    <a:gd name="connsiteY5" fmla="*/ 2803059 h 3512136"/>
                    <a:gd name="connsiteX6" fmla="*/ 1526521 w 4068605"/>
                    <a:gd name="connsiteY6" fmla="*/ 3448518 h 3512136"/>
                    <a:gd name="connsiteX7" fmla="*/ 2516224 w 4068605"/>
                    <a:gd name="connsiteY7" fmla="*/ 3378594 h 3512136"/>
                    <a:gd name="connsiteX8" fmla="*/ 3356976 w 4068605"/>
                    <a:gd name="connsiteY8" fmla="*/ 3491136 h 3512136"/>
                    <a:gd name="connsiteX9" fmla="*/ 3747975 w 4068605"/>
                    <a:gd name="connsiteY9" fmla="*/ 3195713 h 3512136"/>
                    <a:gd name="connsiteX10" fmla="*/ 3715702 w 4068605"/>
                    <a:gd name="connsiteY10" fmla="*/ 2555633 h 3512136"/>
                    <a:gd name="connsiteX11" fmla="*/ 3990022 w 4068605"/>
                    <a:gd name="connsiteY11" fmla="*/ 2125327 h 3512136"/>
                    <a:gd name="connsiteX12" fmla="*/ 3839415 w 4068605"/>
                    <a:gd name="connsiteY12" fmla="*/ 1442217 h 3512136"/>
                    <a:gd name="connsiteX13" fmla="*/ 3597368 w 4068605"/>
                    <a:gd name="connsiteY13" fmla="*/ 920471 h 3512136"/>
                    <a:gd name="connsiteX14" fmla="*/ 3608126 w 4068605"/>
                    <a:gd name="connsiteY14" fmla="*/ 517059 h 3512136"/>
                    <a:gd name="connsiteX15" fmla="*/ 2954805 w 4068605"/>
                    <a:gd name="connsiteY15" fmla="*/ 14346 h 3512136"/>
                    <a:gd name="connsiteX16" fmla="*/ 2498433 w 4068605"/>
                    <a:gd name="connsiteY16" fmla="*/ 191646 h 3512136"/>
                    <a:gd name="connsiteX17" fmla="*/ 1955172 w 4068605"/>
                    <a:gd name="connsiteY17" fmla="*/ 172815 h 3512136"/>
                    <a:gd name="connsiteX0" fmla="*/ 1955172 w 4068605"/>
                    <a:gd name="connsiteY0" fmla="*/ 172815 h 3512136"/>
                    <a:gd name="connsiteX1" fmla="*/ 956365 w 4068605"/>
                    <a:gd name="connsiteY1" fmla="*/ 334180 h 3512136"/>
                    <a:gd name="connsiteX2" fmla="*/ 714318 w 4068605"/>
                    <a:gd name="connsiteY2" fmla="*/ 791379 h 3512136"/>
                    <a:gd name="connsiteX3" fmla="*/ 214915 w 4068605"/>
                    <a:gd name="connsiteY3" fmla="*/ 1304850 h 3512136"/>
                    <a:gd name="connsiteX4" fmla="*/ 128441 w 4068605"/>
                    <a:gd name="connsiteY4" fmla="*/ 2148497 h 3512136"/>
                    <a:gd name="connsiteX5" fmla="*/ 848789 w 4068605"/>
                    <a:gd name="connsiteY5" fmla="*/ 2803059 h 3512136"/>
                    <a:gd name="connsiteX6" fmla="*/ 1526521 w 4068605"/>
                    <a:gd name="connsiteY6" fmla="*/ 3448518 h 3512136"/>
                    <a:gd name="connsiteX7" fmla="*/ 2516224 w 4068605"/>
                    <a:gd name="connsiteY7" fmla="*/ 3378594 h 3512136"/>
                    <a:gd name="connsiteX8" fmla="*/ 3356976 w 4068605"/>
                    <a:gd name="connsiteY8" fmla="*/ 3491136 h 3512136"/>
                    <a:gd name="connsiteX9" fmla="*/ 3747975 w 4068605"/>
                    <a:gd name="connsiteY9" fmla="*/ 3195713 h 3512136"/>
                    <a:gd name="connsiteX10" fmla="*/ 3722736 w 4068605"/>
                    <a:gd name="connsiteY10" fmla="*/ 2498514 h 3512136"/>
                    <a:gd name="connsiteX11" fmla="*/ 3990022 w 4068605"/>
                    <a:gd name="connsiteY11" fmla="*/ 2125327 h 3512136"/>
                    <a:gd name="connsiteX12" fmla="*/ 3839415 w 4068605"/>
                    <a:gd name="connsiteY12" fmla="*/ 1442217 h 3512136"/>
                    <a:gd name="connsiteX13" fmla="*/ 3597368 w 4068605"/>
                    <a:gd name="connsiteY13" fmla="*/ 920471 h 3512136"/>
                    <a:gd name="connsiteX14" fmla="*/ 3608126 w 4068605"/>
                    <a:gd name="connsiteY14" fmla="*/ 517059 h 3512136"/>
                    <a:gd name="connsiteX15" fmla="*/ 2954805 w 4068605"/>
                    <a:gd name="connsiteY15" fmla="*/ 14346 h 3512136"/>
                    <a:gd name="connsiteX16" fmla="*/ 2498433 w 4068605"/>
                    <a:gd name="connsiteY16" fmla="*/ 191646 h 3512136"/>
                    <a:gd name="connsiteX17" fmla="*/ 1955172 w 4068605"/>
                    <a:gd name="connsiteY17" fmla="*/ 172815 h 3512136"/>
                    <a:gd name="connsiteX0" fmla="*/ 1955172 w 4076192"/>
                    <a:gd name="connsiteY0" fmla="*/ 172815 h 3512136"/>
                    <a:gd name="connsiteX1" fmla="*/ 956365 w 4076192"/>
                    <a:gd name="connsiteY1" fmla="*/ 334180 h 3512136"/>
                    <a:gd name="connsiteX2" fmla="*/ 714318 w 4076192"/>
                    <a:gd name="connsiteY2" fmla="*/ 791379 h 3512136"/>
                    <a:gd name="connsiteX3" fmla="*/ 214915 w 4076192"/>
                    <a:gd name="connsiteY3" fmla="*/ 1304850 h 3512136"/>
                    <a:gd name="connsiteX4" fmla="*/ 128441 w 4076192"/>
                    <a:gd name="connsiteY4" fmla="*/ 2148497 h 3512136"/>
                    <a:gd name="connsiteX5" fmla="*/ 848789 w 4076192"/>
                    <a:gd name="connsiteY5" fmla="*/ 2803059 h 3512136"/>
                    <a:gd name="connsiteX6" fmla="*/ 1526521 w 4076192"/>
                    <a:gd name="connsiteY6" fmla="*/ 3448518 h 3512136"/>
                    <a:gd name="connsiteX7" fmla="*/ 2516224 w 4076192"/>
                    <a:gd name="connsiteY7" fmla="*/ 3378594 h 3512136"/>
                    <a:gd name="connsiteX8" fmla="*/ 3356976 w 4076192"/>
                    <a:gd name="connsiteY8" fmla="*/ 3491136 h 3512136"/>
                    <a:gd name="connsiteX9" fmla="*/ 3747975 w 4076192"/>
                    <a:gd name="connsiteY9" fmla="*/ 3195713 h 3512136"/>
                    <a:gd name="connsiteX10" fmla="*/ 3722736 w 4076192"/>
                    <a:gd name="connsiteY10" fmla="*/ 2498514 h 3512136"/>
                    <a:gd name="connsiteX11" fmla="*/ 4004089 w 4076192"/>
                    <a:gd name="connsiteY11" fmla="*/ 2082487 h 3512136"/>
                    <a:gd name="connsiteX12" fmla="*/ 3839415 w 4076192"/>
                    <a:gd name="connsiteY12" fmla="*/ 1442217 h 3512136"/>
                    <a:gd name="connsiteX13" fmla="*/ 3597368 w 4076192"/>
                    <a:gd name="connsiteY13" fmla="*/ 920471 h 3512136"/>
                    <a:gd name="connsiteX14" fmla="*/ 3608126 w 4076192"/>
                    <a:gd name="connsiteY14" fmla="*/ 517059 h 3512136"/>
                    <a:gd name="connsiteX15" fmla="*/ 2954805 w 4076192"/>
                    <a:gd name="connsiteY15" fmla="*/ 14346 h 3512136"/>
                    <a:gd name="connsiteX16" fmla="*/ 2498433 w 4076192"/>
                    <a:gd name="connsiteY16" fmla="*/ 191646 h 3512136"/>
                    <a:gd name="connsiteX17" fmla="*/ 1955172 w 4076192"/>
                    <a:gd name="connsiteY17" fmla="*/ 172815 h 3512136"/>
                    <a:gd name="connsiteX0" fmla="*/ 1955172 w 4076192"/>
                    <a:gd name="connsiteY0" fmla="*/ 172815 h 3512136"/>
                    <a:gd name="connsiteX1" fmla="*/ 956365 w 4076192"/>
                    <a:gd name="connsiteY1" fmla="*/ 334180 h 3512136"/>
                    <a:gd name="connsiteX2" fmla="*/ 714318 w 4076192"/>
                    <a:gd name="connsiteY2" fmla="*/ 791379 h 3512136"/>
                    <a:gd name="connsiteX3" fmla="*/ 214915 w 4076192"/>
                    <a:gd name="connsiteY3" fmla="*/ 1304850 h 3512136"/>
                    <a:gd name="connsiteX4" fmla="*/ 128441 w 4076192"/>
                    <a:gd name="connsiteY4" fmla="*/ 2148497 h 3512136"/>
                    <a:gd name="connsiteX5" fmla="*/ 848789 w 4076192"/>
                    <a:gd name="connsiteY5" fmla="*/ 2803059 h 3512136"/>
                    <a:gd name="connsiteX6" fmla="*/ 1526521 w 4076192"/>
                    <a:gd name="connsiteY6" fmla="*/ 3448518 h 3512136"/>
                    <a:gd name="connsiteX7" fmla="*/ 2516224 w 4076192"/>
                    <a:gd name="connsiteY7" fmla="*/ 3378594 h 3512136"/>
                    <a:gd name="connsiteX8" fmla="*/ 3356976 w 4076192"/>
                    <a:gd name="connsiteY8" fmla="*/ 3491136 h 3512136"/>
                    <a:gd name="connsiteX9" fmla="*/ 3747975 w 4076192"/>
                    <a:gd name="connsiteY9" fmla="*/ 3195713 h 3512136"/>
                    <a:gd name="connsiteX10" fmla="*/ 3722736 w 4076192"/>
                    <a:gd name="connsiteY10" fmla="*/ 2498514 h 3512136"/>
                    <a:gd name="connsiteX11" fmla="*/ 4004089 w 4076192"/>
                    <a:gd name="connsiteY11" fmla="*/ 2082487 h 3512136"/>
                    <a:gd name="connsiteX12" fmla="*/ 3839415 w 4076192"/>
                    <a:gd name="connsiteY12" fmla="*/ 1442217 h 3512136"/>
                    <a:gd name="connsiteX13" fmla="*/ 3597368 w 4076192"/>
                    <a:gd name="connsiteY13" fmla="*/ 920471 h 3512136"/>
                    <a:gd name="connsiteX14" fmla="*/ 3608126 w 4076192"/>
                    <a:gd name="connsiteY14" fmla="*/ 517059 h 3512136"/>
                    <a:gd name="connsiteX15" fmla="*/ 2954805 w 4076192"/>
                    <a:gd name="connsiteY15" fmla="*/ 14346 h 3512136"/>
                    <a:gd name="connsiteX16" fmla="*/ 2498433 w 4076192"/>
                    <a:gd name="connsiteY16" fmla="*/ 191646 h 3512136"/>
                    <a:gd name="connsiteX17" fmla="*/ 1955172 w 4076192"/>
                    <a:gd name="connsiteY17" fmla="*/ 172815 h 3512136"/>
                    <a:gd name="connsiteX0" fmla="*/ 1955172 w 4076192"/>
                    <a:gd name="connsiteY0" fmla="*/ 172815 h 3512136"/>
                    <a:gd name="connsiteX1" fmla="*/ 956365 w 4076192"/>
                    <a:gd name="connsiteY1" fmla="*/ 334180 h 3512136"/>
                    <a:gd name="connsiteX2" fmla="*/ 714318 w 4076192"/>
                    <a:gd name="connsiteY2" fmla="*/ 791379 h 3512136"/>
                    <a:gd name="connsiteX3" fmla="*/ 214915 w 4076192"/>
                    <a:gd name="connsiteY3" fmla="*/ 1304850 h 3512136"/>
                    <a:gd name="connsiteX4" fmla="*/ 128441 w 4076192"/>
                    <a:gd name="connsiteY4" fmla="*/ 2148497 h 3512136"/>
                    <a:gd name="connsiteX5" fmla="*/ 848789 w 4076192"/>
                    <a:gd name="connsiteY5" fmla="*/ 2803059 h 3512136"/>
                    <a:gd name="connsiteX6" fmla="*/ 1526521 w 4076192"/>
                    <a:gd name="connsiteY6" fmla="*/ 3448518 h 3512136"/>
                    <a:gd name="connsiteX7" fmla="*/ 2516224 w 4076192"/>
                    <a:gd name="connsiteY7" fmla="*/ 3378594 h 3512136"/>
                    <a:gd name="connsiteX8" fmla="*/ 3356976 w 4076192"/>
                    <a:gd name="connsiteY8" fmla="*/ 3491136 h 3512136"/>
                    <a:gd name="connsiteX9" fmla="*/ 3747975 w 4076192"/>
                    <a:gd name="connsiteY9" fmla="*/ 3195713 h 3512136"/>
                    <a:gd name="connsiteX10" fmla="*/ 3722736 w 4076192"/>
                    <a:gd name="connsiteY10" fmla="*/ 2498514 h 3512136"/>
                    <a:gd name="connsiteX11" fmla="*/ 4004089 w 4076192"/>
                    <a:gd name="connsiteY11" fmla="*/ 2082487 h 3512136"/>
                    <a:gd name="connsiteX12" fmla="*/ 3839415 w 4076192"/>
                    <a:gd name="connsiteY12" fmla="*/ 1442217 h 3512136"/>
                    <a:gd name="connsiteX13" fmla="*/ 3597368 w 4076192"/>
                    <a:gd name="connsiteY13" fmla="*/ 920471 h 3512136"/>
                    <a:gd name="connsiteX14" fmla="*/ 3608126 w 4076192"/>
                    <a:gd name="connsiteY14" fmla="*/ 517059 h 3512136"/>
                    <a:gd name="connsiteX15" fmla="*/ 2954805 w 4076192"/>
                    <a:gd name="connsiteY15" fmla="*/ 14346 h 3512136"/>
                    <a:gd name="connsiteX16" fmla="*/ 2498433 w 4076192"/>
                    <a:gd name="connsiteY16" fmla="*/ 191646 h 3512136"/>
                    <a:gd name="connsiteX17" fmla="*/ 1955172 w 4076192"/>
                    <a:gd name="connsiteY17" fmla="*/ 172815 h 3512136"/>
                    <a:gd name="connsiteX0" fmla="*/ 1955172 w 4096899"/>
                    <a:gd name="connsiteY0" fmla="*/ 172815 h 3512136"/>
                    <a:gd name="connsiteX1" fmla="*/ 956365 w 4096899"/>
                    <a:gd name="connsiteY1" fmla="*/ 334180 h 3512136"/>
                    <a:gd name="connsiteX2" fmla="*/ 714318 w 4096899"/>
                    <a:gd name="connsiteY2" fmla="*/ 791379 h 3512136"/>
                    <a:gd name="connsiteX3" fmla="*/ 214915 w 4096899"/>
                    <a:gd name="connsiteY3" fmla="*/ 1304850 h 3512136"/>
                    <a:gd name="connsiteX4" fmla="*/ 128441 w 4096899"/>
                    <a:gd name="connsiteY4" fmla="*/ 2148497 h 3512136"/>
                    <a:gd name="connsiteX5" fmla="*/ 848789 w 4096899"/>
                    <a:gd name="connsiteY5" fmla="*/ 2803059 h 3512136"/>
                    <a:gd name="connsiteX6" fmla="*/ 1526521 w 4096899"/>
                    <a:gd name="connsiteY6" fmla="*/ 3448518 h 3512136"/>
                    <a:gd name="connsiteX7" fmla="*/ 2516224 w 4096899"/>
                    <a:gd name="connsiteY7" fmla="*/ 3378594 h 3512136"/>
                    <a:gd name="connsiteX8" fmla="*/ 3356976 w 4096899"/>
                    <a:gd name="connsiteY8" fmla="*/ 3491136 h 3512136"/>
                    <a:gd name="connsiteX9" fmla="*/ 3747975 w 4096899"/>
                    <a:gd name="connsiteY9" fmla="*/ 3195713 h 3512136"/>
                    <a:gd name="connsiteX10" fmla="*/ 3722736 w 4096899"/>
                    <a:gd name="connsiteY10" fmla="*/ 2498514 h 3512136"/>
                    <a:gd name="connsiteX11" fmla="*/ 4039258 w 4096899"/>
                    <a:gd name="connsiteY11" fmla="*/ 2082487 h 3512136"/>
                    <a:gd name="connsiteX12" fmla="*/ 3839415 w 4096899"/>
                    <a:gd name="connsiteY12" fmla="*/ 1442217 h 3512136"/>
                    <a:gd name="connsiteX13" fmla="*/ 3597368 w 4096899"/>
                    <a:gd name="connsiteY13" fmla="*/ 920471 h 3512136"/>
                    <a:gd name="connsiteX14" fmla="*/ 3608126 w 4096899"/>
                    <a:gd name="connsiteY14" fmla="*/ 517059 h 3512136"/>
                    <a:gd name="connsiteX15" fmla="*/ 2954805 w 4096899"/>
                    <a:gd name="connsiteY15" fmla="*/ 14346 h 3512136"/>
                    <a:gd name="connsiteX16" fmla="*/ 2498433 w 4096899"/>
                    <a:gd name="connsiteY16" fmla="*/ 191646 h 3512136"/>
                    <a:gd name="connsiteX17" fmla="*/ 1955172 w 4096899"/>
                    <a:gd name="connsiteY17" fmla="*/ 172815 h 3512136"/>
                    <a:gd name="connsiteX0" fmla="*/ 1955172 w 4096899"/>
                    <a:gd name="connsiteY0" fmla="*/ 172815 h 3512136"/>
                    <a:gd name="connsiteX1" fmla="*/ 956365 w 4096899"/>
                    <a:gd name="connsiteY1" fmla="*/ 334180 h 3512136"/>
                    <a:gd name="connsiteX2" fmla="*/ 714318 w 4096899"/>
                    <a:gd name="connsiteY2" fmla="*/ 791379 h 3512136"/>
                    <a:gd name="connsiteX3" fmla="*/ 214915 w 4096899"/>
                    <a:gd name="connsiteY3" fmla="*/ 1304850 h 3512136"/>
                    <a:gd name="connsiteX4" fmla="*/ 128441 w 4096899"/>
                    <a:gd name="connsiteY4" fmla="*/ 2148497 h 3512136"/>
                    <a:gd name="connsiteX5" fmla="*/ 848789 w 4096899"/>
                    <a:gd name="connsiteY5" fmla="*/ 2803059 h 3512136"/>
                    <a:gd name="connsiteX6" fmla="*/ 1526521 w 4096899"/>
                    <a:gd name="connsiteY6" fmla="*/ 3448518 h 3512136"/>
                    <a:gd name="connsiteX7" fmla="*/ 2516224 w 4096899"/>
                    <a:gd name="connsiteY7" fmla="*/ 3378594 h 3512136"/>
                    <a:gd name="connsiteX8" fmla="*/ 3356976 w 4096899"/>
                    <a:gd name="connsiteY8" fmla="*/ 3491136 h 3512136"/>
                    <a:gd name="connsiteX9" fmla="*/ 3747975 w 4096899"/>
                    <a:gd name="connsiteY9" fmla="*/ 3195713 h 3512136"/>
                    <a:gd name="connsiteX10" fmla="*/ 3722736 w 4096899"/>
                    <a:gd name="connsiteY10" fmla="*/ 2498514 h 3512136"/>
                    <a:gd name="connsiteX11" fmla="*/ 4039258 w 4096899"/>
                    <a:gd name="connsiteY11" fmla="*/ 2082487 h 3512136"/>
                    <a:gd name="connsiteX12" fmla="*/ 3839415 w 4096899"/>
                    <a:gd name="connsiteY12" fmla="*/ 1442217 h 3512136"/>
                    <a:gd name="connsiteX13" fmla="*/ 3597368 w 4096899"/>
                    <a:gd name="connsiteY13" fmla="*/ 920471 h 3512136"/>
                    <a:gd name="connsiteX14" fmla="*/ 3608126 w 4096899"/>
                    <a:gd name="connsiteY14" fmla="*/ 517059 h 3512136"/>
                    <a:gd name="connsiteX15" fmla="*/ 2954805 w 4096899"/>
                    <a:gd name="connsiteY15" fmla="*/ 14346 h 3512136"/>
                    <a:gd name="connsiteX16" fmla="*/ 2498433 w 4096899"/>
                    <a:gd name="connsiteY16" fmla="*/ 191646 h 3512136"/>
                    <a:gd name="connsiteX17" fmla="*/ 1955172 w 4096899"/>
                    <a:gd name="connsiteY17" fmla="*/ 172815 h 3512136"/>
                    <a:gd name="connsiteX0" fmla="*/ 1978256 w 4119983"/>
                    <a:gd name="connsiteY0" fmla="*/ 172815 h 3512136"/>
                    <a:gd name="connsiteX1" fmla="*/ 979449 w 4119983"/>
                    <a:gd name="connsiteY1" fmla="*/ 334180 h 3512136"/>
                    <a:gd name="connsiteX2" fmla="*/ 737402 w 4119983"/>
                    <a:gd name="connsiteY2" fmla="*/ 791379 h 3512136"/>
                    <a:gd name="connsiteX3" fmla="*/ 237999 w 4119983"/>
                    <a:gd name="connsiteY3" fmla="*/ 1304850 h 3512136"/>
                    <a:gd name="connsiteX4" fmla="*/ 151525 w 4119983"/>
                    <a:gd name="connsiteY4" fmla="*/ 2148497 h 3512136"/>
                    <a:gd name="connsiteX5" fmla="*/ 871873 w 4119983"/>
                    <a:gd name="connsiteY5" fmla="*/ 2803059 h 3512136"/>
                    <a:gd name="connsiteX6" fmla="*/ 1549605 w 4119983"/>
                    <a:gd name="connsiteY6" fmla="*/ 3448518 h 3512136"/>
                    <a:gd name="connsiteX7" fmla="*/ 2539308 w 4119983"/>
                    <a:gd name="connsiteY7" fmla="*/ 3378594 h 3512136"/>
                    <a:gd name="connsiteX8" fmla="*/ 3380060 w 4119983"/>
                    <a:gd name="connsiteY8" fmla="*/ 3491136 h 3512136"/>
                    <a:gd name="connsiteX9" fmla="*/ 3771059 w 4119983"/>
                    <a:gd name="connsiteY9" fmla="*/ 3195713 h 3512136"/>
                    <a:gd name="connsiteX10" fmla="*/ 3745820 w 4119983"/>
                    <a:gd name="connsiteY10" fmla="*/ 2498514 h 3512136"/>
                    <a:gd name="connsiteX11" fmla="*/ 4062342 w 4119983"/>
                    <a:gd name="connsiteY11" fmla="*/ 2082487 h 3512136"/>
                    <a:gd name="connsiteX12" fmla="*/ 3862499 w 4119983"/>
                    <a:gd name="connsiteY12" fmla="*/ 1442217 h 3512136"/>
                    <a:gd name="connsiteX13" fmla="*/ 3620452 w 4119983"/>
                    <a:gd name="connsiteY13" fmla="*/ 920471 h 3512136"/>
                    <a:gd name="connsiteX14" fmla="*/ 3631210 w 4119983"/>
                    <a:gd name="connsiteY14" fmla="*/ 517059 h 3512136"/>
                    <a:gd name="connsiteX15" fmla="*/ 2977889 w 4119983"/>
                    <a:gd name="connsiteY15" fmla="*/ 14346 h 3512136"/>
                    <a:gd name="connsiteX16" fmla="*/ 2521517 w 4119983"/>
                    <a:gd name="connsiteY16" fmla="*/ 191646 h 3512136"/>
                    <a:gd name="connsiteX17" fmla="*/ 1978256 w 4119983"/>
                    <a:gd name="connsiteY17" fmla="*/ 172815 h 3512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119983" h="3512136">
                      <a:moveTo>
                        <a:pt x="1978256" y="172815"/>
                      </a:moveTo>
                      <a:cubicBezTo>
                        <a:pt x="1779240" y="67031"/>
                        <a:pt x="1382861" y="-157086"/>
                        <a:pt x="979449" y="334180"/>
                      </a:cubicBezTo>
                      <a:cubicBezTo>
                        <a:pt x="895181" y="436377"/>
                        <a:pt x="816291" y="549333"/>
                        <a:pt x="737402" y="791379"/>
                      </a:cubicBezTo>
                      <a:cubicBezTo>
                        <a:pt x="671064" y="963501"/>
                        <a:pt x="627067" y="1052045"/>
                        <a:pt x="237999" y="1304850"/>
                      </a:cubicBezTo>
                      <a:cubicBezTo>
                        <a:pt x="-36597" y="1490488"/>
                        <a:pt x="-84453" y="1840387"/>
                        <a:pt x="151525" y="2148497"/>
                      </a:cubicBezTo>
                      <a:cubicBezTo>
                        <a:pt x="309304" y="2390544"/>
                        <a:pt x="853944" y="2501845"/>
                        <a:pt x="871873" y="2803059"/>
                      </a:cubicBezTo>
                      <a:cubicBezTo>
                        <a:pt x="920282" y="3331976"/>
                        <a:pt x="931040" y="3656498"/>
                        <a:pt x="1549605" y="3448518"/>
                      </a:cubicBezTo>
                      <a:cubicBezTo>
                        <a:pt x="1863369" y="3346320"/>
                        <a:pt x="2053421" y="3222608"/>
                        <a:pt x="2539308" y="3378594"/>
                      </a:cubicBezTo>
                      <a:cubicBezTo>
                        <a:pt x="2919412" y="3489757"/>
                        <a:pt x="3161321" y="3514444"/>
                        <a:pt x="3380060" y="3491136"/>
                      </a:cubicBezTo>
                      <a:cubicBezTo>
                        <a:pt x="3534253" y="3464242"/>
                        <a:pt x="3643759" y="3421623"/>
                        <a:pt x="3771059" y="3195713"/>
                      </a:cubicBezTo>
                      <a:cubicBezTo>
                        <a:pt x="3882221" y="2948287"/>
                        <a:pt x="3715341" y="2659879"/>
                        <a:pt x="3745820" y="2498514"/>
                      </a:cubicBezTo>
                      <a:cubicBezTo>
                        <a:pt x="3822916" y="2277983"/>
                        <a:pt x="3979867" y="2256274"/>
                        <a:pt x="4062342" y="2082487"/>
                      </a:cubicBezTo>
                      <a:cubicBezTo>
                        <a:pt x="4130474" y="1942638"/>
                        <a:pt x="4204261" y="1723065"/>
                        <a:pt x="3862499" y="1442217"/>
                      </a:cubicBezTo>
                      <a:cubicBezTo>
                        <a:pt x="3756716" y="1317309"/>
                        <a:pt x="3604316" y="1325675"/>
                        <a:pt x="3620452" y="920471"/>
                      </a:cubicBezTo>
                      <a:lnTo>
                        <a:pt x="3631210" y="517059"/>
                      </a:lnTo>
                      <a:cubicBezTo>
                        <a:pt x="3627624" y="330593"/>
                        <a:pt x="3457202" y="-81875"/>
                        <a:pt x="2977889" y="14346"/>
                      </a:cubicBezTo>
                      <a:cubicBezTo>
                        <a:pt x="2793216" y="55583"/>
                        <a:pt x="2690053" y="139651"/>
                        <a:pt x="2521517" y="191646"/>
                      </a:cubicBezTo>
                      <a:cubicBezTo>
                        <a:pt x="2300296" y="254592"/>
                        <a:pt x="2094796" y="223017"/>
                        <a:pt x="1978256" y="172815"/>
                      </a:cubicBezTo>
                      <a:close/>
                    </a:path>
                  </a:pathLst>
                </a:custGeom>
                <a:noFill/>
                <a:ln w="28575" cap="flat" cmpd="sng" algn="ctr">
                  <a:solidFill>
                    <a:srgbClr val="1E5AA4"/>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46" name="任意多边形 216">
                  <a:extLst>
                    <a:ext uri="{FF2B5EF4-FFF2-40B4-BE49-F238E27FC236}">
                      <a16:creationId xmlns:a16="http://schemas.microsoft.com/office/drawing/2014/main" id="{A42280E3-3256-45F8-B193-B15A00BE0154}"/>
                    </a:ext>
                  </a:extLst>
                </p:cNvPr>
                <p:cNvSpPr/>
                <p:nvPr/>
              </p:nvSpPr>
              <p:spPr>
                <a:xfrm>
                  <a:off x="2190941" y="1701991"/>
                  <a:ext cx="3547136" cy="3034919"/>
                </a:xfrm>
                <a:custGeom>
                  <a:avLst/>
                  <a:gdLst>
                    <a:gd name="connsiteX0" fmla="*/ 1387736 w 3286461"/>
                    <a:gd name="connsiteY0" fmla="*/ 102197 h 2904564"/>
                    <a:gd name="connsiteX1" fmla="*/ 527125 w 3286461"/>
                    <a:gd name="connsiteY1" fmla="*/ 467957 h 2904564"/>
                    <a:gd name="connsiteX2" fmla="*/ 0 w 3286461"/>
                    <a:gd name="connsiteY2" fmla="*/ 1145689 h 2904564"/>
                    <a:gd name="connsiteX3" fmla="*/ 91440 w 3286461"/>
                    <a:gd name="connsiteY3" fmla="*/ 1936376 h 2904564"/>
                    <a:gd name="connsiteX4" fmla="*/ 586292 w 3286461"/>
                    <a:gd name="connsiteY4" fmla="*/ 2630244 h 2904564"/>
                    <a:gd name="connsiteX5" fmla="*/ 1264023 w 3286461"/>
                    <a:gd name="connsiteY5" fmla="*/ 2899186 h 2904564"/>
                    <a:gd name="connsiteX6" fmla="*/ 1968649 w 3286461"/>
                    <a:gd name="connsiteY6" fmla="*/ 2904564 h 2904564"/>
                    <a:gd name="connsiteX7" fmla="*/ 2904565 w 3286461"/>
                    <a:gd name="connsiteY7" fmla="*/ 2775473 h 2904564"/>
                    <a:gd name="connsiteX8" fmla="*/ 3044414 w 3286461"/>
                    <a:gd name="connsiteY8" fmla="*/ 2366682 h 2904564"/>
                    <a:gd name="connsiteX9" fmla="*/ 3286461 w 3286461"/>
                    <a:gd name="connsiteY9" fmla="*/ 1715844 h 2904564"/>
                    <a:gd name="connsiteX10" fmla="*/ 3087445 w 3286461"/>
                    <a:gd name="connsiteY10" fmla="*/ 1226371 h 2904564"/>
                    <a:gd name="connsiteX11" fmla="*/ 2958353 w 3286461"/>
                    <a:gd name="connsiteY11" fmla="*/ 365760 h 2904564"/>
                    <a:gd name="connsiteX12" fmla="*/ 2355925 w 3286461"/>
                    <a:gd name="connsiteY12" fmla="*/ 0 h 2904564"/>
                    <a:gd name="connsiteX13" fmla="*/ 1387736 w 3286461"/>
                    <a:gd name="connsiteY13" fmla="*/ 102197 h 2904564"/>
                    <a:gd name="connsiteX0" fmla="*/ 1387736 w 3286461"/>
                    <a:gd name="connsiteY0" fmla="*/ 102197 h 2904564"/>
                    <a:gd name="connsiteX1" fmla="*/ 527125 w 3286461"/>
                    <a:gd name="connsiteY1" fmla="*/ 467957 h 2904564"/>
                    <a:gd name="connsiteX2" fmla="*/ 0 w 3286461"/>
                    <a:gd name="connsiteY2" fmla="*/ 1145689 h 2904564"/>
                    <a:gd name="connsiteX3" fmla="*/ 91440 w 3286461"/>
                    <a:gd name="connsiteY3" fmla="*/ 1936376 h 2904564"/>
                    <a:gd name="connsiteX4" fmla="*/ 586292 w 3286461"/>
                    <a:gd name="connsiteY4" fmla="*/ 2630244 h 2904564"/>
                    <a:gd name="connsiteX5" fmla="*/ 1264023 w 3286461"/>
                    <a:gd name="connsiteY5" fmla="*/ 2899186 h 2904564"/>
                    <a:gd name="connsiteX6" fmla="*/ 1968649 w 3286461"/>
                    <a:gd name="connsiteY6" fmla="*/ 2904564 h 2904564"/>
                    <a:gd name="connsiteX7" fmla="*/ 2904565 w 3286461"/>
                    <a:gd name="connsiteY7" fmla="*/ 2775473 h 2904564"/>
                    <a:gd name="connsiteX8" fmla="*/ 3044414 w 3286461"/>
                    <a:gd name="connsiteY8" fmla="*/ 2366682 h 2904564"/>
                    <a:gd name="connsiteX9" fmla="*/ 3286461 w 3286461"/>
                    <a:gd name="connsiteY9" fmla="*/ 1715844 h 2904564"/>
                    <a:gd name="connsiteX10" fmla="*/ 3087445 w 3286461"/>
                    <a:gd name="connsiteY10" fmla="*/ 1226371 h 2904564"/>
                    <a:gd name="connsiteX11" fmla="*/ 2958353 w 3286461"/>
                    <a:gd name="connsiteY11" fmla="*/ 365760 h 2904564"/>
                    <a:gd name="connsiteX12" fmla="*/ 2355925 w 3286461"/>
                    <a:gd name="connsiteY12" fmla="*/ 0 h 2904564"/>
                    <a:gd name="connsiteX13" fmla="*/ 1387736 w 3286461"/>
                    <a:gd name="connsiteY13" fmla="*/ 102197 h 2904564"/>
                    <a:gd name="connsiteX0" fmla="*/ 1387736 w 3286461"/>
                    <a:gd name="connsiteY0" fmla="*/ 102197 h 2904564"/>
                    <a:gd name="connsiteX1" fmla="*/ 527125 w 3286461"/>
                    <a:gd name="connsiteY1" fmla="*/ 467957 h 2904564"/>
                    <a:gd name="connsiteX2" fmla="*/ 0 w 3286461"/>
                    <a:gd name="connsiteY2" fmla="*/ 1145689 h 2904564"/>
                    <a:gd name="connsiteX3" fmla="*/ 91440 w 3286461"/>
                    <a:gd name="connsiteY3" fmla="*/ 1936376 h 2904564"/>
                    <a:gd name="connsiteX4" fmla="*/ 586292 w 3286461"/>
                    <a:gd name="connsiteY4" fmla="*/ 2630244 h 2904564"/>
                    <a:gd name="connsiteX5" fmla="*/ 1264023 w 3286461"/>
                    <a:gd name="connsiteY5" fmla="*/ 2899186 h 2904564"/>
                    <a:gd name="connsiteX6" fmla="*/ 1968649 w 3286461"/>
                    <a:gd name="connsiteY6" fmla="*/ 2904564 h 2904564"/>
                    <a:gd name="connsiteX7" fmla="*/ 2904565 w 3286461"/>
                    <a:gd name="connsiteY7" fmla="*/ 2775473 h 2904564"/>
                    <a:gd name="connsiteX8" fmla="*/ 3044414 w 3286461"/>
                    <a:gd name="connsiteY8" fmla="*/ 2366682 h 2904564"/>
                    <a:gd name="connsiteX9" fmla="*/ 3286461 w 3286461"/>
                    <a:gd name="connsiteY9" fmla="*/ 1715844 h 2904564"/>
                    <a:gd name="connsiteX10" fmla="*/ 3087445 w 3286461"/>
                    <a:gd name="connsiteY10" fmla="*/ 1226371 h 2904564"/>
                    <a:gd name="connsiteX11" fmla="*/ 2958353 w 3286461"/>
                    <a:gd name="connsiteY11" fmla="*/ 365760 h 2904564"/>
                    <a:gd name="connsiteX12" fmla="*/ 2355925 w 3286461"/>
                    <a:gd name="connsiteY12" fmla="*/ 0 h 2904564"/>
                    <a:gd name="connsiteX13" fmla="*/ 1387736 w 3286461"/>
                    <a:gd name="connsiteY13" fmla="*/ 102197 h 2904564"/>
                    <a:gd name="connsiteX0" fmla="*/ 1387736 w 3286461"/>
                    <a:gd name="connsiteY0" fmla="*/ 102197 h 2904564"/>
                    <a:gd name="connsiteX1" fmla="*/ 527125 w 3286461"/>
                    <a:gd name="connsiteY1" fmla="*/ 467957 h 2904564"/>
                    <a:gd name="connsiteX2" fmla="*/ 0 w 3286461"/>
                    <a:gd name="connsiteY2" fmla="*/ 1145689 h 2904564"/>
                    <a:gd name="connsiteX3" fmla="*/ 91440 w 3286461"/>
                    <a:gd name="connsiteY3" fmla="*/ 1936376 h 2904564"/>
                    <a:gd name="connsiteX4" fmla="*/ 586292 w 3286461"/>
                    <a:gd name="connsiteY4" fmla="*/ 2630244 h 2904564"/>
                    <a:gd name="connsiteX5" fmla="*/ 1264023 w 3286461"/>
                    <a:gd name="connsiteY5" fmla="*/ 2899186 h 2904564"/>
                    <a:gd name="connsiteX6" fmla="*/ 1968649 w 3286461"/>
                    <a:gd name="connsiteY6" fmla="*/ 2904564 h 2904564"/>
                    <a:gd name="connsiteX7" fmla="*/ 2904565 w 3286461"/>
                    <a:gd name="connsiteY7" fmla="*/ 2775473 h 2904564"/>
                    <a:gd name="connsiteX8" fmla="*/ 3044414 w 3286461"/>
                    <a:gd name="connsiteY8" fmla="*/ 2366682 h 2904564"/>
                    <a:gd name="connsiteX9" fmla="*/ 3286461 w 3286461"/>
                    <a:gd name="connsiteY9" fmla="*/ 1715844 h 2904564"/>
                    <a:gd name="connsiteX10" fmla="*/ 3087445 w 3286461"/>
                    <a:gd name="connsiteY10" fmla="*/ 1226371 h 2904564"/>
                    <a:gd name="connsiteX11" fmla="*/ 2958353 w 3286461"/>
                    <a:gd name="connsiteY11" fmla="*/ 365760 h 2904564"/>
                    <a:gd name="connsiteX12" fmla="*/ 2355925 w 3286461"/>
                    <a:gd name="connsiteY12" fmla="*/ 0 h 2904564"/>
                    <a:gd name="connsiteX13" fmla="*/ 1387736 w 3286461"/>
                    <a:gd name="connsiteY13" fmla="*/ 102197 h 2904564"/>
                    <a:gd name="connsiteX0" fmla="*/ 1535848 w 3434573"/>
                    <a:gd name="connsiteY0" fmla="*/ 102197 h 2904564"/>
                    <a:gd name="connsiteX1" fmla="*/ 675237 w 3434573"/>
                    <a:gd name="connsiteY1" fmla="*/ 467957 h 2904564"/>
                    <a:gd name="connsiteX2" fmla="*/ 148112 w 3434573"/>
                    <a:gd name="connsiteY2" fmla="*/ 1145689 h 2904564"/>
                    <a:gd name="connsiteX3" fmla="*/ 239552 w 3434573"/>
                    <a:gd name="connsiteY3" fmla="*/ 1936376 h 2904564"/>
                    <a:gd name="connsiteX4" fmla="*/ 734404 w 3434573"/>
                    <a:gd name="connsiteY4" fmla="*/ 2630244 h 2904564"/>
                    <a:gd name="connsiteX5" fmla="*/ 1412135 w 3434573"/>
                    <a:gd name="connsiteY5" fmla="*/ 2899186 h 2904564"/>
                    <a:gd name="connsiteX6" fmla="*/ 2116761 w 3434573"/>
                    <a:gd name="connsiteY6" fmla="*/ 2904564 h 2904564"/>
                    <a:gd name="connsiteX7" fmla="*/ 3052677 w 3434573"/>
                    <a:gd name="connsiteY7" fmla="*/ 2775473 h 2904564"/>
                    <a:gd name="connsiteX8" fmla="*/ 3192526 w 3434573"/>
                    <a:gd name="connsiteY8" fmla="*/ 2366682 h 2904564"/>
                    <a:gd name="connsiteX9" fmla="*/ 3434573 w 3434573"/>
                    <a:gd name="connsiteY9" fmla="*/ 1715844 h 2904564"/>
                    <a:gd name="connsiteX10" fmla="*/ 3235557 w 3434573"/>
                    <a:gd name="connsiteY10" fmla="*/ 1226371 h 2904564"/>
                    <a:gd name="connsiteX11" fmla="*/ 3106465 w 3434573"/>
                    <a:gd name="connsiteY11" fmla="*/ 365760 h 2904564"/>
                    <a:gd name="connsiteX12" fmla="*/ 2504037 w 3434573"/>
                    <a:gd name="connsiteY12" fmla="*/ 0 h 2904564"/>
                    <a:gd name="connsiteX13" fmla="*/ 1535848 w 3434573"/>
                    <a:gd name="connsiteY13" fmla="*/ 102197 h 2904564"/>
                    <a:gd name="connsiteX0" fmla="*/ 1535848 w 3434573"/>
                    <a:gd name="connsiteY0" fmla="*/ 102197 h 2904564"/>
                    <a:gd name="connsiteX1" fmla="*/ 675237 w 3434573"/>
                    <a:gd name="connsiteY1" fmla="*/ 467957 h 2904564"/>
                    <a:gd name="connsiteX2" fmla="*/ 148112 w 3434573"/>
                    <a:gd name="connsiteY2" fmla="*/ 1145689 h 2904564"/>
                    <a:gd name="connsiteX3" fmla="*/ 239552 w 3434573"/>
                    <a:gd name="connsiteY3" fmla="*/ 1936376 h 2904564"/>
                    <a:gd name="connsiteX4" fmla="*/ 734404 w 3434573"/>
                    <a:gd name="connsiteY4" fmla="*/ 2630244 h 2904564"/>
                    <a:gd name="connsiteX5" fmla="*/ 1412135 w 3434573"/>
                    <a:gd name="connsiteY5" fmla="*/ 2899186 h 2904564"/>
                    <a:gd name="connsiteX6" fmla="*/ 2116761 w 3434573"/>
                    <a:gd name="connsiteY6" fmla="*/ 2904564 h 2904564"/>
                    <a:gd name="connsiteX7" fmla="*/ 3052677 w 3434573"/>
                    <a:gd name="connsiteY7" fmla="*/ 2775473 h 2904564"/>
                    <a:gd name="connsiteX8" fmla="*/ 3192526 w 3434573"/>
                    <a:gd name="connsiteY8" fmla="*/ 2366682 h 2904564"/>
                    <a:gd name="connsiteX9" fmla="*/ 3434573 w 3434573"/>
                    <a:gd name="connsiteY9" fmla="*/ 1715844 h 2904564"/>
                    <a:gd name="connsiteX10" fmla="*/ 3235557 w 3434573"/>
                    <a:gd name="connsiteY10" fmla="*/ 1226371 h 2904564"/>
                    <a:gd name="connsiteX11" fmla="*/ 3106465 w 3434573"/>
                    <a:gd name="connsiteY11" fmla="*/ 365760 h 2904564"/>
                    <a:gd name="connsiteX12" fmla="*/ 2504037 w 3434573"/>
                    <a:gd name="connsiteY12" fmla="*/ 0 h 2904564"/>
                    <a:gd name="connsiteX13" fmla="*/ 1535848 w 3434573"/>
                    <a:gd name="connsiteY13" fmla="*/ 102197 h 2904564"/>
                    <a:gd name="connsiteX0" fmla="*/ 1592821 w 3491546"/>
                    <a:gd name="connsiteY0" fmla="*/ 102197 h 2904564"/>
                    <a:gd name="connsiteX1" fmla="*/ 732210 w 3491546"/>
                    <a:gd name="connsiteY1" fmla="*/ 467957 h 2904564"/>
                    <a:gd name="connsiteX2" fmla="*/ 205085 w 3491546"/>
                    <a:gd name="connsiteY2" fmla="*/ 1145689 h 2904564"/>
                    <a:gd name="connsiteX3" fmla="*/ 296525 w 3491546"/>
                    <a:gd name="connsiteY3" fmla="*/ 1936376 h 2904564"/>
                    <a:gd name="connsiteX4" fmla="*/ 791377 w 3491546"/>
                    <a:gd name="connsiteY4" fmla="*/ 2630244 h 2904564"/>
                    <a:gd name="connsiteX5" fmla="*/ 1469108 w 3491546"/>
                    <a:gd name="connsiteY5" fmla="*/ 2899186 h 2904564"/>
                    <a:gd name="connsiteX6" fmla="*/ 2173734 w 3491546"/>
                    <a:gd name="connsiteY6" fmla="*/ 2904564 h 2904564"/>
                    <a:gd name="connsiteX7" fmla="*/ 3109650 w 3491546"/>
                    <a:gd name="connsiteY7" fmla="*/ 2775473 h 2904564"/>
                    <a:gd name="connsiteX8" fmla="*/ 3249499 w 3491546"/>
                    <a:gd name="connsiteY8" fmla="*/ 2366682 h 2904564"/>
                    <a:gd name="connsiteX9" fmla="*/ 3491546 w 3491546"/>
                    <a:gd name="connsiteY9" fmla="*/ 1715844 h 2904564"/>
                    <a:gd name="connsiteX10" fmla="*/ 3292530 w 3491546"/>
                    <a:gd name="connsiteY10" fmla="*/ 1226371 h 2904564"/>
                    <a:gd name="connsiteX11" fmla="*/ 3163438 w 3491546"/>
                    <a:gd name="connsiteY11" fmla="*/ 365760 h 2904564"/>
                    <a:gd name="connsiteX12" fmla="*/ 2561010 w 3491546"/>
                    <a:gd name="connsiteY12" fmla="*/ 0 h 2904564"/>
                    <a:gd name="connsiteX13" fmla="*/ 1592821 w 3491546"/>
                    <a:gd name="connsiteY13" fmla="*/ 102197 h 2904564"/>
                    <a:gd name="connsiteX0" fmla="*/ 1592821 w 3491546"/>
                    <a:gd name="connsiteY0" fmla="*/ 102197 h 2904564"/>
                    <a:gd name="connsiteX1" fmla="*/ 732210 w 3491546"/>
                    <a:gd name="connsiteY1" fmla="*/ 467957 h 2904564"/>
                    <a:gd name="connsiteX2" fmla="*/ 205085 w 3491546"/>
                    <a:gd name="connsiteY2" fmla="*/ 1145689 h 2904564"/>
                    <a:gd name="connsiteX3" fmla="*/ 296525 w 3491546"/>
                    <a:gd name="connsiteY3" fmla="*/ 1936376 h 2904564"/>
                    <a:gd name="connsiteX4" fmla="*/ 791377 w 3491546"/>
                    <a:gd name="connsiteY4" fmla="*/ 2630244 h 2904564"/>
                    <a:gd name="connsiteX5" fmla="*/ 1469108 w 3491546"/>
                    <a:gd name="connsiteY5" fmla="*/ 2899186 h 2904564"/>
                    <a:gd name="connsiteX6" fmla="*/ 2173734 w 3491546"/>
                    <a:gd name="connsiteY6" fmla="*/ 2904564 h 2904564"/>
                    <a:gd name="connsiteX7" fmla="*/ 3109650 w 3491546"/>
                    <a:gd name="connsiteY7" fmla="*/ 2775473 h 2904564"/>
                    <a:gd name="connsiteX8" fmla="*/ 3249499 w 3491546"/>
                    <a:gd name="connsiteY8" fmla="*/ 2366682 h 2904564"/>
                    <a:gd name="connsiteX9" fmla="*/ 3491546 w 3491546"/>
                    <a:gd name="connsiteY9" fmla="*/ 1715844 h 2904564"/>
                    <a:gd name="connsiteX10" fmla="*/ 3292530 w 3491546"/>
                    <a:gd name="connsiteY10" fmla="*/ 1226371 h 2904564"/>
                    <a:gd name="connsiteX11" fmla="*/ 3163438 w 3491546"/>
                    <a:gd name="connsiteY11" fmla="*/ 365760 h 2904564"/>
                    <a:gd name="connsiteX12" fmla="*/ 2561010 w 3491546"/>
                    <a:gd name="connsiteY12" fmla="*/ 0 h 2904564"/>
                    <a:gd name="connsiteX13" fmla="*/ 1592821 w 3491546"/>
                    <a:gd name="connsiteY13" fmla="*/ 102197 h 2904564"/>
                    <a:gd name="connsiteX0" fmla="*/ 1594370 w 3493095"/>
                    <a:gd name="connsiteY0" fmla="*/ 102197 h 2904564"/>
                    <a:gd name="connsiteX1" fmla="*/ 733759 w 3493095"/>
                    <a:gd name="connsiteY1" fmla="*/ 467957 h 2904564"/>
                    <a:gd name="connsiteX2" fmla="*/ 206634 w 3493095"/>
                    <a:gd name="connsiteY2" fmla="*/ 1145689 h 2904564"/>
                    <a:gd name="connsiteX3" fmla="*/ 298074 w 3493095"/>
                    <a:gd name="connsiteY3" fmla="*/ 1936376 h 2904564"/>
                    <a:gd name="connsiteX4" fmla="*/ 792926 w 3493095"/>
                    <a:gd name="connsiteY4" fmla="*/ 2630244 h 2904564"/>
                    <a:gd name="connsiteX5" fmla="*/ 1470657 w 3493095"/>
                    <a:gd name="connsiteY5" fmla="*/ 2899186 h 2904564"/>
                    <a:gd name="connsiteX6" fmla="*/ 2175283 w 3493095"/>
                    <a:gd name="connsiteY6" fmla="*/ 2904564 h 2904564"/>
                    <a:gd name="connsiteX7" fmla="*/ 3111199 w 3493095"/>
                    <a:gd name="connsiteY7" fmla="*/ 2775473 h 2904564"/>
                    <a:gd name="connsiteX8" fmla="*/ 3251048 w 3493095"/>
                    <a:gd name="connsiteY8" fmla="*/ 2366682 h 2904564"/>
                    <a:gd name="connsiteX9" fmla="*/ 3493095 w 3493095"/>
                    <a:gd name="connsiteY9" fmla="*/ 1715844 h 2904564"/>
                    <a:gd name="connsiteX10" fmla="*/ 3294079 w 3493095"/>
                    <a:gd name="connsiteY10" fmla="*/ 1226371 h 2904564"/>
                    <a:gd name="connsiteX11" fmla="*/ 3164987 w 3493095"/>
                    <a:gd name="connsiteY11" fmla="*/ 365760 h 2904564"/>
                    <a:gd name="connsiteX12" fmla="*/ 2562559 w 3493095"/>
                    <a:gd name="connsiteY12" fmla="*/ 0 h 2904564"/>
                    <a:gd name="connsiteX13" fmla="*/ 1594370 w 3493095"/>
                    <a:gd name="connsiteY13" fmla="*/ 102197 h 2904564"/>
                    <a:gd name="connsiteX0" fmla="*/ 1594370 w 3493095"/>
                    <a:gd name="connsiteY0" fmla="*/ 102197 h 2904564"/>
                    <a:gd name="connsiteX1" fmla="*/ 733759 w 3493095"/>
                    <a:gd name="connsiteY1" fmla="*/ 467957 h 2904564"/>
                    <a:gd name="connsiteX2" fmla="*/ 206634 w 3493095"/>
                    <a:gd name="connsiteY2" fmla="*/ 1145689 h 2904564"/>
                    <a:gd name="connsiteX3" fmla="*/ 298074 w 3493095"/>
                    <a:gd name="connsiteY3" fmla="*/ 1936376 h 2904564"/>
                    <a:gd name="connsiteX4" fmla="*/ 792926 w 3493095"/>
                    <a:gd name="connsiteY4" fmla="*/ 2630244 h 2904564"/>
                    <a:gd name="connsiteX5" fmla="*/ 1470657 w 3493095"/>
                    <a:gd name="connsiteY5" fmla="*/ 2899186 h 2904564"/>
                    <a:gd name="connsiteX6" fmla="*/ 2175283 w 3493095"/>
                    <a:gd name="connsiteY6" fmla="*/ 2904564 h 2904564"/>
                    <a:gd name="connsiteX7" fmla="*/ 3111199 w 3493095"/>
                    <a:gd name="connsiteY7" fmla="*/ 2775473 h 2904564"/>
                    <a:gd name="connsiteX8" fmla="*/ 3251048 w 3493095"/>
                    <a:gd name="connsiteY8" fmla="*/ 2366682 h 2904564"/>
                    <a:gd name="connsiteX9" fmla="*/ 3493095 w 3493095"/>
                    <a:gd name="connsiteY9" fmla="*/ 1715844 h 2904564"/>
                    <a:gd name="connsiteX10" fmla="*/ 3294079 w 3493095"/>
                    <a:gd name="connsiteY10" fmla="*/ 1226371 h 2904564"/>
                    <a:gd name="connsiteX11" fmla="*/ 3164987 w 3493095"/>
                    <a:gd name="connsiteY11" fmla="*/ 365760 h 2904564"/>
                    <a:gd name="connsiteX12" fmla="*/ 2562559 w 3493095"/>
                    <a:gd name="connsiteY12" fmla="*/ 0 h 2904564"/>
                    <a:gd name="connsiteX13" fmla="*/ 1594370 w 3493095"/>
                    <a:gd name="connsiteY13" fmla="*/ 102197 h 2904564"/>
                    <a:gd name="connsiteX0" fmla="*/ 1594370 w 3493095"/>
                    <a:gd name="connsiteY0" fmla="*/ 102197 h 2904564"/>
                    <a:gd name="connsiteX1" fmla="*/ 733759 w 3493095"/>
                    <a:gd name="connsiteY1" fmla="*/ 467957 h 2904564"/>
                    <a:gd name="connsiteX2" fmla="*/ 206634 w 3493095"/>
                    <a:gd name="connsiteY2" fmla="*/ 1145689 h 2904564"/>
                    <a:gd name="connsiteX3" fmla="*/ 298074 w 3493095"/>
                    <a:gd name="connsiteY3" fmla="*/ 1936376 h 2904564"/>
                    <a:gd name="connsiteX4" fmla="*/ 792926 w 3493095"/>
                    <a:gd name="connsiteY4" fmla="*/ 2630244 h 2904564"/>
                    <a:gd name="connsiteX5" fmla="*/ 1470657 w 3493095"/>
                    <a:gd name="connsiteY5" fmla="*/ 2899186 h 2904564"/>
                    <a:gd name="connsiteX6" fmla="*/ 2175283 w 3493095"/>
                    <a:gd name="connsiteY6" fmla="*/ 2904564 h 2904564"/>
                    <a:gd name="connsiteX7" fmla="*/ 3111199 w 3493095"/>
                    <a:gd name="connsiteY7" fmla="*/ 2775473 h 2904564"/>
                    <a:gd name="connsiteX8" fmla="*/ 3251048 w 3493095"/>
                    <a:gd name="connsiteY8" fmla="*/ 2366682 h 2904564"/>
                    <a:gd name="connsiteX9" fmla="*/ 3493095 w 3493095"/>
                    <a:gd name="connsiteY9" fmla="*/ 1715844 h 2904564"/>
                    <a:gd name="connsiteX10" fmla="*/ 3294079 w 3493095"/>
                    <a:gd name="connsiteY10" fmla="*/ 1226371 h 2904564"/>
                    <a:gd name="connsiteX11" fmla="*/ 3164987 w 3493095"/>
                    <a:gd name="connsiteY11" fmla="*/ 365760 h 2904564"/>
                    <a:gd name="connsiteX12" fmla="*/ 2562559 w 3493095"/>
                    <a:gd name="connsiteY12" fmla="*/ 0 h 2904564"/>
                    <a:gd name="connsiteX13" fmla="*/ 1594370 w 3493095"/>
                    <a:gd name="connsiteY13" fmla="*/ 102197 h 2904564"/>
                    <a:gd name="connsiteX0" fmla="*/ 1594370 w 3493095"/>
                    <a:gd name="connsiteY0" fmla="*/ 102197 h 2904564"/>
                    <a:gd name="connsiteX1" fmla="*/ 733759 w 3493095"/>
                    <a:gd name="connsiteY1" fmla="*/ 467957 h 2904564"/>
                    <a:gd name="connsiteX2" fmla="*/ 206634 w 3493095"/>
                    <a:gd name="connsiteY2" fmla="*/ 1145689 h 2904564"/>
                    <a:gd name="connsiteX3" fmla="*/ 298074 w 3493095"/>
                    <a:gd name="connsiteY3" fmla="*/ 1936376 h 2904564"/>
                    <a:gd name="connsiteX4" fmla="*/ 792926 w 3493095"/>
                    <a:gd name="connsiteY4" fmla="*/ 2630244 h 2904564"/>
                    <a:gd name="connsiteX5" fmla="*/ 1470657 w 3493095"/>
                    <a:gd name="connsiteY5" fmla="*/ 2899186 h 2904564"/>
                    <a:gd name="connsiteX6" fmla="*/ 2175283 w 3493095"/>
                    <a:gd name="connsiteY6" fmla="*/ 2904564 h 2904564"/>
                    <a:gd name="connsiteX7" fmla="*/ 3111199 w 3493095"/>
                    <a:gd name="connsiteY7" fmla="*/ 2775473 h 2904564"/>
                    <a:gd name="connsiteX8" fmla="*/ 3251048 w 3493095"/>
                    <a:gd name="connsiteY8" fmla="*/ 2366682 h 2904564"/>
                    <a:gd name="connsiteX9" fmla="*/ 3493095 w 3493095"/>
                    <a:gd name="connsiteY9" fmla="*/ 1715844 h 2904564"/>
                    <a:gd name="connsiteX10" fmla="*/ 3294079 w 3493095"/>
                    <a:gd name="connsiteY10" fmla="*/ 1226371 h 2904564"/>
                    <a:gd name="connsiteX11" fmla="*/ 3164987 w 3493095"/>
                    <a:gd name="connsiteY11" fmla="*/ 365760 h 2904564"/>
                    <a:gd name="connsiteX12" fmla="*/ 2562559 w 3493095"/>
                    <a:gd name="connsiteY12" fmla="*/ 0 h 2904564"/>
                    <a:gd name="connsiteX13" fmla="*/ 1594370 w 3493095"/>
                    <a:gd name="connsiteY13" fmla="*/ 102197 h 2904564"/>
                    <a:gd name="connsiteX0" fmla="*/ 1594370 w 3493095"/>
                    <a:gd name="connsiteY0" fmla="*/ 102197 h 2939707"/>
                    <a:gd name="connsiteX1" fmla="*/ 733759 w 3493095"/>
                    <a:gd name="connsiteY1" fmla="*/ 467957 h 2939707"/>
                    <a:gd name="connsiteX2" fmla="*/ 206634 w 3493095"/>
                    <a:gd name="connsiteY2" fmla="*/ 1145689 h 2939707"/>
                    <a:gd name="connsiteX3" fmla="*/ 298074 w 3493095"/>
                    <a:gd name="connsiteY3" fmla="*/ 1936376 h 2939707"/>
                    <a:gd name="connsiteX4" fmla="*/ 792926 w 3493095"/>
                    <a:gd name="connsiteY4" fmla="*/ 2630244 h 2939707"/>
                    <a:gd name="connsiteX5" fmla="*/ 1470657 w 3493095"/>
                    <a:gd name="connsiteY5" fmla="*/ 2899186 h 2939707"/>
                    <a:gd name="connsiteX6" fmla="*/ 2175283 w 3493095"/>
                    <a:gd name="connsiteY6" fmla="*/ 2904564 h 2939707"/>
                    <a:gd name="connsiteX7" fmla="*/ 3111199 w 3493095"/>
                    <a:gd name="connsiteY7" fmla="*/ 2775473 h 2939707"/>
                    <a:gd name="connsiteX8" fmla="*/ 3251048 w 3493095"/>
                    <a:gd name="connsiteY8" fmla="*/ 2366682 h 2939707"/>
                    <a:gd name="connsiteX9" fmla="*/ 3493095 w 3493095"/>
                    <a:gd name="connsiteY9" fmla="*/ 1715844 h 2939707"/>
                    <a:gd name="connsiteX10" fmla="*/ 3294079 w 3493095"/>
                    <a:gd name="connsiteY10" fmla="*/ 1226371 h 2939707"/>
                    <a:gd name="connsiteX11" fmla="*/ 3164987 w 3493095"/>
                    <a:gd name="connsiteY11" fmla="*/ 365760 h 2939707"/>
                    <a:gd name="connsiteX12" fmla="*/ 2562559 w 3493095"/>
                    <a:gd name="connsiteY12" fmla="*/ 0 h 2939707"/>
                    <a:gd name="connsiteX13" fmla="*/ 1594370 w 3493095"/>
                    <a:gd name="connsiteY13" fmla="*/ 102197 h 2939707"/>
                    <a:gd name="connsiteX0" fmla="*/ 1594370 w 3493095"/>
                    <a:gd name="connsiteY0" fmla="*/ 102197 h 2932811"/>
                    <a:gd name="connsiteX1" fmla="*/ 733759 w 3493095"/>
                    <a:gd name="connsiteY1" fmla="*/ 467957 h 2932811"/>
                    <a:gd name="connsiteX2" fmla="*/ 206634 w 3493095"/>
                    <a:gd name="connsiteY2" fmla="*/ 1145689 h 2932811"/>
                    <a:gd name="connsiteX3" fmla="*/ 298074 w 3493095"/>
                    <a:gd name="connsiteY3" fmla="*/ 1936376 h 2932811"/>
                    <a:gd name="connsiteX4" fmla="*/ 792926 w 3493095"/>
                    <a:gd name="connsiteY4" fmla="*/ 2630244 h 2932811"/>
                    <a:gd name="connsiteX5" fmla="*/ 1470657 w 3493095"/>
                    <a:gd name="connsiteY5" fmla="*/ 2899186 h 2932811"/>
                    <a:gd name="connsiteX6" fmla="*/ 2175283 w 3493095"/>
                    <a:gd name="connsiteY6" fmla="*/ 2904564 h 2932811"/>
                    <a:gd name="connsiteX7" fmla="*/ 3111199 w 3493095"/>
                    <a:gd name="connsiteY7" fmla="*/ 2775473 h 2932811"/>
                    <a:gd name="connsiteX8" fmla="*/ 3251048 w 3493095"/>
                    <a:gd name="connsiteY8" fmla="*/ 2366682 h 2932811"/>
                    <a:gd name="connsiteX9" fmla="*/ 3493095 w 3493095"/>
                    <a:gd name="connsiteY9" fmla="*/ 1715844 h 2932811"/>
                    <a:gd name="connsiteX10" fmla="*/ 3294079 w 3493095"/>
                    <a:gd name="connsiteY10" fmla="*/ 1226371 h 2932811"/>
                    <a:gd name="connsiteX11" fmla="*/ 3164987 w 3493095"/>
                    <a:gd name="connsiteY11" fmla="*/ 365760 h 2932811"/>
                    <a:gd name="connsiteX12" fmla="*/ 2562559 w 3493095"/>
                    <a:gd name="connsiteY12" fmla="*/ 0 h 2932811"/>
                    <a:gd name="connsiteX13" fmla="*/ 1594370 w 3493095"/>
                    <a:gd name="connsiteY13" fmla="*/ 102197 h 2932811"/>
                    <a:gd name="connsiteX0" fmla="*/ 1594370 w 3493095"/>
                    <a:gd name="connsiteY0" fmla="*/ 102197 h 2932811"/>
                    <a:gd name="connsiteX1" fmla="*/ 733759 w 3493095"/>
                    <a:gd name="connsiteY1" fmla="*/ 467957 h 2932811"/>
                    <a:gd name="connsiteX2" fmla="*/ 206634 w 3493095"/>
                    <a:gd name="connsiteY2" fmla="*/ 1145689 h 2932811"/>
                    <a:gd name="connsiteX3" fmla="*/ 298074 w 3493095"/>
                    <a:gd name="connsiteY3" fmla="*/ 1936376 h 2932811"/>
                    <a:gd name="connsiteX4" fmla="*/ 792926 w 3493095"/>
                    <a:gd name="connsiteY4" fmla="*/ 2630244 h 2932811"/>
                    <a:gd name="connsiteX5" fmla="*/ 1449142 w 3493095"/>
                    <a:gd name="connsiteY5" fmla="*/ 2899186 h 2932811"/>
                    <a:gd name="connsiteX6" fmla="*/ 2175283 w 3493095"/>
                    <a:gd name="connsiteY6" fmla="*/ 2904564 h 2932811"/>
                    <a:gd name="connsiteX7" fmla="*/ 3111199 w 3493095"/>
                    <a:gd name="connsiteY7" fmla="*/ 2775473 h 2932811"/>
                    <a:gd name="connsiteX8" fmla="*/ 3251048 w 3493095"/>
                    <a:gd name="connsiteY8" fmla="*/ 2366682 h 2932811"/>
                    <a:gd name="connsiteX9" fmla="*/ 3493095 w 3493095"/>
                    <a:gd name="connsiteY9" fmla="*/ 1715844 h 2932811"/>
                    <a:gd name="connsiteX10" fmla="*/ 3294079 w 3493095"/>
                    <a:gd name="connsiteY10" fmla="*/ 1226371 h 2932811"/>
                    <a:gd name="connsiteX11" fmla="*/ 3164987 w 3493095"/>
                    <a:gd name="connsiteY11" fmla="*/ 365760 h 2932811"/>
                    <a:gd name="connsiteX12" fmla="*/ 2562559 w 3493095"/>
                    <a:gd name="connsiteY12" fmla="*/ 0 h 2932811"/>
                    <a:gd name="connsiteX13" fmla="*/ 1594370 w 3493095"/>
                    <a:gd name="connsiteY13" fmla="*/ 102197 h 2932811"/>
                    <a:gd name="connsiteX0" fmla="*/ 1594370 w 3493095"/>
                    <a:gd name="connsiteY0" fmla="*/ 102197 h 2932811"/>
                    <a:gd name="connsiteX1" fmla="*/ 733759 w 3493095"/>
                    <a:gd name="connsiteY1" fmla="*/ 467957 h 2932811"/>
                    <a:gd name="connsiteX2" fmla="*/ 206634 w 3493095"/>
                    <a:gd name="connsiteY2" fmla="*/ 1145689 h 2932811"/>
                    <a:gd name="connsiteX3" fmla="*/ 298074 w 3493095"/>
                    <a:gd name="connsiteY3" fmla="*/ 1936376 h 2932811"/>
                    <a:gd name="connsiteX4" fmla="*/ 792926 w 3493095"/>
                    <a:gd name="connsiteY4" fmla="*/ 2630244 h 2932811"/>
                    <a:gd name="connsiteX5" fmla="*/ 1449142 w 3493095"/>
                    <a:gd name="connsiteY5" fmla="*/ 2899186 h 2932811"/>
                    <a:gd name="connsiteX6" fmla="*/ 2175283 w 3493095"/>
                    <a:gd name="connsiteY6" fmla="*/ 2904564 h 2932811"/>
                    <a:gd name="connsiteX7" fmla="*/ 3111199 w 3493095"/>
                    <a:gd name="connsiteY7" fmla="*/ 2775473 h 2932811"/>
                    <a:gd name="connsiteX8" fmla="*/ 3251048 w 3493095"/>
                    <a:gd name="connsiteY8" fmla="*/ 2366682 h 2932811"/>
                    <a:gd name="connsiteX9" fmla="*/ 3493095 w 3493095"/>
                    <a:gd name="connsiteY9" fmla="*/ 1715844 h 2932811"/>
                    <a:gd name="connsiteX10" fmla="*/ 3294079 w 3493095"/>
                    <a:gd name="connsiteY10" fmla="*/ 1226371 h 2932811"/>
                    <a:gd name="connsiteX11" fmla="*/ 3164987 w 3493095"/>
                    <a:gd name="connsiteY11" fmla="*/ 365760 h 2932811"/>
                    <a:gd name="connsiteX12" fmla="*/ 2562559 w 3493095"/>
                    <a:gd name="connsiteY12" fmla="*/ 0 h 2932811"/>
                    <a:gd name="connsiteX13" fmla="*/ 1594370 w 3493095"/>
                    <a:gd name="connsiteY13" fmla="*/ 102197 h 2932811"/>
                    <a:gd name="connsiteX0" fmla="*/ 1594370 w 3493095"/>
                    <a:gd name="connsiteY0" fmla="*/ 102197 h 2944739"/>
                    <a:gd name="connsiteX1" fmla="*/ 733759 w 3493095"/>
                    <a:gd name="connsiteY1" fmla="*/ 467957 h 2944739"/>
                    <a:gd name="connsiteX2" fmla="*/ 206634 w 3493095"/>
                    <a:gd name="connsiteY2" fmla="*/ 1145689 h 2944739"/>
                    <a:gd name="connsiteX3" fmla="*/ 298074 w 3493095"/>
                    <a:gd name="connsiteY3" fmla="*/ 1936376 h 2944739"/>
                    <a:gd name="connsiteX4" fmla="*/ 792926 w 3493095"/>
                    <a:gd name="connsiteY4" fmla="*/ 2630244 h 2944739"/>
                    <a:gd name="connsiteX5" fmla="*/ 1449142 w 3493095"/>
                    <a:gd name="connsiteY5" fmla="*/ 2899186 h 2944739"/>
                    <a:gd name="connsiteX6" fmla="*/ 2175283 w 3493095"/>
                    <a:gd name="connsiteY6" fmla="*/ 2904564 h 2944739"/>
                    <a:gd name="connsiteX7" fmla="*/ 3111199 w 3493095"/>
                    <a:gd name="connsiteY7" fmla="*/ 2775473 h 2944739"/>
                    <a:gd name="connsiteX8" fmla="*/ 3251048 w 3493095"/>
                    <a:gd name="connsiteY8" fmla="*/ 2366682 h 2944739"/>
                    <a:gd name="connsiteX9" fmla="*/ 3493095 w 3493095"/>
                    <a:gd name="connsiteY9" fmla="*/ 1715844 h 2944739"/>
                    <a:gd name="connsiteX10" fmla="*/ 3294079 w 3493095"/>
                    <a:gd name="connsiteY10" fmla="*/ 1226371 h 2944739"/>
                    <a:gd name="connsiteX11" fmla="*/ 3164987 w 3493095"/>
                    <a:gd name="connsiteY11" fmla="*/ 365760 h 2944739"/>
                    <a:gd name="connsiteX12" fmla="*/ 2562559 w 3493095"/>
                    <a:gd name="connsiteY12" fmla="*/ 0 h 2944739"/>
                    <a:gd name="connsiteX13" fmla="*/ 1594370 w 3493095"/>
                    <a:gd name="connsiteY13" fmla="*/ 102197 h 2944739"/>
                    <a:gd name="connsiteX0" fmla="*/ 1594370 w 3493095"/>
                    <a:gd name="connsiteY0" fmla="*/ 102197 h 2944739"/>
                    <a:gd name="connsiteX1" fmla="*/ 733759 w 3493095"/>
                    <a:gd name="connsiteY1" fmla="*/ 467957 h 2944739"/>
                    <a:gd name="connsiteX2" fmla="*/ 206634 w 3493095"/>
                    <a:gd name="connsiteY2" fmla="*/ 1145689 h 2944739"/>
                    <a:gd name="connsiteX3" fmla="*/ 298074 w 3493095"/>
                    <a:gd name="connsiteY3" fmla="*/ 1936376 h 2944739"/>
                    <a:gd name="connsiteX4" fmla="*/ 792926 w 3493095"/>
                    <a:gd name="connsiteY4" fmla="*/ 2630244 h 2944739"/>
                    <a:gd name="connsiteX5" fmla="*/ 1449142 w 3493095"/>
                    <a:gd name="connsiteY5" fmla="*/ 2899186 h 2944739"/>
                    <a:gd name="connsiteX6" fmla="*/ 2175283 w 3493095"/>
                    <a:gd name="connsiteY6" fmla="*/ 2904564 h 2944739"/>
                    <a:gd name="connsiteX7" fmla="*/ 3111199 w 3493095"/>
                    <a:gd name="connsiteY7" fmla="*/ 2775473 h 2944739"/>
                    <a:gd name="connsiteX8" fmla="*/ 3251048 w 3493095"/>
                    <a:gd name="connsiteY8" fmla="*/ 2366682 h 2944739"/>
                    <a:gd name="connsiteX9" fmla="*/ 3493095 w 3493095"/>
                    <a:gd name="connsiteY9" fmla="*/ 1715844 h 2944739"/>
                    <a:gd name="connsiteX10" fmla="*/ 3294079 w 3493095"/>
                    <a:gd name="connsiteY10" fmla="*/ 1226371 h 2944739"/>
                    <a:gd name="connsiteX11" fmla="*/ 3164987 w 3493095"/>
                    <a:gd name="connsiteY11" fmla="*/ 365760 h 2944739"/>
                    <a:gd name="connsiteX12" fmla="*/ 2562559 w 3493095"/>
                    <a:gd name="connsiteY12" fmla="*/ 0 h 2944739"/>
                    <a:gd name="connsiteX13" fmla="*/ 1594370 w 3493095"/>
                    <a:gd name="connsiteY13" fmla="*/ 102197 h 2944739"/>
                    <a:gd name="connsiteX0" fmla="*/ 1594370 w 3493095"/>
                    <a:gd name="connsiteY0" fmla="*/ 102197 h 2978989"/>
                    <a:gd name="connsiteX1" fmla="*/ 733759 w 3493095"/>
                    <a:gd name="connsiteY1" fmla="*/ 467957 h 2978989"/>
                    <a:gd name="connsiteX2" fmla="*/ 206634 w 3493095"/>
                    <a:gd name="connsiteY2" fmla="*/ 1145689 h 2978989"/>
                    <a:gd name="connsiteX3" fmla="*/ 298074 w 3493095"/>
                    <a:gd name="connsiteY3" fmla="*/ 1936376 h 2978989"/>
                    <a:gd name="connsiteX4" fmla="*/ 792926 w 3493095"/>
                    <a:gd name="connsiteY4" fmla="*/ 2630244 h 2978989"/>
                    <a:gd name="connsiteX5" fmla="*/ 1449142 w 3493095"/>
                    <a:gd name="connsiteY5" fmla="*/ 2899186 h 2978989"/>
                    <a:gd name="connsiteX6" fmla="*/ 2175283 w 3493095"/>
                    <a:gd name="connsiteY6" fmla="*/ 2904564 h 2978989"/>
                    <a:gd name="connsiteX7" fmla="*/ 3111199 w 3493095"/>
                    <a:gd name="connsiteY7" fmla="*/ 2775473 h 2978989"/>
                    <a:gd name="connsiteX8" fmla="*/ 3251048 w 3493095"/>
                    <a:gd name="connsiteY8" fmla="*/ 2366682 h 2978989"/>
                    <a:gd name="connsiteX9" fmla="*/ 3493095 w 3493095"/>
                    <a:gd name="connsiteY9" fmla="*/ 1715844 h 2978989"/>
                    <a:gd name="connsiteX10" fmla="*/ 3294079 w 3493095"/>
                    <a:gd name="connsiteY10" fmla="*/ 1226371 h 2978989"/>
                    <a:gd name="connsiteX11" fmla="*/ 3164987 w 3493095"/>
                    <a:gd name="connsiteY11" fmla="*/ 365760 h 2978989"/>
                    <a:gd name="connsiteX12" fmla="*/ 2562559 w 3493095"/>
                    <a:gd name="connsiteY12" fmla="*/ 0 h 2978989"/>
                    <a:gd name="connsiteX13" fmla="*/ 1594370 w 3493095"/>
                    <a:gd name="connsiteY13" fmla="*/ 102197 h 2978989"/>
                    <a:gd name="connsiteX0" fmla="*/ 1594370 w 3493095"/>
                    <a:gd name="connsiteY0" fmla="*/ 102197 h 3001392"/>
                    <a:gd name="connsiteX1" fmla="*/ 733759 w 3493095"/>
                    <a:gd name="connsiteY1" fmla="*/ 467957 h 3001392"/>
                    <a:gd name="connsiteX2" fmla="*/ 206634 w 3493095"/>
                    <a:gd name="connsiteY2" fmla="*/ 1145689 h 3001392"/>
                    <a:gd name="connsiteX3" fmla="*/ 298074 w 3493095"/>
                    <a:gd name="connsiteY3" fmla="*/ 1936376 h 3001392"/>
                    <a:gd name="connsiteX4" fmla="*/ 792926 w 3493095"/>
                    <a:gd name="connsiteY4" fmla="*/ 2630244 h 3001392"/>
                    <a:gd name="connsiteX5" fmla="*/ 1449142 w 3493095"/>
                    <a:gd name="connsiteY5" fmla="*/ 2899186 h 3001392"/>
                    <a:gd name="connsiteX6" fmla="*/ 2175283 w 3493095"/>
                    <a:gd name="connsiteY6" fmla="*/ 2904564 h 3001392"/>
                    <a:gd name="connsiteX7" fmla="*/ 3111199 w 3493095"/>
                    <a:gd name="connsiteY7" fmla="*/ 2775473 h 3001392"/>
                    <a:gd name="connsiteX8" fmla="*/ 3251048 w 3493095"/>
                    <a:gd name="connsiteY8" fmla="*/ 2366682 h 3001392"/>
                    <a:gd name="connsiteX9" fmla="*/ 3493095 w 3493095"/>
                    <a:gd name="connsiteY9" fmla="*/ 1715844 h 3001392"/>
                    <a:gd name="connsiteX10" fmla="*/ 3294079 w 3493095"/>
                    <a:gd name="connsiteY10" fmla="*/ 1226371 h 3001392"/>
                    <a:gd name="connsiteX11" fmla="*/ 3164987 w 3493095"/>
                    <a:gd name="connsiteY11" fmla="*/ 365760 h 3001392"/>
                    <a:gd name="connsiteX12" fmla="*/ 2562559 w 3493095"/>
                    <a:gd name="connsiteY12" fmla="*/ 0 h 3001392"/>
                    <a:gd name="connsiteX13" fmla="*/ 1594370 w 3493095"/>
                    <a:gd name="connsiteY13" fmla="*/ 102197 h 3001392"/>
                    <a:gd name="connsiteX0" fmla="*/ 1594370 w 3493095"/>
                    <a:gd name="connsiteY0" fmla="*/ 102197 h 3008676"/>
                    <a:gd name="connsiteX1" fmla="*/ 733759 w 3493095"/>
                    <a:gd name="connsiteY1" fmla="*/ 467957 h 3008676"/>
                    <a:gd name="connsiteX2" fmla="*/ 206634 w 3493095"/>
                    <a:gd name="connsiteY2" fmla="*/ 1145689 h 3008676"/>
                    <a:gd name="connsiteX3" fmla="*/ 298074 w 3493095"/>
                    <a:gd name="connsiteY3" fmla="*/ 1936376 h 3008676"/>
                    <a:gd name="connsiteX4" fmla="*/ 792926 w 3493095"/>
                    <a:gd name="connsiteY4" fmla="*/ 2630244 h 3008676"/>
                    <a:gd name="connsiteX5" fmla="*/ 1449142 w 3493095"/>
                    <a:gd name="connsiteY5" fmla="*/ 2899186 h 3008676"/>
                    <a:gd name="connsiteX6" fmla="*/ 2175283 w 3493095"/>
                    <a:gd name="connsiteY6" fmla="*/ 2904564 h 3008676"/>
                    <a:gd name="connsiteX7" fmla="*/ 3154230 w 3493095"/>
                    <a:gd name="connsiteY7" fmla="*/ 2802367 h 3008676"/>
                    <a:gd name="connsiteX8" fmla="*/ 3251048 w 3493095"/>
                    <a:gd name="connsiteY8" fmla="*/ 2366682 h 3008676"/>
                    <a:gd name="connsiteX9" fmla="*/ 3493095 w 3493095"/>
                    <a:gd name="connsiteY9" fmla="*/ 1715844 h 3008676"/>
                    <a:gd name="connsiteX10" fmla="*/ 3294079 w 3493095"/>
                    <a:gd name="connsiteY10" fmla="*/ 1226371 h 3008676"/>
                    <a:gd name="connsiteX11" fmla="*/ 3164987 w 3493095"/>
                    <a:gd name="connsiteY11" fmla="*/ 365760 h 3008676"/>
                    <a:gd name="connsiteX12" fmla="*/ 2562559 w 3493095"/>
                    <a:gd name="connsiteY12" fmla="*/ 0 h 3008676"/>
                    <a:gd name="connsiteX13" fmla="*/ 1594370 w 3493095"/>
                    <a:gd name="connsiteY13" fmla="*/ 102197 h 3008676"/>
                    <a:gd name="connsiteX0" fmla="*/ 1594370 w 3493095"/>
                    <a:gd name="connsiteY0" fmla="*/ 102197 h 3008676"/>
                    <a:gd name="connsiteX1" fmla="*/ 733759 w 3493095"/>
                    <a:gd name="connsiteY1" fmla="*/ 467957 h 3008676"/>
                    <a:gd name="connsiteX2" fmla="*/ 206634 w 3493095"/>
                    <a:gd name="connsiteY2" fmla="*/ 1145689 h 3008676"/>
                    <a:gd name="connsiteX3" fmla="*/ 298074 w 3493095"/>
                    <a:gd name="connsiteY3" fmla="*/ 1936376 h 3008676"/>
                    <a:gd name="connsiteX4" fmla="*/ 792926 w 3493095"/>
                    <a:gd name="connsiteY4" fmla="*/ 2630244 h 3008676"/>
                    <a:gd name="connsiteX5" fmla="*/ 1449142 w 3493095"/>
                    <a:gd name="connsiteY5" fmla="*/ 2899186 h 3008676"/>
                    <a:gd name="connsiteX6" fmla="*/ 2175283 w 3493095"/>
                    <a:gd name="connsiteY6" fmla="*/ 2904564 h 3008676"/>
                    <a:gd name="connsiteX7" fmla="*/ 3154230 w 3493095"/>
                    <a:gd name="connsiteY7" fmla="*/ 2802367 h 3008676"/>
                    <a:gd name="connsiteX8" fmla="*/ 3272563 w 3493095"/>
                    <a:gd name="connsiteY8" fmla="*/ 2237590 h 3008676"/>
                    <a:gd name="connsiteX9" fmla="*/ 3493095 w 3493095"/>
                    <a:gd name="connsiteY9" fmla="*/ 1715844 h 3008676"/>
                    <a:gd name="connsiteX10" fmla="*/ 3294079 w 3493095"/>
                    <a:gd name="connsiteY10" fmla="*/ 1226371 h 3008676"/>
                    <a:gd name="connsiteX11" fmla="*/ 3164987 w 3493095"/>
                    <a:gd name="connsiteY11" fmla="*/ 365760 h 3008676"/>
                    <a:gd name="connsiteX12" fmla="*/ 2562559 w 3493095"/>
                    <a:gd name="connsiteY12" fmla="*/ 0 h 3008676"/>
                    <a:gd name="connsiteX13" fmla="*/ 1594370 w 3493095"/>
                    <a:gd name="connsiteY13" fmla="*/ 102197 h 3008676"/>
                    <a:gd name="connsiteX0" fmla="*/ 1594370 w 3493095"/>
                    <a:gd name="connsiteY0" fmla="*/ 102197 h 3001392"/>
                    <a:gd name="connsiteX1" fmla="*/ 733759 w 3493095"/>
                    <a:gd name="connsiteY1" fmla="*/ 467957 h 3001392"/>
                    <a:gd name="connsiteX2" fmla="*/ 206634 w 3493095"/>
                    <a:gd name="connsiteY2" fmla="*/ 1145689 h 3001392"/>
                    <a:gd name="connsiteX3" fmla="*/ 298074 w 3493095"/>
                    <a:gd name="connsiteY3" fmla="*/ 1936376 h 3001392"/>
                    <a:gd name="connsiteX4" fmla="*/ 792926 w 3493095"/>
                    <a:gd name="connsiteY4" fmla="*/ 2630244 h 3001392"/>
                    <a:gd name="connsiteX5" fmla="*/ 1449142 w 3493095"/>
                    <a:gd name="connsiteY5" fmla="*/ 2899186 h 3001392"/>
                    <a:gd name="connsiteX6" fmla="*/ 2175283 w 3493095"/>
                    <a:gd name="connsiteY6" fmla="*/ 2904564 h 3001392"/>
                    <a:gd name="connsiteX7" fmla="*/ 3245670 w 3493095"/>
                    <a:gd name="connsiteY7" fmla="*/ 2775473 h 3001392"/>
                    <a:gd name="connsiteX8" fmla="*/ 3272563 w 3493095"/>
                    <a:gd name="connsiteY8" fmla="*/ 2237590 h 3001392"/>
                    <a:gd name="connsiteX9" fmla="*/ 3493095 w 3493095"/>
                    <a:gd name="connsiteY9" fmla="*/ 1715844 h 3001392"/>
                    <a:gd name="connsiteX10" fmla="*/ 3294079 w 3493095"/>
                    <a:gd name="connsiteY10" fmla="*/ 1226371 h 3001392"/>
                    <a:gd name="connsiteX11" fmla="*/ 3164987 w 3493095"/>
                    <a:gd name="connsiteY11" fmla="*/ 365760 h 3001392"/>
                    <a:gd name="connsiteX12" fmla="*/ 2562559 w 3493095"/>
                    <a:gd name="connsiteY12" fmla="*/ 0 h 3001392"/>
                    <a:gd name="connsiteX13" fmla="*/ 1594370 w 3493095"/>
                    <a:gd name="connsiteY13" fmla="*/ 102197 h 3001392"/>
                    <a:gd name="connsiteX0" fmla="*/ 1594370 w 3493095"/>
                    <a:gd name="connsiteY0" fmla="*/ 102197 h 3001392"/>
                    <a:gd name="connsiteX1" fmla="*/ 733759 w 3493095"/>
                    <a:gd name="connsiteY1" fmla="*/ 467957 h 3001392"/>
                    <a:gd name="connsiteX2" fmla="*/ 206634 w 3493095"/>
                    <a:gd name="connsiteY2" fmla="*/ 1145689 h 3001392"/>
                    <a:gd name="connsiteX3" fmla="*/ 298074 w 3493095"/>
                    <a:gd name="connsiteY3" fmla="*/ 1936376 h 3001392"/>
                    <a:gd name="connsiteX4" fmla="*/ 792926 w 3493095"/>
                    <a:gd name="connsiteY4" fmla="*/ 2630244 h 3001392"/>
                    <a:gd name="connsiteX5" fmla="*/ 1449142 w 3493095"/>
                    <a:gd name="connsiteY5" fmla="*/ 2899186 h 3001392"/>
                    <a:gd name="connsiteX6" fmla="*/ 2175283 w 3493095"/>
                    <a:gd name="connsiteY6" fmla="*/ 2904564 h 3001392"/>
                    <a:gd name="connsiteX7" fmla="*/ 3245670 w 3493095"/>
                    <a:gd name="connsiteY7" fmla="*/ 2775473 h 3001392"/>
                    <a:gd name="connsiteX8" fmla="*/ 3272563 w 3493095"/>
                    <a:gd name="connsiteY8" fmla="*/ 2237590 h 3001392"/>
                    <a:gd name="connsiteX9" fmla="*/ 3493095 w 3493095"/>
                    <a:gd name="connsiteY9" fmla="*/ 1715844 h 3001392"/>
                    <a:gd name="connsiteX10" fmla="*/ 3294079 w 3493095"/>
                    <a:gd name="connsiteY10" fmla="*/ 1226371 h 3001392"/>
                    <a:gd name="connsiteX11" fmla="*/ 3164987 w 3493095"/>
                    <a:gd name="connsiteY11" fmla="*/ 365760 h 3001392"/>
                    <a:gd name="connsiteX12" fmla="*/ 2562559 w 3493095"/>
                    <a:gd name="connsiteY12" fmla="*/ 0 h 3001392"/>
                    <a:gd name="connsiteX13" fmla="*/ 1594370 w 3493095"/>
                    <a:gd name="connsiteY13" fmla="*/ 102197 h 3001392"/>
                    <a:gd name="connsiteX0" fmla="*/ 1594370 w 3493095"/>
                    <a:gd name="connsiteY0" fmla="*/ 102197 h 3001392"/>
                    <a:gd name="connsiteX1" fmla="*/ 733759 w 3493095"/>
                    <a:gd name="connsiteY1" fmla="*/ 467957 h 3001392"/>
                    <a:gd name="connsiteX2" fmla="*/ 206634 w 3493095"/>
                    <a:gd name="connsiteY2" fmla="*/ 1145689 h 3001392"/>
                    <a:gd name="connsiteX3" fmla="*/ 298074 w 3493095"/>
                    <a:gd name="connsiteY3" fmla="*/ 1936376 h 3001392"/>
                    <a:gd name="connsiteX4" fmla="*/ 792926 w 3493095"/>
                    <a:gd name="connsiteY4" fmla="*/ 2630244 h 3001392"/>
                    <a:gd name="connsiteX5" fmla="*/ 1449142 w 3493095"/>
                    <a:gd name="connsiteY5" fmla="*/ 2899186 h 3001392"/>
                    <a:gd name="connsiteX6" fmla="*/ 2175283 w 3493095"/>
                    <a:gd name="connsiteY6" fmla="*/ 2904564 h 3001392"/>
                    <a:gd name="connsiteX7" fmla="*/ 3245670 w 3493095"/>
                    <a:gd name="connsiteY7" fmla="*/ 2775473 h 3001392"/>
                    <a:gd name="connsiteX8" fmla="*/ 3267184 w 3493095"/>
                    <a:gd name="connsiteY8" fmla="*/ 2205318 h 3001392"/>
                    <a:gd name="connsiteX9" fmla="*/ 3493095 w 3493095"/>
                    <a:gd name="connsiteY9" fmla="*/ 1715844 h 3001392"/>
                    <a:gd name="connsiteX10" fmla="*/ 3294079 w 3493095"/>
                    <a:gd name="connsiteY10" fmla="*/ 1226371 h 3001392"/>
                    <a:gd name="connsiteX11" fmla="*/ 3164987 w 3493095"/>
                    <a:gd name="connsiteY11" fmla="*/ 365760 h 3001392"/>
                    <a:gd name="connsiteX12" fmla="*/ 2562559 w 3493095"/>
                    <a:gd name="connsiteY12" fmla="*/ 0 h 3001392"/>
                    <a:gd name="connsiteX13" fmla="*/ 1594370 w 3493095"/>
                    <a:gd name="connsiteY13" fmla="*/ 102197 h 3001392"/>
                    <a:gd name="connsiteX0" fmla="*/ 1594370 w 3493095"/>
                    <a:gd name="connsiteY0" fmla="*/ 102197 h 3001392"/>
                    <a:gd name="connsiteX1" fmla="*/ 733759 w 3493095"/>
                    <a:gd name="connsiteY1" fmla="*/ 467957 h 3001392"/>
                    <a:gd name="connsiteX2" fmla="*/ 206634 w 3493095"/>
                    <a:gd name="connsiteY2" fmla="*/ 1145689 h 3001392"/>
                    <a:gd name="connsiteX3" fmla="*/ 298074 w 3493095"/>
                    <a:gd name="connsiteY3" fmla="*/ 1936376 h 3001392"/>
                    <a:gd name="connsiteX4" fmla="*/ 792926 w 3493095"/>
                    <a:gd name="connsiteY4" fmla="*/ 2630244 h 3001392"/>
                    <a:gd name="connsiteX5" fmla="*/ 1449142 w 3493095"/>
                    <a:gd name="connsiteY5" fmla="*/ 2899186 h 3001392"/>
                    <a:gd name="connsiteX6" fmla="*/ 2175283 w 3493095"/>
                    <a:gd name="connsiteY6" fmla="*/ 2904564 h 3001392"/>
                    <a:gd name="connsiteX7" fmla="*/ 3245670 w 3493095"/>
                    <a:gd name="connsiteY7" fmla="*/ 2775473 h 3001392"/>
                    <a:gd name="connsiteX8" fmla="*/ 3267184 w 3493095"/>
                    <a:gd name="connsiteY8" fmla="*/ 2205318 h 3001392"/>
                    <a:gd name="connsiteX9" fmla="*/ 3493095 w 3493095"/>
                    <a:gd name="connsiteY9" fmla="*/ 1715844 h 3001392"/>
                    <a:gd name="connsiteX10" fmla="*/ 3294079 w 3493095"/>
                    <a:gd name="connsiteY10" fmla="*/ 1226371 h 3001392"/>
                    <a:gd name="connsiteX11" fmla="*/ 3164987 w 3493095"/>
                    <a:gd name="connsiteY11" fmla="*/ 365760 h 3001392"/>
                    <a:gd name="connsiteX12" fmla="*/ 2562559 w 3493095"/>
                    <a:gd name="connsiteY12" fmla="*/ 0 h 3001392"/>
                    <a:gd name="connsiteX13" fmla="*/ 1594370 w 3493095"/>
                    <a:gd name="connsiteY13" fmla="*/ 102197 h 3001392"/>
                    <a:gd name="connsiteX0" fmla="*/ 1594370 w 3493095"/>
                    <a:gd name="connsiteY0" fmla="*/ 102197 h 3001392"/>
                    <a:gd name="connsiteX1" fmla="*/ 733759 w 3493095"/>
                    <a:gd name="connsiteY1" fmla="*/ 467957 h 3001392"/>
                    <a:gd name="connsiteX2" fmla="*/ 206634 w 3493095"/>
                    <a:gd name="connsiteY2" fmla="*/ 1145689 h 3001392"/>
                    <a:gd name="connsiteX3" fmla="*/ 298074 w 3493095"/>
                    <a:gd name="connsiteY3" fmla="*/ 1936376 h 3001392"/>
                    <a:gd name="connsiteX4" fmla="*/ 792926 w 3493095"/>
                    <a:gd name="connsiteY4" fmla="*/ 2630244 h 3001392"/>
                    <a:gd name="connsiteX5" fmla="*/ 1449142 w 3493095"/>
                    <a:gd name="connsiteY5" fmla="*/ 2899186 h 3001392"/>
                    <a:gd name="connsiteX6" fmla="*/ 2175283 w 3493095"/>
                    <a:gd name="connsiteY6" fmla="*/ 2904564 h 3001392"/>
                    <a:gd name="connsiteX7" fmla="*/ 3245670 w 3493095"/>
                    <a:gd name="connsiteY7" fmla="*/ 2775473 h 3001392"/>
                    <a:gd name="connsiteX8" fmla="*/ 3267184 w 3493095"/>
                    <a:gd name="connsiteY8" fmla="*/ 2205318 h 3001392"/>
                    <a:gd name="connsiteX9" fmla="*/ 3493095 w 3493095"/>
                    <a:gd name="connsiteY9" fmla="*/ 1715844 h 3001392"/>
                    <a:gd name="connsiteX10" fmla="*/ 3294079 w 3493095"/>
                    <a:gd name="connsiteY10" fmla="*/ 1226371 h 3001392"/>
                    <a:gd name="connsiteX11" fmla="*/ 3164987 w 3493095"/>
                    <a:gd name="connsiteY11" fmla="*/ 365760 h 3001392"/>
                    <a:gd name="connsiteX12" fmla="*/ 2562559 w 3493095"/>
                    <a:gd name="connsiteY12" fmla="*/ 0 h 3001392"/>
                    <a:gd name="connsiteX13" fmla="*/ 1594370 w 3493095"/>
                    <a:gd name="connsiteY13" fmla="*/ 102197 h 3001392"/>
                    <a:gd name="connsiteX0" fmla="*/ 1594370 w 3493095"/>
                    <a:gd name="connsiteY0" fmla="*/ 102197 h 3001392"/>
                    <a:gd name="connsiteX1" fmla="*/ 733759 w 3493095"/>
                    <a:gd name="connsiteY1" fmla="*/ 467957 h 3001392"/>
                    <a:gd name="connsiteX2" fmla="*/ 206634 w 3493095"/>
                    <a:gd name="connsiteY2" fmla="*/ 1145689 h 3001392"/>
                    <a:gd name="connsiteX3" fmla="*/ 298074 w 3493095"/>
                    <a:gd name="connsiteY3" fmla="*/ 1936376 h 3001392"/>
                    <a:gd name="connsiteX4" fmla="*/ 792926 w 3493095"/>
                    <a:gd name="connsiteY4" fmla="*/ 2630244 h 3001392"/>
                    <a:gd name="connsiteX5" fmla="*/ 1449142 w 3493095"/>
                    <a:gd name="connsiteY5" fmla="*/ 2899186 h 3001392"/>
                    <a:gd name="connsiteX6" fmla="*/ 2175283 w 3493095"/>
                    <a:gd name="connsiteY6" fmla="*/ 2904564 h 3001392"/>
                    <a:gd name="connsiteX7" fmla="*/ 3245670 w 3493095"/>
                    <a:gd name="connsiteY7" fmla="*/ 2775473 h 3001392"/>
                    <a:gd name="connsiteX8" fmla="*/ 3267184 w 3493095"/>
                    <a:gd name="connsiteY8" fmla="*/ 2205318 h 3001392"/>
                    <a:gd name="connsiteX9" fmla="*/ 3493095 w 3493095"/>
                    <a:gd name="connsiteY9" fmla="*/ 1715844 h 3001392"/>
                    <a:gd name="connsiteX10" fmla="*/ 3294079 w 3493095"/>
                    <a:gd name="connsiteY10" fmla="*/ 1226371 h 3001392"/>
                    <a:gd name="connsiteX11" fmla="*/ 3164987 w 3493095"/>
                    <a:gd name="connsiteY11" fmla="*/ 365760 h 3001392"/>
                    <a:gd name="connsiteX12" fmla="*/ 2562559 w 3493095"/>
                    <a:gd name="connsiteY12" fmla="*/ 0 h 3001392"/>
                    <a:gd name="connsiteX13" fmla="*/ 1594370 w 3493095"/>
                    <a:gd name="connsiteY13" fmla="*/ 102197 h 3001392"/>
                    <a:gd name="connsiteX0" fmla="*/ 1594370 w 3493095"/>
                    <a:gd name="connsiteY0" fmla="*/ 102197 h 3001392"/>
                    <a:gd name="connsiteX1" fmla="*/ 733759 w 3493095"/>
                    <a:gd name="connsiteY1" fmla="*/ 467957 h 3001392"/>
                    <a:gd name="connsiteX2" fmla="*/ 206634 w 3493095"/>
                    <a:gd name="connsiteY2" fmla="*/ 1145689 h 3001392"/>
                    <a:gd name="connsiteX3" fmla="*/ 298074 w 3493095"/>
                    <a:gd name="connsiteY3" fmla="*/ 1936376 h 3001392"/>
                    <a:gd name="connsiteX4" fmla="*/ 792926 w 3493095"/>
                    <a:gd name="connsiteY4" fmla="*/ 2630244 h 3001392"/>
                    <a:gd name="connsiteX5" fmla="*/ 1449142 w 3493095"/>
                    <a:gd name="connsiteY5" fmla="*/ 2899186 h 3001392"/>
                    <a:gd name="connsiteX6" fmla="*/ 2175283 w 3493095"/>
                    <a:gd name="connsiteY6" fmla="*/ 2904564 h 3001392"/>
                    <a:gd name="connsiteX7" fmla="*/ 3245670 w 3493095"/>
                    <a:gd name="connsiteY7" fmla="*/ 2775473 h 3001392"/>
                    <a:gd name="connsiteX8" fmla="*/ 3267184 w 3493095"/>
                    <a:gd name="connsiteY8" fmla="*/ 2205318 h 3001392"/>
                    <a:gd name="connsiteX9" fmla="*/ 3493095 w 3493095"/>
                    <a:gd name="connsiteY9" fmla="*/ 1715844 h 3001392"/>
                    <a:gd name="connsiteX10" fmla="*/ 3294079 w 3493095"/>
                    <a:gd name="connsiteY10" fmla="*/ 1226371 h 3001392"/>
                    <a:gd name="connsiteX11" fmla="*/ 3164987 w 3493095"/>
                    <a:gd name="connsiteY11" fmla="*/ 365760 h 3001392"/>
                    <a:gd name="connsiteX12" fmla="*/ 2562559 w 3493095"/>
                    <a:gd name="connsiteY12" fmla="*/ 0 h 3001392"/>
                    <a:gd name="connsiteX13" fmla="*/ 1594370 w 3493095"/>
                    <a:gd name="connsiteY13" fmla="*/ 102197 h 3001392"/>
                    <a:gd name="connsiteX0" fmla="*/ 1594370 w 3493095"/>
                    <a:gd name="connsiteY0" fmla="*/ 102197 h 3001392"/>
                    <a:gd name="connsiteX1" fmla="*/ 733759 w 3493095"/>
                    <a:gd name="connsiteY1" fmla="*/ 467957 h 3001392"/>
                    <a:gd name="connsiteX2" fmla="*/ 206634 w 3493095"/>
                    <a:gd name="connsiteY2" fmla="*/ 1145689 h 3001392"/>
                    <a:gd name="connsiteX3" fmla="*/ 298074 w 3493095"/>
                    <a:gd name="connsiteY3" fmla="*/ 1936376 h 3001392"/>
                    <a:gd name="connsiteX4" fmla="*/ 792926 w 3493095"/>
                    <a:gd name="connsiteY4" fmla="*/ 2630244 h 3001392"/>
                    <a:gd name="connsiteX5" fmla="*/ 1449142 w 3493095"/>
                    <a:gd name="connsiteY5" fmla="*/ 2899186 h 3001392"/>
                    <a:gd name="connsiteX6" fmla="*/ 2175283 w 3493095"/>
                    <a:gd name="connsiteY6" fmla="*/ 2904564 h 3001392"/>
                    <a:gd name="connsiteX7" fmla="*/ 3245670 w 3493095"/>
                    <a:gd name="connsiteY7" fmla="*/ 2775473 h 3001392"/>
                    <a:gd name="connsiteX8" fmla="*/ 3267184 w 3493095"/>
                    <a:gd name="connsiteY8" fmla="*/ 2205318 h 3001392"/>
                    <a:gd name="connsiteX9" fmla="*/ 3493095 w 3493095"/>
                    <a:gd name="connsiteY9" fmla="*/ 1715844 h 3001392"/>
                    <a:gd name="connsiteX10" fmla="*/ 3294079 w 3493095"/>
                    <a:gd name="connsiteY10" fmla="*/ 1226371 h 3001392"/>
                    <a:gd name="connsiteX11" fmla="*/ 3164987 w 3493095"/>
                    <a:gd name="connsiteY11" fmla="*/ 365760 h 3001392"/>
                    <a:gd name="connsiteX12" fmla="*/ 2562559 w 3493095"/>
                    <a:gd name="connsiteY12" fmla="*/ 0 h 3001392"/>
                    <a:gd name="connsiteX13" fmla="*/ 1594370 w 3493095"/>
                    <a:gd name="connsiteY13" fmla="*/ 102197 h 3001392"/>
                    <a:gd name="connsiteX0" fmla="*/ 1594370 w 3493095"/>
                    <a:gd name="connsiteY0" fmla="*/ 102197 h 3001392"/>
                    <a:gd name="connsiteX1" fmla="*/ 733759 w 3493095"/>
                    <a:gd name="connsiteY1" fmla="*/ 467957 h 3001392"/>
                    <a:gd name="connsiteX2" fmla="*/ 206634 w 3493095"/>
                    <a:gd name="connsiteY2" fmla="*/ 1145689 h 3001392"/>
                    <a:gd name="connsiteX3" fmla="*/ 298074 w 3493095"/>
                    <a:gd name="connsiteY3" fmla="*/ 1936376 h 3001392"/>
                    <a:gd name="connsiteX4" fmla="*/ 792926 w 3493095"/>
                    <a:gd name="connsiteY4" fmla="*/ 2630244 h 3001392"/>
                    <a:gd name="connsiteX5" fmla="*/ 1449142 w 3493095"/>
                    <a:gd name="connsiteY5" fmla="*/ 2899186 h 3001392"/>
                    <a:gd name="connsiteX6" fmla="*/ 2175283 w 3493095"/>
                    <a:gd name="connsiteY6" fmla="*/ 2904564 h 3001392"/>
                    <a:gd name="connsiteX7" fmla="*/ 3245670 w 3493095"/>
                    <a:gd name="connsiteY7" fmla="*/ 2775473 h 3001392"/>
                    <a:gd name="connsiteX8" fmla="*/ 3267184 w 3493095"/>
                    <a:gd name="connsiteY8" fmla="*/ 2205318 h 3001392"/>
                    <a:gd name="connsiteX9" fmla="*/ 3493095 w 3493095"/>
                    <a:gd name="connsiteY9" fmla="*/ 1715844 h 3001392"/>
                    <a:gd name="connsiteX10" fmla="*/ 3294079 w 3493095"/>
                    <a:gd name="connsiteY10" fmla="*/ 1226371 h 3001392"/>
                    <a:gd name="connsiteX11" fmla="*/ 3164987 w 3493095"/>
                    <a:gd name="connsiteY11" fmla="*/ 365760 h 3001392"/>
                    <a:gd name="connsiteX12" fmla="*/ 2562559 w 3493095"/>
                    <a:gd name="connsiteY12" fmla="*/ 0 h 3001392"/>
                    <a:gd name="connsiteX13" fmla="*/ 1594370 w 3493095"/>
                    <a:gd name="connsiteY13" fmla="*/ 102197 h 3001392"/>
                    <a:gd name="connsiteX0" fmla="*/ 1594370 w 3493095"/>
                    <a:gd name="connsiteY0" fmla="*/ 135724 h 3034919"/>
                    <a:gd name="connsiteX1" fmla="*/ 733759 w 3493095"/>
                    <a:gd name="connsiteY1" fmla="*/ 501484 h 3034919"/>
                    <a:gd name="connsiteX2" fmla="*/ 206634 w 3493095"/>
                    <a:gd name="connsiteY2" fmla="*/ 1179216 h 3034919"/>
                    <a:gd name="connsiteX3" fmla="*/ 298074 w 3493095"/>
                    <a:gd name="connsiteY3" fmla="*/ 1969903 h 3034919"/>
                    <a:gd name="connsiteX4" fmla="*/ 792926 w 3493095"/>
                    <a:gd name="connsiteY4" fmla="*/ 2663771 h 3034919"/>
                    <a:gd name="connsiteX5" fmla="*/ 1449142 w 3493095"/>
                    <a:gd name="connsiteY5" fmla="*/ 2932713 h 3034919"/>
                    <a:gd name="connsiteX6" fmla="*/ 2175283 w 3493095"/>
                    <a:gd name="connsiteY6" fmla="*/ 2938091 h 3034919"/>
                    <a:gd name="connsiteX7" fmla="*/ 3245670 w 3493095"/>
                    <a:gd name="connsiteY7" fmla="*/ 2809000 h 3034919"/>
                    <a:gd name="connsiteX8" fmla="*/ 3267184 w 3493095"/>
                    <a:gd name="connsiteY8" fmla="*/ 2238845 h 3034919"/>
                    <a:gd name="connsiteX9" fmla="*/ 3493095 w 3493095"/>
                    <a:gd name="connsiteY9" fmla="*/ 1749371 h 3034919"/>
                    <a:gd name="connsiteX10" fmla="*/ 3294079 w 3493095"/>
                    <a:gd name="connsiteY10" fmla="*/ 1259898 h 3034919"/>
                    <a:gd name="connsiteX11" fmla="*/ 3164987 w 3493095"/>
                    <a:gd name="connsiteY11" fmla="*/ 399287 h 3034919"/>
                    <a:gd name="connsiteX12" fmla="*/ 2562559 w 3493095"/>
                    <a:gd name="connsiteY12" fmla="*/ 33527 h 3034919"/>
                    <a:gd name="connsiteX13" fmla="*/ 1594370 w 3493095"/>
                    <a:gd name="connsiteY13" fmla="*/ 135724 h 3034919"/>
                    <a:gd name="connsiteX0" fmla="*/ 1594370 w 3493095"/>
                    <a:gd name="connsiteY0" fmla="*/ 135724 h 3034919"/>
                    <a:gd name="connsiteX1" fmla="*/ 733759 w 3493095"/>
                    <a:gd name="connsiteY1" fmla="*/ 501484 h 3034919"/>
                    <a:gd name="connsiteX2" fmla="*/ 206634 w 3493095"/>
                    <a:gd name="connsiteY2" fmla="*/ 1179216 h 3034919"/>
                    <a:gd name="connsiteX3" fmla="*/ 298074 w 3493095"/>
                    <a:gd name="connsiteY3" fmla="*/ 1969903 h 3034919"/>
                    <a:gd name="connsiteX4" fmla="*/ 792926 w 3493095"/>
                    <a:gd name="connsiteY4" fmla="*/ 2663771 h 3034919"/>
                    <a:gd name="connsiteX5" fmla="*/ 1449142 w 3493095"/>
                    <a:gd name="connsiteY5" fmla="*/ 2932713 h 3034919"/>
                    <a:gd name="connsiteX6" fmla="*/ 2175283 w 3493095"/>
                    <a:gd name="connsiteY6" fmla="*/ 2938091 h 3034919"/>
                    <a:gd name="connsiteX7" fmla="*/ 3245670 w 3493095"/>
                    <a:gd name="connsiteY7" fmla="*/ 2809000 h 3034919"/>
                    <a:gd name="connsiteX8" fmla="*/ 3267184 w 3493095"/>
                    <a:gd name="connsiteY8" fmla="*/ 2238845 h 3034919"/>
                    <a:gd name="connsiteX9" fmla="*/ 3493095 w 3493095"/>
                    <a:gd name="connsiteY9" fmla="*/ 1749371 h 3034919"/>
                    <a:gd name="connsiteX10" fmla="*/ 3294079 w 3493095"/>
                    <a:gd name="connsiteY10" fmla="*/ 1259898 h 3034919"/>
                    <a:gd name="connsiteX11" fmla="*/ 3164987 w 3493095"/>
                    <a:gd name="connsiteY11" fmla="*/ 399287 h 3034919"/>
                    <a:gd name="connsiteX12" fmla="*/ 2562559 w 3493095"/>
                    <a:gd name="connsiteY12" fmla="*/ 33527 h 3034919"/>
                    <a:gd name="connsiteX13" fmla="*/ 1594370 w 3493095"/>
                    <a:gd name="connsiteY13" fmla="*/ 135724 h 3034919"/>
                    <a:gd name="connsiteX0" fmla="*/ 1594370 w 3493095"/>
                    <a:gd name="connsiteY0" fmla="*/ 135724 h 3034919"/>
                    <a:gd name="connsiteX1" fmla="*/ 733759 w 3493095"/>
                    <a:gd name="connsiteY1" fmla="*/ 501484 h 3034919"/>
                    <a:gd name="connsiteX2" fmla="*/ 206634 w 3493095"/>
                    <a:gd name="connsiteY2" fmla="*/ 1179216 h 3034919"/>
                    <a:gd name="connsiteX3" fmla="*/ 298074 w 3493095"/>
                    <a:gd name="connsiteY3" fmla="*/ 1969903 h 3034919"/>
                    <a:gd name="connsiteX4" fmla="*/ 792926 w 3493095"/>
                    <a:gd name="connsiteY4" fmla="*/ 2663771 h 3034919"/>
                    <a:gd name="connsiteX5" fmla="*/ 1449142 w 3493095"/>
                    <a:gd name="connsiteY5" fmla="*/ 2932713 h 3034919"/>
                    <a:gd name="connsiteX6" fmla="*/ 2175283 w 3493095"/>
                    <a:gd name="connsiteY6" fmla="*/ 2938091 h 3034919"/>
                    <a:gd name="connsiteX7" fmla="*/ 3245670 w 3493095"/>
                    <a:gd name="connsiteY7" fmla="*/ 2809000 h 3034919"/>
                    <a:gd name="connsiteX8" fmla="*/ 3267184 w 3493095"/>
                    <a:gd name="connsiteY8" fmla="*/ 2238845 h 3034919"/>
                    <a:gd name="connsiteX9" fmla="*/ 3493095 w 3493095"/>
                    <a:gd name="connsiteY9" fmla="*/ 1749371 h 3034919"/>
                    <a:gd name="connsiteX10" fmla="*/ 3294079 w 3493095"/>
                    <a:gd name="connsiteY10" fmla="*/ 1259898 h 3034919"/>
                    <a:gd name="connsiteX11" fmla="*/ 3164987 w 3493095"/>
                    <a:gd name="connsiteY11" fmla="*/ 399287 h 3034919"/>
                    <a:gd name="connsiteX12" fmla="*/ 2562559 w 3493095"/>
                    <a:gd name="connsiteY12" fmla="*/ 33527 h 3034919"/>
                    <a:gd name="connsiteX13" fmla="*/ 1594370 w 3493095"/>
                    <a:gd name="connsiteY13" fmla="*/ 135724 h 3034919"/>
                    <a:gd name="connsiteX0" fmla="*/ 1594370 w 3493095"/>
                    <a:gd name="connsiteY0" fmla="*/ 135724 h 3034919"/>
                    <a:gd name="connsiteX1" fmla="*/ 733759 w 3493095"/>
                    <a:gd name="connsiteY1" fmla="*/ 501484 h 3034919"/>
                    <a:gd name="connsiteX2" fmla="*/ 206634 w 3493095"/>
                    <a:gd name="connsiteY2" fmla="*/ 1179216 h 3034919"/>
                    <a:gd name="connsiteX3" fmla="*/ 298074 w 3493095"/>
                    <a:gd name="connsiteY3" fmla="*/ 1969903 h 3034919"/>
                    <a:gd name="connsiteX4" fmla="*/ 792926 w 3493095"/>
                    <a:gd name="connsiteY4" fmla="*/ 2663771 h 3034919"/>
                    <a:gd name="connsiteX5" fmla="*/ 1449142 w 3493095"/>
                    <a:gd name="connsiteY5" fmla="*/ 2932713 h 3034919"/>
                    <a:gd name="connsiteX6" fmla="*/ 2175283 w 3493095"/>
                    <a:gd name="connsiteY6" fmla="*/ 2938091 h 3034919"/>
                    <a:gd name="connsiteX7" fmla="*/ 3245670 w 3493095"/>
                    <a:gd name="connsiteY7" fmla="*/ 2809000 h 3034919"/>
                    <a:gd name="connsiteX8" fmla="*/ 3267184 w 3493095"/>
                    <a:gd name="connsiteY8" fmla="*/ 2238845 h 3034919"/>
                    <a:gd name="connsiteX9" fmla="*/ 3493095 w 3493095"/>
                    <a:gd name="connsiteY9" fmla="*/ 1749371 h 3034919"/>
                    <a:gd name="connsiteX10" fmla="*/ 3294079 w 3493095"/>
                    <a:gd name="connsiteY10" fmla="*/ 1259898 h 3034919"/>
                    <a:gd name="connsiteX11" fmla="*/ 3164987 w 3493095"/>
                    <a:gd name="connsiteY11" fmla="*/ 399287 h 3034919"/>
                    <a:gd name="connsiteX12" fmla="*/ 2562559 w 3493095"/>
                    <a:gd name="connsiteY12" fmla="*/ 33527 h 3034919"/>
                    <a:gd name="connsiteX13" fmla="*/ 1594370 w 3493095"/>
                    <a:gd name="connsiteY13" fmla="*/ 135724 h 3034919"/>
                    <a:gd name="connsiteX0" fmla="*/ 1594370 w 3498177"/>
                    <a:gd name="connsiteY0" fmla="*/ 135724 h 3034919"/>
                    <a:gd name="connsiteX1" fmla="*/ 733759 w 3498177"/>
                    <a:gd name="connsiteY1" fmla="*/ 501484 h 3034919"/>
                    <a:gd name="connsiteX2" fmla="*/ 206634 w 3498177"/>
                    <a:gd name="connsiteY2" fmla="*/ 1179216 h 3034919"/>
                    <a:gd name="connsiteX3" fmla="*/ 298074 w 3498177"/>
                    <a:gd name="connsiteY3" fmla="*/ 1969903 h 3034919"/>
                    <a:gd name="connsiteX4" fmla="*/ 792926 w 3498177"/>
                    <a:gd name="connsiteY4" fmla="*/ 2663771 h 3034919"/>
                    <a:gd name="connsiteX5" fmla="*/ 1449142 w 3498177"/>
                    <a:gd name="connsiteY5" fmla="*/ 2932713 h 3034919"/>
                    <a:gd name="connsiteX6" fmla="*/ 2175283 w 3498177"/>
                    <a:gd name="connsiteY6" fmla="*/ 2938091 h 3034919"/>
                    <a:gd name="connsiteX7" fmla="*/ 3245670 w 3498177"/>
                    <a:gd name="connsiteY7" fmla="*/ 2809000 h 3034919"/>
                    <a:gd name="connsiteX8" fmla="*/ 3267184 w 3498177"/>
                    <a:gd name="connsiteY8" fmla="*/ 2238845 h 3034919"/>
                    <a:gd name="connsiteX9" fmla="*/ 3493095 w 3498177"/>
                    <a:gd name="connsiteY9" fmla="*/ 1749371 h 3034919"/>
                    <a:gd name="connsiteX10" fmla="*/ 3294079 w 3498177"/>
                    <a:gd name="connsiteY10" fmla="*/ 1259898 h 3034919"/>
                    <a:gd name="connsiteX11" fmla="*/ 3164987 w 3498177"/>
                    <a:gd name="connsiteY11" fmla="*/ 399287 h 3034919"/>
                    <a:gd name="connsiteX12" fmla="*/ 2562559 w 3498177"/>
                    <a:gd name="connsiteY12" fmla="*/ 33527 h 3034919"/>
                    <a:gd name="connsiteX13" fmla="*/ 1594370 w 3498177"/>
                    <a:gd name="connsiteY13" fmla="*/ 135724 h 3034919"/>
                    <a:gd name="connsiteX0" fmla="*/ 1594370 w 3505579"/>
                    <a:gd name="connsiteY0" fmla="*/ 135724 h 3034919"/>
                    <a:gd name="connsiteX1" fmla="*/ 733759 w 3505579"/>
                    <a:gd name="connsiteY1" fmla="*/ 501484 h 3034919"/>
                    <a:gd name="connsiteX2" fmla="*/ 206634 w 3505579"/>
                    <a:gd name="connsiteY2" fmla="*/ 1179216 h 3034919"/>
                    <a:gd name="connsiteX3" fmla="*/ 298074 w 3505579"/>
                    <a:gd name="connsiteY3" fmla="*/ 1969903 h 3034919"/>
                    <a:gd name="connsiteX4" fmla="*/ 792926 w 3505579"/>
                    <a:gd name="connsiteY4" fmla="*/ 2663771 h 3034919"/>
                    <a:gd name="connsiteX5" fmla="*/ 1449142 w 3505579"/>
                    <a:gd name="connsiteY5" fmla="*/ 2932713 h 3034919"/>
                    <a:gd name="connsiteX6" fmla="*/ 2175283 w 3505579"/>
                    <a:gd name="connsiteY6" fmla="*/ 2938091 h 3034919"/>
                    <a:gd name="connsiteX7" fmla="*/ 3245670 w 3505579"/>
                    <a:gd name="connsiteY7" fmla="*/ 2809000 h 3034919"/>
                    <a:gd name="connsiteX8" fmla="*/ 3267184 w 3505579"/>
                    <a:gd name="connsiteY8" fmla="*/ 2238845 h 3034919"/>
                    <a:gd name="connsiteX9" fmla="*/ 3493095 w 3505579"/>
                    <a:gd name="connsiteY9" fmla="*/ 1749371 h 3034919"/>
                    <a:gd name="connsiteX10" fmla="*/ 3294079 w 3505579"/>
                    <a:gd name="connsiteY10" fmla="*/ 1259898 h 3034919"/>
                    <a:gd name="connsiteX11" fmla="*/ 3164987 w 3505579"/>
                    <a:gd name="connsiteY11" fmla="*/ 399287 h 3034919"/>
                    <a:gd name="connsiteX12" fmla="*/ 2562559 w 3505579"/>
                    <a:gd name="connsiteY12" fmla="*/ 33527 h 3034919"/>
                    <a:gd name="connsiteX13" fmla="*/ 1594370 w 3505579"/>
                    <a:gd name="connsiteY13" fmla="*/ 135724 h 3034919"/>
                    <a:gd name="connsiteX0" fmla="*/ 1594370 w 3505579"/>
                    <a:gd name="connsiteY0" fmla="*/ 135724 h 3034919"/>
                    <a:gd name="connsiteX1" fmla="*/ 733759 w 3505579"/>
                    <a:gd name="connsiteY1" fmla="*/ 501484 h 3034919"/>
                    <a:gd name="connsiteX2" fmla="*/ 206634 w 3505579"/>
                    <a:gd name="connsiteY2" fmla="*/ 1179216 h 3034919"/>
                    <a:gd name="connsiteX3" fmla="*/ 298074 w 3505579"/>
                    <a:gd name="connsiteY3" fmla="*/ 1969903 h 3034919"/>
                    <a:gd name="connsiteX4" fmla="*/ 792926 w 3505579"/>
                    <a:gd name="connsiteY4" fmla="*/ 2663771 h 3034919"/>
                    <a:gd name="connsiteX5" fmla="*/ 1449142 w 3505579"/>
                    <a:gd name="connsiteY5" fmla="*/ 2932713 h 3034919"/>
                    <a:gd name="connsiteX6" fmla="*/ 2175283 w 3505579"/>
                    <a:gd name="connsiteY6" fmla="*/ 2938091 h 3034919"/>
                    <a:gd name="connsiteX7" fmla="*/ 3245670 w 3505579"/>
                    <a:gd name="connsiteY7" fmla="*/ 2809000 h 3034919"/>
                    <a:gd name="connsiteX8" fmla="*/ 3267184 w 3505579"/>
                    <a:gd name="connsiteY8" fmla="*/ 2238845 h 3034919"/>
                    <a:gd name="connsiteX9" fmla="*/ 3493095 w 3505579"/>
                    <a:gd name="connsiteY9" fmla="*/ 1749371 h 3034919"/>
                    <a:gd name="connsiteX10" fmla="*/ 3294079 w 3505579"/>
                    <a:gd name="connsiteY10" fmla="*/ 1259898 h 3034919"/>
                    <a:gd name="connsiteX11" fmla="*/ 3164987 w 3505579"/>
                    <a:gd name="connsiteY11" fmla="*/ 399287 h 3034919"/>
                    <a:gd name="connsiteX12" fmla="*/ 2562559 w 3505579"/>
                    <a:gd name="connsiteY12" fmla="*/ 33527 h 3034919"/>
                    <a:gd name="connsiteX13" fmla="*/ 1594370 w 3505579"/>
                    <a:gd name="connsiteY13" fmla="*/ 135724 h 3034919"/>
                    <a:gd name="connsiteX0" fmla="*/ 1594370 w 3505579"/>
                    <a:gd name="connsiteY0" fmla="*/ 135724 h 3034919"/>
                    <a:gd name="connsiteX1" fmla="*/ 733759 w 3505579"/>
                    <a:gd name="connsiteY1" fmla="*/ 501484 h 3034919"/>
                    <a:gd name="connsiteX2" fmla="*/ 206634 w 3505579"/>
                    <a:gd name="connsiteY2" fmla="*/ 1179216 h 3034919"/>
                    <a:gd name="connsiteX3" fmla="*/ 298074 w 3505579"/>
                    <a:gd name="connsiteY3" fmla="*/ 1969903 h 3034919"/>
                    <a:gd name="connsiteX4" fmla="*/ 792926 w 3505579"/>
                    <a:gd name="connsiteY4" fmla="*/ 2663771 h 3034919"/>
                    <a:gd name="connsiteX5" fmla="*/ 1449142 w 3505579"/>
                    <a:gd name="connsiteY5" fmla="*/ 2932713 h 3034919"/>
                    <a:gd name="connsiteX6" fmla="*/ 2175283 w 3505579"/>
                    <a:gd name="connsiteY6" fmla="*/ 2938091 h 3034919"/>
                    <a:gd name="connsiteX7" fmla="*/ 3245670 w 3505579"/>
                    <a:gd name="connsiteY7" fmla="*/ 2809000 h 3034919"/>
                    <a:gd name="connsiteX8" fmla="*/ 3267184 w 3505579"/>
                    <a:gd name="connsiteY8" fmla="*/ 2238845 h 3034919"/>
                    <a:gd name="connsiteX9" fmla="*/ 3493095 w 3505579"/>
                    <a:gd name="connsiteY9" fmla="*/ 1749371 h 3034919"/>
                    <a:gd name="connsiteX10" fmla="*/ 3294079 w 3505579"/>
                    <a:gd name="connsiteY10" fmla="*/ 1259898 h 3034919"/>
                    <a:gd name="connsiteX11" fmla="*/ 3164987 w 3505579"/>
                    <a:gd name="connsiteY11" fmla="*/ 399287 h 3034919"/>
                    <a:gd name="connsiteX12" fmla="*/ 2562559 w 3505579"/>
                    <a:gd name="connsiteY12" fmla="*/ 33527 h 3034919"/>
                    <a:gd name="connsiteX13" fmla="*/ 1594370 w 3505579"/>
                    <a:gd name="connsiteY13" fmla="*/ 135724 h 3034919"/>
                    <a:gd name="connsiteX0" fmla="*/ 1594370 w 3549654"/>
                    <a:gd name="connsiteY0" fmla="*/ 135724 h 3034919"/>
                    <a:gd name="connsiteX1" fmla="*/ 733759 w 3549654"/>
                    <a:gd name="connsiteY1" fmla="*/ 501484 h 3034919"/>
                    <a:gd name="connsiteX2" fmla="*/ 206634 w 3549654"/>
                    <a:gd name="connsiteY2" fmla="*/ 1179216 h 3034919"/>
                    <a:gd name="connsiteX3" fmla="*/ 298074 w 3549654"/>
                    <a:gd name="connsiteY3" fmla="*/ 1969903 h 3034919"/>
                    <a:gd name="connsiteX4" fmla="*/ 792926 w 3549654"/>
                    <a:gd name="connsiteY4" fmla="*/ 2663771 h 3034919"/>
                    <a:gd name="connsiteX5" fmla="*/ 1449142 w 3549654"/>
                    <a:gd name="connsiteY5" fmla="*/ 2932713 h 3034919"/>
                    <a:gd name="connsiteX6" fmla="*/ 2175283 w 3549654"/>
                    <a:gd name="connsiteY6" fmla="*/ 2938091 h 3034919"/>
                    <a:gd name="connsiteX7" fmla="*/ 3245670 w 3549654"/>
                    <a:gd name="connsiteY7" fmla="*/ 2809000 h 3034919"/>
                    <a:gd name="connsiteX8" fmla="*/ 3267184 w 3549654"/>
                    <a:gd name="connsiteY8" fmla="*/ 2238845 h 3034919"/>
                    <a:gd name="connsiteX9" fmla="*/ 3541505 w 3549654"/>
                    <a:gd name="connsiteY9" fmla="*/ 1738614 h 3034919"/>
                    <a:gd name="connsiteX10" fmla="*/ 3294079 w 3549654"/>
                    <a:gd name="connsiteY10" fmla="*/ 1259898 h 3034919"/>
                    <a:gd name="connsiteX11" fmla="*/ 3164987 w 3549654"/>
                    <a:gd name="connsiteY11" fmla="*/ 399287 h 3034919"/>
                    <a:gd name="connsiteX12" fmla="*/ 2562559 w 3549654"/>
                    <a:gd name="connsiteY12" fmla="*/ 33527 h 3034919"/>
                    <a:gd name="connsiteX13" fmla="*/ 1594370 w 3549654"/>
                    <a:gd name="connsiteY13" fmla="*/ 135724 h 3034919"/>
                    <a:gd name="connsiteX0" fmla="*/ 1594370 w 3547136"/>
                    <a:gd name="connsiteY0" fmla="*/ 135724 h 3034919"/>
                    <a:gd name="connsiteX1" fmla="*/ 733759 w 3547136"/>
                    <a:gd name="connsiteY1" fmla="*/ 501484 h 3034919"/>
                    <a:gd name="connsiteX2" fmla="*/ 206634 w 3547136"/>
                    <a:gd name="connsiteY2" fmla="*/ 1179216 h 3034919"/>
                    <a:gd name="connsiteX3" fmla="*/ 298074 w 3547136"/>
                    <a:gd name="connsiteY3" fmla="*/ 1969903 h 3034919"/>
                    <a:gd name="connsiteX4" fmla="*/ 792926 w 3547136"/>
                    <a:gd name="connsiteY4" fmla="*/ 2663771 h 3034919"/>
                    <a:gd name="connsiteX5" fmla="*/ 1449142 w 3547136"/>
                    <a:gd name="connsiteY5" fmla="*/ 2932713 h 3034919"/>
                    <a:gd name="connsiteX6" fmla="*/ 2175283 w 3547136"/>
                    <a:gd name="connsiteY6" fmla="*/ 2938091 h 3034919"/>
                    <a:gd name="connsiteX7" fmla="*/ 3245670 w 3547136"/>
                    <a:gd name="connsiteY7" fmla="*/ 2809000 h 3034919"/>
                    <a:gd name="connsiteX8" fmla="*/ 3267184 w 3547136"/>
                    <a:gd name="connsiteY8" fmla="*/ 2238845 h 3034919"/>
                    <a:gd name="connsiteX9" fmla="*/ 3541505 w 3547136"/>
                    <a:gd name="connsiteY9" fmla="*/ 1738614 h 3034919"/>
                    <a:gd name="connsiteX10" fmla="*/ 3294079 w 3547136"/>
                    <a:gd name="connsiteY10" fmla="*/ 1259898 h 3034919"/>
                    <a:gd name="connsiteX11" fmla="*/ 3164987 w 3547136"/>
                    <a:gd name="connsiteY11" fmla="*/ 399287 h 3034919"/>
                    <a:gd name="connsiteX12" fmla="*/ 2562559 w 3547136"/>
                    <a:gd name="connsiteY12" fmla="*/ 33527 h 3034919"/>
                    <a:gd name="connsiteX13" fmla="*/ 1594370 w 3547136"/>
                    <a:gd name="connsiteY13" fmla="*/ 135724 h 3034919"/>
                    <a:gd name="connsiteX0" fmla="*/ 1594370 w 3547136"/>
                    <a:gd name="connsiteY0" fmla="*/ 135724 h 3034919"/>
                    <a:gd name="connsiteX1" fmla="*/ 733759 w 3547136"/>
                    <a:gd name="connsiteY1" fmla="*/ 501484 h 3034919"/>
                    <a:gd name="connsiteX2" fmla="*/ 206634 w 3547136"/>
                    <a:gd name="connsiteY2" fmla="*/ 1179216 h 3034919"/>
                    <a:gd name="connsiteX3" fmla="*/ 298074 w 3547136"/>
                    <a:gd name="connsiteY3" fmla="*/ 1969903 h 3034919"/>
                    <a:gd name="connsiteX4" fmla="*/ 792926 w 3547136"/>
                    <a:gd name="connsiteY4" fmla="*/ 2663771 h 3034919"/>
                    <a:gd name="connsiteX5" fmla="*/ 1449142 w 3547136"/>
                    <a:gd name="connsiteY5" fmla="*/ 2932713 h 3034919"/>
                    <a:gd name="connsiteX6" fmla="*/ 2175283 w 3547136"/>
                    <a:gd name="connsiteY6" fmla="*/ 2938091 h 3034919"/>
                    <a:gd name="connsiteX7" fmla="*/ 3245670 w 3547136"/>
                    <a:gd name="connsiteY7" fmla="*/ 2809000 h 3034919"/>
                    <a:gd name="connsiteX8" fmla="*/ 3267184 w 3547136"/>
                    <a:gd name="connsiteY8" fmla="*/ 2238845 h 3034919"/>
                    <a:gd name="connsiteX9" fmla="*/ 3541505 w 3547136"/>
                    <a:gd name="connsiteY9" fmla="*/ 1738614 h 3034919"/>
                    <a:gd name="connsiteX10" fmla="*/ 3294079 w 3547136"/>
                    <a:gd name="connsiteY10" fmla="*/ 1259898 h 3034919"/>
                    <a:gd name="connsiteX11" fmla="*/ 3164987 w 3547136"/>
                    <a:gd name="connsiteY11" fmla="*/ 399287 h 3034919"/>
                    <a:gd name="connsiteX12" fmla="*/ 2562559 w 3547136"/>
                    <a:gd name="connsiteY12" fmla="*/ 33527 h 3034919"/>
                    <a:gd name="connsiteX13" fmla="*/ 1594370 w 3547136"/>
                    <a:gd name="connsiteY13" fmla="*/ 135724 h 3034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47136" h="3034919">
                      <a:moveTo>
                        <a:pt x="1594370" y="135724"/>
                      </a:moveTo>
                      <a:cubicBezTo>
                        <a:pt x="1043938" y="4840"/>
                        <a:pt x="832370" y="261230"/>
                        <a:pt x="733759" y="501484"/>
                      </a:cubicBezTo>
                      <a:cubicBezTo>
                        <a:pt x="611839" y="872624"/>
                        <a:pt x="409236" y="953305"/>
                        <a:pt x="206634" y="1179216"/>
                      </a:cubicBezTo>
                      <a:cubicBezTo>
                        <a:pt x="-160919" y="1523460"/>
                        <a:pt x="20168" y="1792402"/>
                        <a:pt x="298074" y="1969903"/>
                      </a:cubicBezTo>
                      <a:cubicBezTo>
                        <a:pt x="791133" y="2190435"/>
                        <a:pt x="762446" y="2362557"/>
                        <a:pt x="792926" y="2663771"/>
                      </a:cubicBezTo>
                      <a:cubicBezTo>
                        <a:pt x="868230" y="3038495"/>
                        <a:pt x="1147928" y="3004430"/>
                        <a:pt x="1449142" y="2932713"/>
                      </a:cubicBezTo>
                      <a:cubicBezTo>
                        <a:pt x="1879448" y="2762383"/>
                        <a:pt x="2003160" y="2909404"/>
                        <a:pt x="2175283" y="2938091"/>
                      </a:cubicBezTo>
                      <a:cubicBezTo>
                        <a:pt x="3035895" y="3147866"/>
                        <a:pt x="3164988" y="2975743"/>
                        <a:pt x="3245670" y="2809000"/>
                      </a:cubicBezTo>
                      <a:cubicBezTo>
                        <a:pt x="3319180" y="2575917"/>
                        <a:pt x="3258220" y="2418139"/>
                        <a:pt x="3267184" y="2238845"/>
                      </a:cubicBezTo>
                      <a:cubicBezTo>
                        <a:pt x="3320973" y="2043415"/>
                        <a:pt x="3482338" y="1934045"/>
                        <a:pt x="3541505" y="1738614"/>
                      </a:cubicBezTo>
                      <a:cubicBezTo>
                        <a:pt x="3577364" y="1500152"/>
                        <a:pt x="3435721" y="1385403"/>
                        <a:pt x="3294079" y="1259898"/>
                      </a:cubicBezTo>
                      <a:cubicBezTo>
                        <a:pt x="3089683" y="1032195"/>
                        <a:pt x="3208018" y="686157"/>
                        <a:pt x="3164987" y="399287"/>
                      </a:cubicBezTo>
                      <a:cubicBezTo>
                        <a:pt x="3028723" y="-99150"/>
                        <a:pt x="2693443" y="-5918"/>
                        <a:pt x="2562559" y="33527"/>
                      </a:cubicBezTo>
                      <a:cubicBezTo>
                        <a:pt x="2046191" y="271989"/>
                        <a:pt x="1857933" y="203856"/>
                        <a:pt x="1594370" y="135724"/>
                      </a:cubicBezTo>
                      <a:close/>
                    </a:path>
                  </a:pathLst>
                </a:custGeom>
                <a:noFill/>
                <a:ln w="12700" cap="flat" cmpd="sng" algn="ctr">
                  <a:solidFill>
                    <a:srgbClr val="1E5AA4"/>
                  </a:solidFill>
                  <a:prstDash val="lgDashDot"/>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grpSp>
          <p:pic>
            <p:nvPicPr>
              <p:cNvPr id="44" name="图片 2">
                <a:extLst>
                  <a:ext uri="{FF2B5EF4-FFF2-40B4-BE49-F238E27FC236}">
                    <a16:creationId xmlns:a16="http://schemas.microsoft.com/office/drawing/2014/main" id="{AC0644DF-58B5-43F4-A303-5CE444AF82A2}"/>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9308611" y="1497546"/>
                <a:ext cx="985693" cy="1513743"/>
              </a:xfrm>
              <a:prstGeom prst="rect">
                <a:avLst/>
              </a:prstGeom>
            </p:spPr>
          </p:pic>
        </p:grpSp>
      </p:grpSp>
    </p:spTree>
    <p:extLst>
      <p:ext uri="{BB962C8B-B14F-4D97-AF65-F5344CB8AC3E}">
        <p14:creationId xmlns:p14="http://schemas.microsoft.com/office/powerpoint/2010/main" val="25185177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fade">
                                      <p:cBhvr>
                                        <p:cTn id="14" dur="1000"/>
                                        <p:tgtEl>
                                          <p:spTgt spid="27"/>
                                        </p:tgtEl>
                                      </p:cBhvr>
                                    </p:animEffect>
                                    <p:anim calcmode="lin" valueType="num">
                                      <p:cBhvr>
                                        <p:cTn id="15" dur="1000" fill="hold"/>
                                        <p:tgtEl>
                                          <p:spTgt spid="27"/>
                                        </p:tgtEl>
                                        <p:attrNameLst>
                                          <p:attrName>ppt_x</p:attrName>
                                        </p:attrNameLst>
                                      </p:cBhvr>
                                      <p:tavLst>
                                        <p:tav tm="0">
                                          <p:val>
                                            <p:strVal val="#ppt_x"/>
                                          </p:val>
                                        </p:tav>
                                        <p:tav tm="100000">
                                          <p:val>
                                            <p:strVal val="#ppt_x"/>
                                          </p:val>
                                        </p:tav>
                                      </p:tavLst>
                                    </p:anim>
                                    <p:anim calcmode="lin" valueType="num">
                                      <p:cBhvr>
                                        <p:cTn id="16"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fade">
                                      <p:cBhvr>
                                        <p:cTn id="21" dur="1000"/>
                                        <p:tgtEl>
                                          <p:spTgt spid="30"/>
                                        </p:tgtEl>
                                      </p:cBhvr>
                                    </p:animEffect>
                                    <p:anim calcmode="lin" valueType="num">
                                      <p:cBhvr>
                                        <p:cTn id="22" dur="1000" fill="hold"/>
                                        <p:tgtEl>
                                          <p:spTgt spid="30"/>
                                        </p:tgtEl>
                                        <p:attrNameLst>
                                          <p:attrName>ppt_x</p:attrName>
                                        </p:attrNameLst>
                                      </p:cBhvr>
                                      <p:tavLst>
                                        <p:tav tm="0">
                                          <p:val>
                                            <p:strVal val="#ppt_x"/>
                                          </p:val>
                                        </p:tav>
                                        <p:tav tm="100000">
                                          <p:val>
                                            <p:strVal val="#ppt_x"/>
                                          </p:val>
                                        </p:tav>
                                      </p:tavLst>
                                    </p:anim>
                                    <p:anim calcmode="lin" valueType="num">
                                      <p:cBhvr>
                                        <p:cTn id="23"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AF46E9B7-16A5-4AE7-92BA-287BC75B973E}"/>
              </a:ext>
            </a:extLst>
          </p:cNvPr>
          <p:cNvPicPr>
            <a:picLocks noChangeAspect="1"/>
          </p:cNvPicPr>
          <p:nvPr/>
        </p:nvPicPr>
        <p:blipFill rotWithShape="1">
          <a:blip r:embed="rId3">
            <a:extLst>
              <a:ext uri="{28A0092B-C50C-407E-A947-70E740481C1C}">
                <a14:useLocalDpi xmlns:a14="http://schemas.microsoft.com/office/drawing/2010/main" val="0"/>
              </a:ext>
            </a:extLst>
          </a:blip>
          <a:srcRect l="7143" r="7143" b="2798"/>
          <a:stretch/>
        </p:blipFill>
        <p:spPr>
          <a:xfrm>
            <a:off x="0" y="0"/>
            <a:ext cx="12192000" cy="6858000"/>
          </a:xfrm>
          <a:prstGeom prst="rect">
            <a:avLst/>
          </a:prstGeom>
        </p:spPr>
      </p:pic>
      <p:sp>
        <p:nvSpPr>
          <p:cNvPr id="41" name="矩形 40">
            <a:extLst>
              <a:ext uri="{FF2B5EF4-FFF2-40B4-BE49-F238E27FC236}">
                <a16:creationId xmlns:a16="http://schemas.microsoft.com/office/drawing/2014/main" id="{C154E082-B022-4479-A8F9-424D06B8EBE3}"/>
              </a:ext>
            </a:extLst>
          </p:cNvPr>
          <p:cNvSpPr/>
          <p:nvPr/>
        </p:nvSpPr>
        <p:spPr>
          <a:xfrm>
            <a:off x="-1" y="0"/>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Arial"/>
              <a:ea typeface="微软雅黑"/>
              <a:cs typeface="+mn-cs"/>
            </a:endParaRPr>
          </a:p>
        </p:txBody>
      </p:sp>
      <p:pic>
        <p:nvPicPr>
          <p:cNvPr id="7" name="图片 6">
            <a:extLst>
              <a:ext uri="{FF2B5EF4-FFF2-40B4-BE49-F238E27FC236}">
                <a16:creationId xmlns:a16="http://schemas.microsoft.com/office/drawing/2014/main" id="{1FD4A67A-FF59-4105-B468-C3B4C1831E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961657"/>
            <a:ext cx="12192000" cy="897331"/>
          </a:xfrm>
          <a:prstGeom prst="rect">
            <a:avLst/>
          </a:prstGeom>
        </p:spPr>
      </p:pic>
      <p:pic>
        <p:nvPicPr>
          <p:cNvPr id="5" name="图片 4">
            <a:extLst>
              <a:ext uri="{FF2B5EF4-FFF2-40B4-BE49-F238E27FC236}">
                <a16:creationId xmlns:a16="http://schemas.microsoft.com/office/drawing/2014/main" id="{92185730-5AFE-4724-A59F-AA7BC0019D8F}"/>
              </a:ext>
            </a:extLst>
          </p:cNvPr>
          <p:cNvPicPr>
            <a:picLocks noChangeAspect="1"/>
          </p:cNvPicPr>
          <p:nvPr/>
        </p:nvPicPr>
        <p:blipFill rotWithShape="1">
          <a:blip r:embed="rId5">
            <a:extLst>
              <a:ext uri="{28A0092B-C50C-407E-A947-70E740481C1C}">
                <a14:useLocalDpi xmlns:a14="http://schemas.microsoft.com/office/drawing/2010/main" val="0"/>
              </a:ext>
            </a:extLst>
          </a:blip>
          <a:srcRect l="937"/>
          <a:stretch/>
        </p:blipFill>
        <p:spPr>
          <a:xfrm>
            <a:off x="0" y="6272169"/>
            <a:ext cx="12192000" cy="585831"/>
          </a:xfrm>
          <a:prstGeom prst="rect">
            <a:avLst/>
          </a:prstGeom>
        </p:spPr>
      </p:pic>
      <p:pic>
        <p:nvPicPr>
          <p:cNvPr id="15" name="图片 14">
            <a:extLst>
              <a:ext uri="{FF2B5EF4-FFF2-40B4-BE49-F238E27FC236}">
                <a16:creationId xmlns:a16="http://schemas.microsoft.com/office/drawing/2014/main" id="{7E10F698-A635-4763-8440-7F27D65A5E6A}"/>
              </a:ext>
            </a:extLst>
          </p:cNvPr>
          <p:cNvPicPr>
            <a:picLocks noChangeAspect="1"/>
          </p:cNvPicPr>
          <p:nvPr/>
        </p:nvPicPr>
        <p:blipFill rotWithShape="1">
          <a:blip r:embed="rId6">
            <a:extLst>
              <a:ext uri="{28A0092B-C50C-407E-A947-70E740481C1C}">
                <a14:useLocalDpi xmlns:a14="http://schemas.microsoft.com/office/drawing/2010/main" val="0"/>
              </a:ext>
            </a:extLst>
          </a:blip>
          <a:srcRect b="20536"/>
          <a:stretch/>
        </p:blipFill>
        <p:spPr>
          <a:xfrm>
            <a:off x="0" y="6512425"/>
            <a:ext cx="12192000" cy="345575"/>
          </a:xfrm>
          <a:prstGeom prst="rect">
            <a:avLst/>
          </a:prstGeom>
        </p:spPr>
      </p:pic>
      <p:grpSp>
        <p:nvGrpSpPr>
          <p:cNvPr id="22" name="组合 21">
            <a:extLst>
              <a:ext uri="{FF2B5EF4-FFF2-40B4-BE49-F238E27FC236}">
                <a16:creationId xmlns:a16="http://schemas.microsoft.com/office/drawing/2014/main" id="{15C619C1-02B1-49B1-B7A5-32BF9A3E369B}"/>
              </a:ext>
            </a:extLst>
          </p:cNvPr>
          <p:cNvGrpSpPr/>
          <p:nvPr/>
        </p:nvGrpSpPr>
        <p:grpSpPr>
          <a:xfrm>
            <a:off x="10690231" y="32155"/>
            <a:ext cx="1377938" cy="1015337"/>
            <a:chOff x="5253037" y="2590800"/>
            <a:chExt cx="2322286" cy="1711183"/>
          </a:xfrm>
        </p:grpSpPr>
        <p:pic>
          <p:nvPicPr>
            <p:cNvPr id="19" name="图片 18">
              <a:extLst>
                <a:ext uri="{FF2B5EF4-FFF2-40B4-BE49-F238E27FC236}">
                  <a16:creationId xmlns:a16="http://schemas.microsoft.com/office/drawing/2014/main" id="{A3E2D120-3468-4D4B-B4B9-C14444295DB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53037" y="2590800"/>
              <a:ext cx="1685925" cy="1676400"/>
            </a:xfrm>
            <a:prstGeom prst="rect">
              <a:avLst/>
            </a:prstGeom>
          </p:spPr>
        </p:pic>
        <p:pic>
          <p:nvPicPr>
            <p:cNvPr id="21" name="图片 20">
              <a:extLst>
                <a:ext uri="{FF2B5EF4-FFF2-40B4-BE49-F238E27FC236}">
                  <a16:creationId xmlns:a16="http://schemas.microsoft.com/office/drawing/2014/main" id="{3A4EF704-B512-4B36-A236-7907CFE3757B}"/>
                </a:ext>
              </a:extLst>
            </p:cNvPr>
            <p:cNvPicPr>
              <a:picLocks noChangeAspect="1"/>
            </p:cNvPicPr>
            <p:nvPr/>
          </p:nvPicPr>
          <p:blipFill>
            <a:blip r:embed="rId8">
              <a:extLst>
                <a:ext uri="{BEBA8EAE-BF5A-486C-A8C5-ECC9F3942E4B}">
                  <a14:imgProps xmlns:a14="http://schemas.microsoft.com/office/drawing/2010/main">
                    <a14:imgLayer r:embed="rId9">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5584598" y="3378058"/>
              <a:ext cx="1990725" cy="923925"/>
            </a:xfrm>
            <a:prstGeom prst="rect">
              <a:avLst/>
            </a:prstGeom>
          </p:spPr>
        </p:pic>
      </p:grpSp>
      <p:pic>
        <p:nvPicPr>
          <p:cNvPr id="26" name="图片 25">
            <a:extLst>
              <a:ext uri="{FF2B5EF4-FFF2-40B4-BE49-F238E27FC236}">
                <a16:creationId xmlns:a16="http://schemas.microsoft.com/office/drawing/2014/main" id="{F6A8BC6F-B181-4054-AA8B-81B23D186E1E}"/>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10483" y="4542560"/>
            <a:ext cx="1350553" cy="1728621"/>
          </a:xfrm>
          <a:prstGeom prst="rect">
            <a:avLst/>
          </a:prstGeom>
        </p:spPr>
      </p:pic>
      <p:pic>
        <p:nvPicPr>
          <p:cNvPr id="31" name="图片 30">
            <a:extLst>
              <a:ext uri="{FF2B5EF4-FFF2-40B4-BE49-F238E27FC236}">
                <a16:creationId xmlns:a16="http://schemas.microsoft.com/office/drawing/2014/main" id="{2002813B-2DDD-4B2C-BEF1-F3ED21D7B9DE}"/>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rot="16200000" flipH="1" flipV="1">
            <a:off x="147687" y="-251356"/>
            <a:ext cx="696125" cy="980020"/>
          </a:xfrm>
          <a:prstGeom prst="rect">
            <a:avLst/>
          </a:prstGeom>
        </p:spPr>
      </p:pic>
      <p:pic>
        <p:nvPicPr>
          <p:cNvPr id="20" name="Picture 19">
            <a:hlinkClick r:id="rId12" action="ppaction://hlinksldjump"/>
          </p:cNvPr>
          <p:cNvPicPr>
            <a:picLocks noChangeAspect="1"/>
          </p:cNvPicPr>
          <p:nvPr/>
        </p:nvPicPr>
        <p:blipFill>
          <a:blip r:embed="rId13">
            <a:extLst>
              <a:ext uri="{BEBA8EAE-BF5A-486C-A8C5-ECC9F3942E4B}">
                <a14:imgProps xmlns:a14="http://schemas.microsoft.com/office/drawing/2010/main">
                  <a14:imgLayer r:embed="rId14">
                    <a14:imgEffect>
                      <a14:backgroundRemoval t="10000" b="90000" l="10000" r="90000"/>
                    </a14:imgEffect>
                  </a14:imgLayer>
                </a14:imgProps>
              </a:ext>
            </a:extLst>
          </a:blip>
          <a:stretch>
            <a:fillRect/>
          </a:stretch>
        </p:blipFill>
        <p:spPr>
          <a:xfrm>
            <a:off x="10853385" y="5107155"/>
            <a:ext cx="892410" cy="892410"/>
          </a:xfrm>
          <a:prstGeom prst="rect">
            <a:avLst/>
          </a:prstGeom>
        </p:spPr>
      </p:pic>
      <p:grpSp>
        <p:nvGrpSpPr>
          <p:cNvPr id="23" name="Group 22">
            <a:extLst>
              <a:ext uri="{FF2B5EF4-FFF2-40B4-BE49-F238E27FC236}">
                <a16:creationId xmlns:a16="http://schemas.microsoft.com/office/drawing/2014/main" id="{0343FFA3-C106-41DE-8727-26B43ACB237D}"/>
              </a:ext>
            </a:extLst>
          </p:cNvPr>
          <p:cNvGrpSpPr/>
          <p:nvPr/>
        </p:nvGrpSpPr>
        <p:grpSpPr>
          <a:xfrm>
            <a:off x="7979372" y="1941995"/>
            <a:ext cx="2952957" cy="1395517"/>
            <a:chOff x="7821791" y="1719540"/>
            <a:chExt cx="2952957" cy="1395517"/>
          </a:xfrm>
        </p:grpSpPr>
        <p:pic>
          <p:nvPicPr>
            <p:cNvPr id="24" name="Picture 2">
              <a:extLst>
                <a:ext uri="{FF2B5EF4-FFF2-40B4-BE49-F238E27FC236}">
                  <a16:creationId xmlns:a16="http://schemas.microsoft.com/office/drawing/2014/main" id="{EBABFE0B-E32F-4D3B-820D-BCA8AE96C8CA}"/>
                </a:ext>
              </a:extLst>
            </p:cNvPr>
            <p:cNvPicPr>
              <a:picLocks noChangeAspect="1" noChangeArrowheads="1"/>
            </p:cNvPicPr>
            <p:nvPr/>
          </p:nvPicPr>
          <p:blipFill rotWithShape="1">
            <a:blip r:embed="rId15">
              <a:extLst>
                <a:ext uri="{BEBA8EAE-BF5A-486C-A8C5-ECC9F3942E4B}">
                  <a14:imgProps xmlns:a14="http://schemas.microsoft.com/office/drawing/2010/main">
                    <a14:imgLayer r:embed="rId16">
                      <a14:imgEffect>
                        <a14:backgroundRemoval t="21986" b="38298" l="7447" r="60993">
                          <a14:foregroundMark x1="59397" y1="29196" x2="59397" y2="29196"/>
                          <a14:foregroundMark x1="36879" y1="21986" x2="36879" y2="21986"/>
                          <a14:foregroundMark x1="60993" y1="27305" x2="60993" y2="27305"/>
                          <a14:foregroundMark x1="49291" y1="38180" x2="49291" y2="38180"/>
                        </a14:backgroundRemoval>
                      </a14:imgEffect>
                    </a14:imgLayer>
                  </a14:imgProps>
                </a:ext>
                <a:ext uri="{28A0092B-C50C-407E-A947-70E740481C1C}">
                  <a14:useLocalDpi xmlns:a14="http://schemas.microsoft.com/office/drawing/2010/main" val="0"/>
                </a:ext>
              </a:extLst>
            </a:blip>
            <a:srcRect l="1702" t="20361" r="35574" b="59663"/>
            <a:stretch/>
          </p:blipFill>
          <p:spPr bwMode="auto">
            <a:xfrm>
              <a:off x="7821791" y="1719540"/>
              <a:ext cx="2921191" cy="1395517"/>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a:extLst>
                <a:ext uri="{FF2B5EF4-FFF2-40B4-BE49-F238E27FC236}">
                  <a16:creationId xmlns:a16="http://schemas.microsoft.com/office/drawing/2014/main" id="{DC358CF9-2380-4A06-9EB6-217D520F2CF5}"/>
                </a:ext>
              </a:extLst>
            </p:cNvPr>
            <p:cNvSpPr txBox="1"/>
            <p:nvPr/>
          </p:nvSpPr>
          <p:spPr>
            <a:xfrm>
              <a:off x="8032429" y="2223732"/>
              <a:ext cx="2742319"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latin typeface="Calibri" panose="020F0502020204030204"/>
                  <a:ea typeface="微软雅黑"/>
                  <a:cs typeface="+mn-cs"/>
                </a:rPr>
                <a:t>rao</a:t>
              </a:r>
              <a:r>
                <a:rPr kumimoji="0" lang="en-US" sz="4000" b="1" i="0" u="none" strike="noStrike" kern="1200" cap="none" spc="0" normalizeH="0" baseline="0" noProof="0" dirty="0">
                  <a:ln>
                    <a:noFill/>
                  </a:ln>
                  <a:solidFill>
                    <a:prstClr val="black"/>
                  </a:solidFill>
                  <a:effectLst/>
                  <a:uLnTx/>
                  <a:uFillTx/>
                  <a:latin typeface="Calibri" panose="020F0502020204030204"/>
                  <a:ea typeface="微软雅黑"/>
                  <a:cs typeface="+mn-cs"/>
                </a:rPr>
                <a:t> </a:t>
              </a:r>
              <a:r>
                <a:rPr kumimoji="0" lang="en-US" sz="4000" b="1" i="0" u="none" strike="noStrike" kern="1200" cap="none" spc="0" normalizeH="0" baseline="0" noProof="0" dirty="0" err="1">
                  <a:ln>
                    <a:noFill/>
                  </a:ln>
                  <a:solidFill>
                    <a:prstClr val="black"/>
                  </a:solidFill>
                  <a:effectLst/>
                  <a:uLnTx/>
                  <a:uFillTx/>
                  <a:latin typeface="Calibri" panose="020F0502020204030204"/>
                  <a:ea typeface="微软雅黑"/>
                  <a:cs typeface="+mn-cs"/>
                </a:rPr>
                <a:t>vặt</a:t>
              </a:r>
              <a:endParaRPr kumimoji="0" lang="en-US" sz="4000" b="1" i="0" u="none" strike="noStrike" kern="1200" cap="none" spc="0" normalizeH="0" baseline="0" noProof="0" dirty="0">
                <a:ln>
                  <a:noFill/>
                </a:ln>
                <a:solidFill>
                  <a:prstClr val="black"/>
                </a:solidFill>
                <a:effectLst/>
                <a:uLnTx/>
                <a:uFillTx/>
                <a:latin typeface="Calibri" panose="020F0502020204030204"/>
                <a:ea typeface="微软雅黑"/>
                <a:cs typeface="+mn-cs"/>
              </a:endParaRPr>
            </a:p>
          </p:txBody>
        </p:sp>
      </p:grpSp>
      <p:grpSp>
        <p:nvGrpSpPr>
          <p:cNvPr id="27" name="Group 26">
            <a:extLst>
              <a:ext uri="{FF2B5EF4-FFF2-40B4-BE49-F238E27FC236}">
                <a16:creationId xmlns:a16="http://schemas.microsoft.com/office/drawing/2014/main" id="{28C51EA8-5B88-4E4D-A8AA-00EAEB70220A}"/>
              </a:ext>
            </a:extLst>
          </p:cNvPr>
          <p:cNvGrpSpPr/>
          <p:nvPr/>
        </p:nvGrpSpPr>
        <p:grpSpPr>
          <a:xfrm>
            <a:off x="5198544" y="2017597"/>
            <a:ext cx="2606557" cy="1395517"/>
            <a:chOff x="5475462" y="2852683"/>
            <a:chExt cx="2606557" cy="1395517"/>
          </a:xfrm>
        </p:grpSpPr>
        <p:pic>
          <p:nvPicPr>
            <p:cNvPr id="28" name="Picture 2">
              <a:extLst>
                <a:ext uri="{FF2B5EF4-FFF2-40B4-BE49-F238E27FC236}">
                  <a16:creationId xmlns:a16="http://schemas.microsoft.com/office/drawing/2014/main" id="{6B27C4F9-8667-420B-8734-37F0AD50093C}"/>
                </a:ext>
              </a:extLst>
            </p:cNvPr>
            <p:cNvPicPr>
              <a:picLocks noChangeAspect="1" noChangeArrowheads="1"/>
            </p:cNvPicPr>
            <p:nvPr/>
          </p:nvPicPr>
          <p:blipFill rotWithShape="1">
            <a:blip r:embed="rId17">
              <a:extLst>
                <a:ext uri="{BEBA8EAE-BF5A-486C-A8C5-ECC9F3942E4B}">
                  <a14:imgProps xmlns:a14="http://schemas.microsoft.com/office/drawing/2010/main">
                    <a14:imgLayer r:embed="rId16">
                      <a14:imgEffect>
                        <a14:backgroundRemoval t="41135" b="58038" l="35993" r="87234">
                          <a14:foregroundMark x1="39716" y1="47163" x2="38652" y2="47163"/>
                          <a14:foregroundMark x1="35993" y1="47518" x2="35993" y2="47518"/>
                          <a14:foregroundMark x1="87411" y1="50473" x2="87411" y2="50473"/>
                          <a14:foregroundMark x1="63652" y1="41135" x2="63652" y2="41135"/>
                        </a14:backgroundRemoval>
                      </a14:imgEffect>
                    </a14:imgLayer>
                  </a14:imgProps>
                </a:ext>
                <a:ext uri="{28A0092B-C50C-407E-A947-70E740481C1C}">
                  <a14:useLocalDpi xmlns:a14="http://schemas.microsoft.com/office/drawing/2010/main" val="0"/>
                </a:ext>
              </a:extLst>
            </a:blip>
            <a:srcRect l="34285" t="39836" r="8704" b="39817"/>
            <a:stretch/>
          </p:blipFill>
          <p:spPr bwMode="auto">
            <a:xfrm>
              <a:off x="5475462" y="2852683"/>
              <a:ext cx="2606557" cy="1395517"/>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1235A1A7-2A39-43DA-B1BF-A66A36B320A7}"/>
                </a:ext>
              </a:extLst>
            </p:cNvPr>
            <p:cNvSpPr txBox="1"/>
            <p:nvPr/>
          </p:nvSpPr>
          <p:spPr>
            <a:xfrm>
              <a:off x="5720298" y="3322320"/>
              <a:ext cx="2255041"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latin typeface="Calibri" panose="020F0502020204030204"/>
                  <a:ea typeface="微软雅黑"/>
                  <a:cs typeface="+mn-cs"/>
                </a:rPr>
                <a:t>rao</a:t>
              </a:r>
              <a:r>
                <a:rPr kumimoji="0" lang="en-US" sz="4000" b="1" i="0" u="none" strike="noStrike" kern="1200" cap="none" spc="0" normalizeH="0" baseline="0" noProof="0" dirty="0">
                  <a:ln>
                    <a:noFill/>
                  </a:ln>
                  <a:solidFill>
                    <a:prstClr val="black"/>
                  </a:solidFill>
                  <a:effectLst/>
                  <a:uLnTx/>
                  <a:uFillTx/>
                  <a:latin typeface="Calibri" panose="020F0502020204030204"/>
                  <a:ea typeface="微软雅黑"/>
                  <a:cs typeface="+mn-cs"/>
                </a:rPr>
                <a:t> </a:t>
              </a:r>
              <a:r>
                <a:rPr kumimoji="0" lang="en-US" sz="4000" b="1" i="0" u="none" strike="noStrike" kern="1200" cap="none" spc="0" normalizeH="0" baseline="0" noProof="0" dirty="0" err="1">
                  <a:ln>
                    <a:noFill/>
                  </a:ln>
                  <a:solidFill>
                    <a:prstClr val="black"/>
                  </a:solidFill>
                  <a:effectLst/>
                  <a:uLnTx/>
                  <a:uFillTx/>
                  <a:latin typeface="Calibri" panose="020F0502020204030204"/>
                  <a:ea typeface="微软雅黑"/>
                  <a:cs typeface="+mn-cs"/>
                </a:rPr>
                <a:t>bán</a:t>
              </a:r>
              <a:endParaRPr kumimoji="0" lang="en-US" sz="4000" b="1" i="0" u="none" strike="noStrike" kern="1200" cap="none" spc="0" normalizeH="0" baseline="0" noProof="0" dirty="0">
                <a:ln>
                  <a:noFill/>
                </a:ln>
                <a:solidFill>
                  <a:prstClr val="black"/>
                </a:solidFill>
                <a:effectLst/>
                <a:uLnTx/>
                <a:uFillTx/>
                <a:latin typeface="Calibri" panose="020F0502020204030204"/>
                <a:ea typeface="微软雅黑"/>
                <a:cs typeface="+mn-cs"/>
              </a:endParaRPr>
            </a:p>
          </p:txBody>
        </p:sp>
      </p:grpSp>
      <p:grpSp>
        <p:nvGrpSpPr>
          <p:cNvPr id="37" name="Group 36">
            <a:extLst>
              <a:ext uri="{FF2B5EF4-FFF2-40B4-BE49-F238E27FC236}">
                <a16:creationId xmlns:a16="http://schemas.microsoft.com/office/drawing/2014/main" id="{43A64B9A-E969-4437-A271-75CAE355D951}"/>
              </a:ext>
            </a:extLst>
          </p:cNvPr>
          <p:cNvGrpSpPr/>
          <p:nvPr/>
        </p:nvGrpSpPr>
        <p:grpSpPr>
          <a:xfrm>
            <a:off x="1676854" y="1600372"/>
            <a:ext cx="2606558" cy="2161125"/>
            <a:chOff x="5999872" y="1325784"/>
            <a:chExt cx="4325441" cy="3907725"/>
          </a:xfrm>
        </p:grpSpPr>
        <p:sp>
          <p:nvSpPr>
            <p:cNvPr id="38" name="TextBox 8">
              <a:extLst>
                <a:ext uri="{FF2B5EF4-FFF2-40B4-BE49-F238E27FC236}">
                  <a16:creationId xmlns:a16="http://schemas.microsoft.com/office/drawing/2014/main" id="{25698AD9-95E5-4701-8460-1681FA15DA4A}"/>
                </a:ext>
              </a:extLst>
            </p:cNvPr>
            <p:cNvSpPr txBox="1"/>
            <p:nvPr/>
          </p:nvSpPr>
          <p:spPr>
            <a:xfrm>
              <a:off x="6685286" y="3311812"/>
              <a:ext cx="2785194" cy="596322"/>
            </a:xfrm>
            <a:prstGeom prst="rect">
              <a:avLst/>
            </a:prstGeom>
            <a:noFill/>
          </p:spPr>
          <p:txBody>
            <a:bodyPr wrap="none" lIns="480000" tIns="0" rIns="0" bIns="0" anchor="b"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5000" b="1" i="0" u="none" strike="noStrike" kern="0" cap="none" spc="0" normalizeH="0" baseline="0" noProof="0" dirty="0" err="1">
                  <a:ln>
                    <a:noFill/>
                  </a:ln>
                  <a:solidFill>
                    <a:srgbClr val="1E5AA4"/>
                  </a:solidFill>
                  <a:effectLst/>
                  <a:uLnTx/>
                  <a:uFillTx/>
                  <a:latin typeface="Calibri" panose="020F0502020204030204"/>
                  <a:ea typeface="微软雅黑"/>
                  <a:cs typeface="+mn-ea"/>
                  <a:sym typeface="+mn-lt"/>
                </a:rPr>
                <a:t>rao</a:t>
              </a:r>
              <a:endParaRPr kumimoji="0" lang="zh-CN" altLang="en-US" sz="5000" b="1" i="0" u="none" strike="noStrike" kern="0" cap="none" spc="0" normalizeH="0" baseline="0" noProof="0" dirty="0">
                <a:ln>
                  <a:noFill/>
                </a:ln>
                <a:solidFill>
                  <a:srgbClr val="1E5AA4"/>
                </a:solidFill>
                <a:effectLst/>
                <a:uLnTx/>
                <a:uFillTx/>
                <a:latin typeface="Calibri" panose="020F0502020204030204"/>
                <a:ea typeface="微软雅黑"/>
                <a:cs typeface="+mn-ea"/>
                <a:sym typeface="+mn-lt"/>
              </a:endParaRPr>
            </a:p>
          </p:txBody>
        </p:sp>
        <p:grpSp>
          <p:nvGrpSpPr>
            <p:cNvPr id="39" name="组合 9">
              <a:extLst>
                <a:ext uri="{FF2B5EF4-FFF2-40B4-BE49-F238E27FC236}">
                  <a16:creationId xmlns:a16="http://schemas.microsoft.com/office/drawing/2014/main" id="{251E5CFE-747D-483C-85F5-F2EF2D0359BF}"/>
                </a:ext>
              </a:extLst>
            </p:cNvPr>
            <p:cNvGrpSpPr/>
            <p:nvPr/>
          </p:nvGrpSpPr>
          <p:grpSpPr>
            <a:xfrm>
              <a:off x="5999872" y="1325784"/>
              <a:ext cx="4325441" cy="3907725"/>
              <a:chOff x="6281530" y="1497546"/>
              <a:chExt cx="4119983" cy="3751203"/>
            </a:xfrm>
          </p:grpSpPr>
          <p:grpSp>
            <p:nvGrpSpPr>
              <p:cNvPr id="43" name="组合 214">
                <a:extLst>
                  <a:ext uri="{FF2B5EF4-FFF2-40B4-BE49-F238E27FC236}">
                    <a16:creationId xmlns:a16="http://schemas.microsoft.com/office/drawing/2014/main" id="{C95B3D0D-EE76-41A4-B4CF-D44325CCA1B6}"/>
                  </a:ext>
                </a:extLst>
              </p:cNvPr>
              <p:cNvGrpSpPr/>
              <p:nvPr/>
            </p:nvGrpSpPr>
            <p:grpSpPr>
              <a:xfrm>
                <a:off x="6281530" y="1788799"/>
                <a:ext cx="4119983" cy="3459950"/>
                <a:chOff x="1918357" y="1491175"/>
                <a:chExt cx="4119983" cy="3459950"/>
              </a:xfrm>
            </p:grpSpPr>
            <p:sp>
              <p:nvSpPr>
                <p:cNvPr id="45" name="任意多边形 215">
                  <a:extLst>
                    <a:ext uri="{FF2B5EF4-FFF2-40B4-BE49-F238E27FC236}">
                      <a16:creationId xmlns:a16="http://schemas.microsoft.com/office/drawing/2014/main" id="{3F5C0B08-893C-4C1C-8428-B686CDA1F277}"/>
                    </a:ext>
                  </a:extLst>
                </p:cNvPr>
                <p:cNvSpPr/>
                <p:nvPr/>
              </p:nvSpPr>
              <p:spPr>
                <a:xfrm>
                  <a:off x="1918357" y="1491175"/>
                  <a:ext cx="4119983" cy="3459950"/>
                </a:xfrm>
                <a:custGeom>
                  <a:avLst/>
                  <a:gdLst>
                    <a:gd name="connsiteX0" fmla="*/ 1721224 w 3808207"/>
                    <a:gd name="connsiteY0" fmla="*/ 102198 h 3399417"/>
                    <a:gd name="connsiteX1" fmla="*/ 817581 w 3808207"/>
                    <a:gd name="connsiteY1" fmla="*/ 220532 h 3399417"/>
                    <a:gd name="connsiteX2" fmla="*/ 564776 w 3808207"/>
                    <a:gd name="connsiteY2" fmla="*/ 720762 h 3399417"/>
                    <a:gd name="connsiteX3" fmla="*/ 107576 w 3808207"/>
                    <a:gd name="connsiteY3" fmla="*/ 1269402 h 3399417"/>
                    <a:gd name="connsiteX4" fmla="*/ 0 w 3808207"/>
                    <a:gd name="connsiteY4" fmla="*/ 2070847 h 3399417"/>
                    <a:gd name="connsiteX5" fmla="*/ 699247 w 3808207"/>
                    <a:gd name="connsiteY5" fmla="*/ 2732442 h 3399417"/>
                    <a:gd name="connsiteX6" fmla="*/ 1360842 w 3808207"/>
                    <a:gd name="connsiteY6" fmla="*/ 3383280 h 3399417"/>
                    <a:gd name="connsiteX7" fmla="*/ 2366682 w 3808207"/>
                    <a:gd name="connsiteY7" fmla="*/ 3302598 h 3399417"/>
                    <a:gd name="connsiteX8" fmla="*/ 3200400 w 3808207"/>
                    <a:gd name="connsiteY8" fmla="*/ 3399417 h 3399417"/>
                    <a:gd name="connsiteX9" fmla="*/ 3598433 w 3808207"/>
                    <a:gd name="connsiteY9" fmla="*/ 3055172 h 3399417"/>
                    <a:gd name="connsiteX10" fmla="*/ 3593054 w 3808207"/>
                    <a:gd name="connsiteY10" fmla="*/ 2490395 h 3399417"/>
                    <a:gd name="connsiteX11" fmla="*/ 3808207 w 3808207"/>
                    <a:gd name="connsiteY11" fmla="*/ 2017059 h 3399417"/>
                    <a:gd name="connsiteX12" fmla="*/ 3689873 w 3808207"/>
                    <a:gd name="connsiteY12" fmla="*/ 1371600 h 3399417"/>
                    <a:gd name="connsiteX13" fmla="*/ 3447826 w 3808207"/>
                    <a:gd name="connsiteY13" fmla="*/ 849854 h 3399417"/>
                    <a:gd name="connsiteX14" fmla="*/ 3458584 w 3808207"/>
                    <a:gd name="connsiteY14" fmla="*/ 446442 h 3399417"/>
                    <a:gd name="connsiteX15" fmla="*/ 2770094 w 3808207"/>
                    <a:gd name="connsiteY15" fmla="*/ 0 h 3399417"/>
                    <a:gd name="connsiteX16" fmla="*/ 2264485 w 3808207"/>
                    <a:gd name="connsiteY16" fmla="*/ 155986 h 3399417"/>
                    <a:gd name="connsiteX17" fmla="*/ 1721224 w 3808207"/>
                    <a:gd name="connsiteY17" fmla="*/ 102198 h 3399417"/>
                    <a:gd name="connsiteX0" fmla="*/ 1721224 w 3808207"/>
                    <a:gd name="connsiteY0" fmla="*/ 102198 h 3399417"/>
                    <a:gd name="connsiteX1" fmla="*/ 817581 w 3808207"/>
                    <a:gd name="connsiteY1" fmla="*/ 220532 h 3399417"/>
                    <a:gd name="connsiteX2" fmla="*/ 564776 w 3808207"/>
                    <a:gd name="connsiteY2" fmla="*/ 720762 h 3399417"/>
                    <a:gd name="connsiteX3" fmla="*/ 107576 w 3808207"/>
                    <a:gd name="connsiteY3" fmla="*/ 1269402 h 3399417"/>
                    <a:gd name="connsiteX4" fmla="*/ 0 w 3808207"/>
                    <a:gd name="connsiteY4" fmla="*/ 2070847 h 3399417"/>
                    <a:gd name="connsiteX5" fmla="*/ 699247 w 3808207"/>
                    <a:gd name="connsiteY5" fmla="*/ 2732442 h 3399417"/>
                    <a:gd name="connsiteX6" fmla="*/ 1360842 w 3808207"/>
                    <a:gd name="connsiteY6" fmla="*/ 3383280 h 3399417"/>
                    <a:gd name="connsiteX7" fmla="*/ 2366682 w 3808207"/>
                    <a:gd name="connsiteY7" fmla="*/ 3302598 h 3399417"/>
                    <a:gd name="connsiteX8" fmla="*/ 3200400 w 3808207"/>
                    <a:gd name="connsiteY8" fmla="*/ 3399417 h 3399417"/>
                    <a:gd name="connsiteX9" fmla="*/ 3598433 w 3808207"/>
                    <a:gd name="connsiteY9" fmla="*/ 3055172 h 3399417"/>
                    <a:gd name="connsiteX10" fmla="*/ 3593054 w 3808207"/>
                    <a:gd name="connsiteY10" fmla="*/ 2490395 h 3399417"/>
                    <a:gd name="connsiteX11" fmla="*/ 3808207 w 3808207"/>
                    <a:gd name="connsiteY11" fmla="*/ 2017059 h 3399417"/>
                    <a:gd name="connsiteX12" fmla="*/ 3689873 w 3808207"/>
                    <a:gd name="connsiteY12" fmla="*/ 1371600 h 3399417"/>
                    <a:gd name="connsiteX13" fmla="*/ 3447826 w 3808207"/>
                    <a:gd name="connsiteY13" fmla="*/ 849854 h 3399417"/>
                    <a:gd name="connsiteX14" fmla="*/ 3458584 w 3808207"/>
                    <a:gd name="connsiteY14" fmla="*/ 446442 h 3399417"/>
                    <a:gd name="connsiteX15" fmla="*/ 2770094 w 3808207"/>
                    <a:gd name="connsiteY15" fmla="*/ 0 h 3399417"/>
                    <a:gd name="connsiteX16" fmla="*/ 2264485 w 3808207"/>
                    <a:gd name="connsiteY16" fmla="*/ 155986 h 3399417"/>
                    <a:gd name="connsiteX17" fmla="*/ 1721224 w 3808207"/>
                    <a:gd name="connsiteY17" fmla="*/ 102198 h 3399417"/>
                    <a:gd name="connsiteX0" fmla="*/ 1721224 w 3808207"/>
                    <a:gd name="connsiteY0" fmla="*/ 102198 h 3399417"/>
                    <a:gd name="connsiteX1" fmla="*/ 817581 w 3808207"/>
                    <a:gd name="connsiteY1" fmla="*/ 220532 h 3399417"/>
                    <a:gd name="connsiteX2" fmla="*/ 564776 w 3808207"/>
                    <a:gd name="connsiteY2" fmla="*/ 720762 h 3399417"/>
                    <a:gd name="connsiteX3" fmla="*/ 107576 w 3808207"/>
                    <a:gd name="connsiteY3" fmla="*/ 1269402 h 3399417"/>
                    <a:gd name="connsiteX4" fmla="*/ 0 w 3808207"/>
                    <a:gd name="connsiteY4" fmla="*/ 2070847 h 3399417"/>
                    <a:gd name="connsiteX5" fmla="*/ 699247 w 3808207"/>
                    <a:gd name="connsiteY5" fmla="*/ 2732442 h 3399417"/>
                    <a:gd name="connsiteX6" fmla="*/ 1360842 w 3808207"/>
                    <a:gd name="connsiteY6" fmla="*/ 3383280 h 3399417"/>
                    <a:gd name="connsiteX7" fmla="*/ 2366682 w 3808207"/>
                    <a:gd name="connsiteY7" fmla="*/ 3302598 h 3399417"/>
                    <a:gd name="connsiteX8" fmla="*/ 3200400 w 3808207"/>
                    <a:gd name="connsiteY8" fmla="*/ 3399417 h 3399417"/>
                    <a:gd name="connsiteX9" fmla="*/ 3598433 w 3808207"/>
                    <a:gd name="connsiteY9" fmla="*/ 3055172 h 3399417"/>
                    <a:gd name="connsiteX10" fmla="*/ 3593054 w 3808207"/>
                    <a:gd name="connsiteY10" fmla="*/ 2490395 h 3399417"/>
                    <a:gd name="connsiteX11" fmla="*/ 3808207 w 3808207"/>
                    <a:gd name="connsiteY11" fmla="*/ 2017059 h 3399417"/>
                    <a:gd name="connsiteX12" fmla="*/ 3689873 w 3808207"/>
                    <a:gd name="connsiteY12" fmla="*/ 1371600 h 3399417"/>
                    <a:gd name="connsiteX13" fmla="*/ 3447826 w 3808207"/>
                    <a:gd name="connsiteY13" fmla="*/ 849854 h 3399417"/>
                    <a:gd name="connsiteX14" fmla="*/ 3458584 w 3808207"/>
                    <a:gd name="connsiteY14" fmla="*/ 446442 h 3399417"/>
                    <a:gd name="connsiteX15" fmla="*/ 2770094 w 3808207"/>
                    <a:gd name="connsiteY15" fmla="*/ 0 h 3399417"/>
                    <a:gd name="connsiteX16" fmla="*/ 2264485 w 3808207"/>
                    <a:gd name="connsiteY16" fmla="*/ 155986 h 3399417"/>
                    <a:gd name="connsiteX17" fmla="*/ 1721224 w 3808207"/>
                    <a:gd name="connsiteY17" fmla="*/ 102198 h 3399417"/>
                    <a:gd name="connsiteX0" fmla="*/ 1721224 w 3808207"/>
                    <a:gd name="connsiteY0" fmla="*/ 110193 h 3407412"/>
                    <a:gd name="connsiteX1" fmla="*/ 817581 w 3808207"/>
                    <a:gd name="connsiteY1" fmla="*/ 228527 h 3407412"/>
                    <a:gd name="connsiteX2" fmla="*/ 564776 w 3808207"/>
                    <a:gd name="connsiteY2" fmla="*/ 728757 h 3407412"/>
                    <a:gd name="connsiteX3" fmla="*/ 107576 w 3808207"/>
                    <a:gd name="connsiteY3" fmla="*/ 1277397 h 3407412"/>
                    <a:gd name="connsiteX4" fmla="*/ 0 w 3808207"/>
                    <a:gd name="connsiteY4" fmla="*/ 2078842 h 3407412"/>
                    <a:gd name="connsiteX5" fmla="*/ 699247 w 3808207"/>
                    <a:gd name="connsiteY5" fmla="*/ 2740437 h 3407412"/>
                    <a:gd name="connsiteX6" fmla="*/ 1360842 w 3808207"/>
                    <a:gd name="connsiteY6" fmla="*/ 3391275 h 3407412"/>
                    <a:gd name="connsiteX7" fmla="*/ 2366682 w 3808207"/>
                    <a:gd name="connsiteY7" fmla="*/ 3310593 h 3407412"/>
                    <a:gd name="connsiteX8" fmla="*/ 3200400 w 3808207"/>
                    <a:gd name="connsiteY8" fmla="*/ 3407412 h 3407412"/>
                    <a:gd name="connsiteX9" fmla="*/ 3598433 w 3808207"/>
                    <a:gd name="connsiteY9" fmla="*/ 3063167 h 3407412"/>
                    <a:gd name="connsiteX10" fmla="*/ 3593054 w 3808207"/>
                    <a:gd name="connsiteY10" fmla="*/ 2498390 h 3407412"/>
                    <a:gd name="connsiteX11" fmla="*/ 3808207 w 3808207"/>
                    <a:gd name="connsiteY11" fmla="*/ 2025054 h 3407412"/>
                    <a:gd name="connsiteX12" fmla="*/ 3689873 w 3808207"/>
                    <a:gd name="connsiteY12" fmla="*/ 1379595 h 3407412"/>
                    <a:gd name="connsiteX13" fmla="*/ 3447826 w 3808207"/>
                    <a:gd name="connsiteY13" fmla="*/ 857849 h 3407412"/>
                    <a:gd name="connsiteX14" fmla="*/ 3458584 w 3808207"/>
                    <a:gd name="connsiteY14" fmla="*/ 454437 h 3407412"/>
                    <a:gd name="connsiteX15" fmla="*/ 2770094 w 3808207"/>
                    <a:gd name="connsiteY15" fmla="*/ 7995 h 3407412"/>
                    <a:gd name="connsiteX16" fmla="*/ 2264485 w 3808207"/>
                    <a:gd name="connsiteY16" fmla="*/ 163981 h 3407412"/>
                    <a:gd name="connsiteX17" fmla="*/ 1721224 w 3808207"/>
                    <a:gd name="connsiteY17" fmla="*/ 110193 h 3407412"/>
                    <a:gd name="connsiteX0" fmla="*/ 1721224 w 3808207"/>
                    <a:gd name="connsiteY0" fmla="*/ 110956 h 3408175"/>
                    <a:gd name="connsiteX1" fmla="*/ 817581 w 3808207"/>
                    <a:gd name="connsiteY1" fmla="*/ 229290 h 3408175"/>
                    <a:gd name="connsiteX2" fmla="*/ 564776 w 3808207"/>
                    <a:gd name="connsiteY2" fmla="*/ 729520 h 3408175"/>
                    <a:gd name="connsiteX3" fmla="*/ 107576 w 3808207"/>
                    <a:gd name="connsiteY3" fmla="*/ 1278160 h 3408175"/>
                    <a:gd name="connsiteX4" fmla="*/ 0 w 3808207"/>
                    <a:gd name="connsiteY4" fmla="*/ 2079605 h 3408175"/>
                    <a:gd name="connsiteX5" fmla="*/ 699247 w 3808207"/>
                    <a:gd name="connsiteY5" fmla="*/ 2741200 h 3408175"/>
                    <a:gd name="connsiteX6" fmla="*/ 1360842 w 3808207"/>
                    <a:gd name="connsiteY6" fmla="*/ 3392038 h 3408175"/>
                    <a:gd name="connsiteX7" fmla="*/ 2366682 w 3808207"/>
                    <a:gd name="connsiteY7" fmla="*/ 3311356 h 3408175"/>
                    <a:gd name="connsiteX8" fmla="*/ 3200400 w 3808207"/>
                    <a:gd name="connsiteY8" fmla="*/ 3408175 h 3408175"/>
                    <a:gd name="connsiteX9" fmla="*/ 3598433 w 3808207"/>
                    <a:gd name="connsiteY9" fmla="*/ 3063930 h 3408175"/>
                    <a:gd name="connsiteX10" fmla="*/ 3593054 w 3808207"/>
                    <a:gd name="connsiteY10" fmla="*/ 2499153 h 3408175"/>
                    <a:gd name="connsiteX11" fmla="*/ 3808207 w 3808207"/>
                    <a:gd name="connsiteY11" fmla="*/ 2025817 h 3408175"/>
                    <a:gd name="connsiteX12" fmla="*/ 3689873 w 3808207"/>
                    <a:gd name="connsiteY12" fmla="*/ 1380358 h 3408175"/>
                    <a:gd name="connsiteX13" fmla="*/ 3447826 w 3808207"/>
                    <a:gd name="connsiteY13" fmla="*/ 858612 h 3408175"/>
                    <a:gd name="connsiteX14" fmla="*/ 3458584 w 3808207"/>
                    <a:gd name="connsiteY14" fmla="*/ 455200 h 3408175"/>
                    <a:gd name="connsiteX15" fmla="*/ 2770094 w 3808207"/>
                    <a:gd name="connsiteY15" fmla="*/ 8758 h 3408175"/>
                    <a:gd name="connsiteX16" fmla="*/ 2264485 w 3808207"/>
                    <a:gd name="connsiteY16" fmla="*/ 164744 h 3408175"/>
                    <a:gd name="connsiteX17" fmla="*/ 1721224 w 3808207"/>
                    <a:gd name="connsiteY17" fmla="*/ 110956 h 3408175"/>
                    <a:gd name="connsiteX0" fmla="*/ 1721224 w 3808207"/>
                    <a:gd name="connsiteY0" fmla="*/ 110956 h 3408175"/>
                    <a:gd name="connsiteX1" fmla="*/ 817581 w 3808207"/>
                    <a:gd name="connsiteY1" fmla="*/ 229290 h 3408175"/>
                    <a:gd name="connsiteX2" fmla="*/ 564776 w 3808207"/>
                    <a:gd name="connsiteY2" fmla="*/ 729520 h 3408175"/>
                    <a:gd name="connsiteX3" fmla="*/ 107576 w 3808207"/>
                    <a:gd name="connsiteY3" fmla="*/ 1278160 h 3408175"/>
                    <a:gd name="connsiteX4" fmla="*/ 0 w 3808207"/>
                    <a:gd name="connsiteY4" fmla="*/ 2079605 h 3408175"/>
                    <a:gd name="connsiteX5" fmla="*/ 699247 w 3808207"/>
                    <a:gd name="connsiteY5" fmla="*/ 2741200 h 3408175"/>
                    <a:gd name="connsiteX6" fmla="*/ 1360842 w 3808207"/>
                    <a:gd name="connsiteY6" fmla="*/ 3392038 h 3408175"/>
                    <a:gd name="connsiteX7" fmla="*/ 2366682 w 3808207"/>
                    <a:gd name="connsiteY7" fmla="*/ 3311356 h 3408175"/>
                    <a:gd name="connsiteX8" fmla="*/ 3200400 w 3808207"/>
                    <a:gd name="connsiteY8" fmla="*/ 3408175 h 3408175"/>
                    <a:gd name="connsiteX9" fmla="*/ 3598433 w 3808207"/>
                    <a:gd name="connsiteY9" fmla="*/ 3063930 h 3408175"/>
                    <a:gd name="connsiteX10" fmla="*/ 3593054 w 3808207"/>
                    <a:gd name="connsiteY10" fmla="*/ 2499153 h 3408175"/>
                    <a:gd name="connsiteX11" fmla="*/ 3808207 w 3808207"/>
                    <a:gd name="connsiteY11" fmla="*/ 2025817 h 3408175"/>
                    <a:gd name="connsiteX12" fmla="*/ 3689873 w 3808207"/>
                    <a:gd name="connsiteY12" fmla="*/ 1380358 h 3408175"/>
                    <a:gd name="connsiteX13" fmla="*/ 3447826 w 3808207"/>
                    <a:gd name="connsiteY13" fmla="*/ 858612 h 3408175"/>
                    <a:gd name="connsiteX14" fmla="*/ 3458584 w 3808207"/>
                    <a:gd name="connsiteY14" fmla="*/ 455200 h 3408175"/>
                    <a:gd name="connsiteX15" fmla="*/ 2770094 w 3808207"/>
                    <a:gd name="connsiteY15" fmla="*/ 8758 h 3408175"/>
                    <a:gd name="connsiteX16" fmla="*/ 2264485 w 3808207"/>
                    <a:gd name="connsiteY16" fmla="*/ 164744 h 3408175"/>
                    <a:gd name="connsiteX17" fmla="*/ 1721224 w 3808207"/>
                    <a:gd name="connsiteY17" fmla="*/ 110956 h 3408175"/>
                    <a:gd name="connsiteX0" fmla="*/ 1721224 w 3808207"/>
                    <a:gd name="connsiteY0" fmla="*/ 110956 h 3408175"/>
                    <a:gd name="connsiteX1" fmla="*/ 817581 w 3808207"/>
                    <a:gd name="connsiteY1" fmla="*/ 229290 h 3408175"/>
                    <a:gd name="connsiteX2" fmla="*/ 564776 w 3808207"/>
                    <a:gd name="connsiteY2" fmla="*/ 729520 h 3408175"/>
                    <a:gd name="connsiteX3" fmla="*/ 107576 w 3808207"/>
                    <a:gd name="connsiteY3" fmla="*/ 1278160 h 3408175"/>
                    <a:gd name="connsiteX4" fmla="*/ 0 w 3808207"/>
                    <a:gd name="connsiteY4" fmla="*/ 2079605 h 3408175"/>
                    <a:gd name="connsiteX5" fmla="*/ 699247 w 3808207"/>
                    <a:gd name="connsiteY5" fmla="*/ 2741200 h 3408175"/>
                    <a:gd name="connsiteX6" fmla="*/ 1360842 w 3808207"/>
                    <a:gd name="connsiteY6" fmla="*/ 3392038 h 3408175"/>
                    <a:gd name="connsiteX7" fmla="*/ 2366682 w 3808207"/>
                    <a:gd name="connsiteY7" fmla="*/ 3311356 h 3408175"/>
                    <a:gd name="connsiteX8" fmla="*/ 3200400 w 3808207"/>
                    <a:gd name="connsiteY8" fmla="*/ 3408175 h 3408175"/>
                    <a:gd name="connsiteX9" fmla="*/ 3598433 w 3808207"/>
                    <a:gd name="connsiteY9" fmla="*/ 3063930 h 3408175"/>
                    <a:gd name="connsiteX10" fmla="*/ 3593054 w 3808207"/>
                    <a:gd name="connsiteY10" fmla="*/ 2499153 h 3408175"/>
                    <a:gd name="connsiteX11" fmla="*/ 3808207 w 3808207"/>
                    <a:gd name="connsiteY11" fmla="*/ 2025817 h 3408175"/>
                    <a:gd name="connsiteX12" fmla="*/ 3689873 w 3808207"/>
                    <a:gd name="connsiteY12" fmla="*/ 1380358 h 3408175"/>
                    <a:gd name="connsiteX13" fmla="*/ 3447826 w 3808207"/>
                    <a:gd name="connsiteY13" fmla="*/ 858612 h 3408175"/>
                    <a:gd name="connsiteX14" fmla="*/ 3458584 w 3808207"/>
                    <a:gd name="connsiteY14" fmla="*/ 455200 h 3408175"/>
                    <a:gd name="connsiteX15" fmla="*/ 2770094 w 3808207"/>
                    <a:gd name="connsiteY15" fmla="*/ 8758 h 3408175"/>
                    <a:gd name="connsiteX16" fmla="*/ 2264485 w 3808207"/>
                    <a:gd name="connsiteY16" fmla="*/ 164744 h 3408175"/>
                    <a:gd name="connsiteX17" fmla="*/ 1721224 w 3808207"/>
                    <a:gd name="connsiteY17" fmla="*/ 110956 h 3408175"/>
                    <a:gd name="connsiteX0" fmla="*/ 1721224 w 3837701"/>
                    <a:gd name="connsiteY0" fmla="*/ 110956 h 3408175"/>
                    <a:gd name="connsiteX1" fmla="*/ 817581 w 3837701"/>
                    <a:gd name="connsiteY1" fmla="*/ 229290 h 3408175"/>
                    <a:gd name="connsiteX2" fmla="*/ 564776 w 3837701"/>
                    <a:gd name="connsiteY2" fmla="*/ 729520 h 3408175"/>
                    <a:gd name="connsiteX3" fmla="*/ 107576 w 3837701"/>
                    <a:gd name="connsiteY3" fmla="*/ 1278160 h 3408175"/>
                    <a:gd name="connsiteX4" fmla="*/ 0 w 3837701"/>
                    <a:gd name="connsiteY4" fmla="*/ 2079605 h 3408175"/>
                    <a:gd name="connsiteX5" fmla="*/ 699247 w 3837701"/>
                    <a:gd name="connsiteY5" fmla="*/ 2741200 h 3408175"/>
                    <a:gd name="connsiteX6" fmla="*/ 1360842 w 3837701"/>
                    <a:gd name="connsiteY6" fmla="*/ 3392038 h 3408175"/>
                    <a:gd name="connsiteX7" fmla="*/ 2366682 w 3837701"/>
                    <a:gd name="connsiteY7" fmla="*/ 3311356 h 3408175"/>
                    <a:gd name="connsiteX8" fmla="*/ 3200400 w 3837701"/>
                    <a:gd name="connsiteY8" fmla="*/ 3408175 h 3408175"/>
                    <a:gd name="connsiteX9" fmla="*/ 3598433 w 3837701"/>
                    <a:gd name="connsiteY9" fmla="*/ 3063930 h 3408175"/>
                    <a:gd name="connsiteX10" fmla="*/ 3593054 w 3837701"/>
                    <a:gd name="connsiteY10" fmla="*/ 2499153 h 3408175"/>
                    <a:gd name="connsiteX11" fmla="*/ 3808207 w 3837701"/>
                    <a:gd name="connsiteY11" fmla="*/ 2025817 h 3408175"/>
                    <a:gd name="connsiteX12" fmla="*/ 3689873 w 3837701"/>
                    <a:gd name="connsiteY12" fmla="*/ 1380358 h 3408175"/>
                    <a:gd name="connsiteX13" fmla="*/ 3447826 w 3837701"/>
                    <a:gd name="connsiteY13" fmla="*/ 858612 h 3408175"/>
                    <a:gd name="connsiteX14" fmla="*/ 3458584 w 3837701"/>
                    <a:gd name="connsiteY14" fmla="*/ 455200 h 3408175"/>
                    <a:gd name="connsiteX15" fmla="*/ 2770094 w 3837701"/>
                    <a:gd name="connsiteY15" fmla="*/ 8758 h 3408175"/>
                    <a:gd name="connsiteX16" fmla="*/ 2264485 w 3837701"/>
                    <a:gd name="connsiteY16" fmla="*/ 164744 h 3408175"/>
                    <a:gd name="connsiteX17" fmla="*/ 1721224 w 3837701"/>
                    <a:gd name="connsiteY17" fmla="*/ 110956 h 3408175"/>
                    <a:gd name="connsiteX0" fmla="*/ 1721224 w 3874332"/>
                    <a:gd name="connsiteY0" fmla="*/ 110956 h 3408175"/>
                    <a:gd name="connsiteX1" fmla="*/ 817581 w 3874332"/>
                    <a:gd name="connsiteY1" fmla="*/ 229290 h 3408175"/>
                    <a:gd name="connsiteX2" fmla="*/ 564776 w 3874332"/>
                    <a:gd name="connsiteY2" fmla="*/ 729520 h 3408175"/>
                    <a:gd name="connsiteX3" fmla="*/ 107576 w 3874332"/>
                    <a:gd name="connsiteY3" fmla="*/ 1278160 h 3408175"/>
                    <a:gd name="connsiteX4" fmla="*/ 0 w 3874332"/>
                    <a:gd name="connsiteY4" fmla="*/ 2079605 h 3408175"/>
                    <a:gd name="connsiteX5" fmla="*/ 699247 w 3874332"/>
                    <a:gd name="connsiteY5" fmla="*/ 2741200 h 3408175"/>
                    <a:gd name="connsiteX6" fmla="*/ 1360842 w 3874332"/>
                    <a:gd name="connsiteY6" fmla="*/ 3392038 h 3408175"/>
                    <a:gd name="connsiteX7" fmla="*/ 2366682 w 3874332"/>
                    <a:gd name="connsiteY7" fmla="*/ 3311356 h 3408175"/>
                    <a:gd name="connsiteX8" fmla="*/ 3200400 w 3874332"/>
                    <a:gd name="connsiteY8" fmla="*/ 3408175 h 3408175"/>
                    <a:gd name="connsiteX9" fmla="*/ 3598433 w 3874332"/>
                    <a:gd name="connsiteY9" fmla="*/ 3063930 h 3408175"/>
                    <a:gd name="connsiteX10" fmla="*/ 3593054 w 3874332"/>
                    <a:gd name="connsiteY10" fmla="*/ 2499153 h 3408175"/>
                    <a:gd name="connsiteX11" fmla="*/ 3808207 w 3874332"/>
                    <a:gd name="connsiteY11" fmla="*/ 2025817 h 3408175"/>
                    <a:gd name="connsiteX12" fmla="*/ 3689873 w 3874332"/>
                    <a:gd name="connsiteY12" fmla="*/ 1380358 h 3408175"/>
                    <a:gd name="connsiteX13" fmla="*/ 3447826 w 3874332"/>
                    <a:gd name="connsiteY13" fmla="*/ 858612 h 3408175"/>
                    <a:gd name="connsiteX14" fmla="*/ 3458584 w 3874332"/>
                    <a:gd name="connsiteY14" fmla="*/ 455200 h 3408175"/>
                    <a:gd name="connsiteX15" fmla="*/ 2770094 w 3874332"/>
                    <a:gd name="connsiteY15" fmla="*/ 8758 h 3408175"/>
                    <a:gd name="connsiteX16" fmla="*/ 2264485 w 3874332"/>
                    <a:gd name="connsiteY16" fmla="*/ 164744 h 3408175"/>
                    <a:gd name="connsiteX17" fmla="*/ 1721224 w 3874332"/>
                    <a:gd name="connsiteY17" fmla="*/ 110956 h 3408175"/>
                    <a:gd name="connsiteX0" fmla="*/ 1721224 w 3877234"/>
                    <a:gd name="connsiteY0" fmla="*/ 110956 h 3408175"/>
                    <a:gd name="connsiteX1" fmla="*/ 817581 w 3877234"/>
                    <a:gd name="connsiteY1" fmla="*/ 229290 h 3408175"/>
                    <a:gd name="connsiteX2" fmla="*/ 564776 w 3877234"/>
                    <a:gd name="connsiteY2" fmla="*/ 729520 h 3408175"/>
                    <a:gd name="connsiteX3" fmla="*/ 107576 w 3877234"/>
                    <a:gd name="connsiteY3" fmla="*/ 1278160 h 3408175"/>
                    <a:gd name="connsiteX4" fmla="*/ 0 w 3877234"/>
                    <a:gd name="connsiteY4" fmla="*/ 2079605 h 3408175"/>
                    <a:gd name="connsiteX5" fmla="*/ 699247 w 3877234"/>
                    <a:gd name="connsiteY5" fmla="*/ 2741200 h 3408175"/>
                    <a:gd name="connsiteX6" fmla="*/ 1360842 w 3877234"/>
                    <a:gd name="connsiteY6" fmla="*/ 3392038 h 3408175"/>
                    <a:gd name="connsiteX7" fmla="*/ 2366682 w 3877234"/>
                    <a:gd name="connsiteY7" fmla="*/ 3311356 h 3408175"/>
                    <a:gd name="connsiteX8" fmla="*/ 3200400 w 3877234"/>
                    <a:gd name="connsiteY8" fmla="*/ 3408175 h 3408175"/>
                    <a:gd name="connsiteX9" fmla="*/ 3598433 w 3877234"/>
                    <a:gd name="connsiteY9" fmla="*/ 3063930 h 3408175"/>
                    <a:gd name="connsiteX10" fmla="*/ 3593054 w 3877234"/>
                    <a:gd name="connsiteY10" fmla="*/ 2499153 h 3408175"/>
                    <a:gd name="connsiteX11" fmla="*/ 3813586 w 3877234"/>
                    <a:gd name="connsiteY11" fmla="*/ 2063468 h 3408175"/>
                    <a:gd name="connsiteX12" fmla="*/ 3689873 w 3877234"/>
                    <a:gd name="connsiteY12" fmla="*/ 1380358 h 3408175"/>
                    <a:gd name="connsiteX13" fmla="*/ 3447826 w 3877234"/>
                    <a:gd name="connsiteY13" fmla="*/ 858612 h 3408175"/>
                    <a:gd name="connsiteX14" fmla="*/ 3458584 w 3877234"/>
                    <a:gd name="connsiteY14" fmla="*/ 455200 h 3408175"/>
                    <a:gd name="connsiteX15" fmla="*/ 2770094 w 3877234"/>
                    <a:gd name="connsiteY15" fmla="*/ 8758 h 3408175"/>
                    <a:gd name="connsiteX16" fmla="*/ 2264485 w 3877234"/>
                    <a:gd name="connsiteY16" fmla="*/ 164744 h 3408175"/>
                    <a:gd name="connsiteX17" fmla="*/ 1721224 w 3877234"/>
                    <a:gd name="connsiteY17" fmla="*/ 110956 h 3408175"/>
                    <a:gd name="connsiteX0" fmla="*/ 1721224 w 3879373"/>
                    <a:gd name="connsiteY0" fmla="*/ 110956 h 3408175"/>
                    <a:gd name="connsiteX1" fmla="*/ 817581 w 3879373"/>
                    <a:gd name="connsiteY1" fmla="*/ 229290 h 3408175"/>
                    <a:gd name="connsiteX2" fmla="*/ 564776 w 3879373"/>
                    <a:gd name="connsiteY2" fmla="*/ 729520 h 3408175"/>
                    <a:gd name="connsiteX3" fmla="*/ 107576 w 3879373"/>
                    <a:gd name="connsiteY3" fmla="*/ 1278160 h 3408175"/>
                    <a:gd name="connsiteX4" fmla="*/ 0 w 3879373"/>
                    <a:gd name="connsiteY4" fmla="*/ 2079605 h 3408175"/>
                    <a:gd name="connsiteX5" fmla="*/ 699247 w 3879373"/>
                    <a:gd name="connsiteY5" fmla="*/ 2741200 h 3408175"/>
                    <a:gd name="connsiteX6" fmla="*/ 1360842 w 3879373"/>
                    <a:gd name="connsiteY6" fmla="*/ 3392038 h 3408175"/>
                    <a:gd name="connsiteX7" fmla="*/ 2366682 w 3879373"/>
                    <a:gd name="connsiteY7" fmla="*/ 3311356 h 3408175"/>
                    <a:gd name="connsiteX8" fmla="*/ 3200400 w 3879373"/>
                    <a:gd name="connsiteY8" fmla="*/ 3408175 h 3408175"/>
                    <a:gd name="connsiteX9" fmla="*/ 3598433 w 3879373"/>
                    <a:gd name="connsiteY9" fmla="*/ 3063930 h 3408175"/>
                    <a:gd name="connsiteX10" fmla="*/ 3593054 w 3879373"/>
                    <a:gd name="connsiteY10" fmla="*/ 2499153 h 3408175"/>
                    <a:gd name="connsiteX11" fmla="*/ 3813586 w 3879373"/>
                    <a:gd name="connsiteY11" fmla="*/ 2063468 h 3408175"/>
                    <a:gd name="connsiteX12" fmla="*/ 3689873 w 3879373"/>
                    <a:gd name="connsiteY12" fmla="*/ 1380358 h 3408175"/>
                    <a:gd name="connsiteX13" fmla="*/ 3447826 w 3879373"/>
                    <a:gd name="connsiteY13" fmla="*/ 858612 h 3408175"/>
                    <a:gd name="connsiteX14" fmla="*/ 3458584 w 3879373"/>
                    <a:gd name="connsiteY14" fmla="*/ 455200 h 3408175"/>
                    <a:gd name="connsiteX15" fmla="*/ 2770094 w 3879373"/>
                    <a:gd name="connsiteY15" fmla="*/ 8758 h 3408175"/>
                    <a:gd name="connsiteX16" fmla="*/ 2264485 w 3879373"/>
                    <a:gd name="connsiteY16" fmla="*/ 164744 h 3408175"/>
                    <a:gd name="connsiteX17" fmla="*/ 1721224 w 3879373"/>
                    <a:gd name="connsiteY17" fmla="*/ 110956 h 3408175"/>
                    <a:gd name="connsiteX0" fmla="*/ 1721224 w 3895073"/>
                    <a:gd name="connsiteY0" fmla="*/ 110956 h 3408175"/>
                    <a:gd name="connsiteX1" fmla="*/ 817581 w 3895073"/>
                    <a:gd name="connsiteY1" fmla="*/ 229290 h 3408175"/>
                    <a:gd name="connsiteX2" fmla="*/ 564776 w 3895073"/>
                    <a:gd name="connsiteY2" fmla="*/ 729520 h 3408175"/>
                    <a:gd name="connsiteX3" fmla="*/ 107576 w 3895073"/>
                    <a:gd name="connsiteY3" fmla="*/ 1278160 h 3408175"/>
                    <a:gd name="connsiteX4" fmla="*/ 0 w 3895073"/>
                    <a:gd name="connsiteY4" fmla="*/ 2079605 h 3408175"/>
                    <a:gd name="connsiteX5" fmla="*/ 699247 w 3895073"/>
                    <a:gd name="connsiteY5" fmla="*/ 2741200 h 3408175"/>
                    <a:gd name="connsiteX6" fmla="*/ 1360842 w 3895073"/>
                    <a:gd name="connsiteY6" fmla="*/ 3392038 h 3408175"/>
                    <a:gd name="connsiteX7" fmla="*/ 2366682 w 3895073"/>
                    <a:gd name="connsiteY7" fmla="*/ 3311356 h 3408175"/>
                    <a:gd name="connsiteX8" fmla="*/ 3200400 w 3895073"/>
                    <a:gd name="connsiteY8" fmla="*/ 3408175 h 3408175"/>
                    <a:gd name="connsiteX9" fmla="*/ 3598433 w 3895073"/>
                    <a:gd name="connsiteY9" fmla="*/ 3063930 h 3408175"/>
                    <a:gd name="connsiteX10" fmla="*/ 3593054 w 3895073"/>
                    <a:gd name="connsiteY10" fmla="*/ 2499153 h 3408175"/>
                    <a:gd name="connsiteX11" fmla="*/ 3840480 w 3895073"/>
                    <a:gd name="connsiteY11" fmla="*/ 2063468 h 3408175"/>
                    <a:gd name="connsiteX12" fmla="*/ 3689873 w 3895073"/>
                    <a:gd name="connsiteY12" fmla="*/ 1380358 h 3408175"/>
                    <a:gd name="connsiteX13" fmla="*/ 3447826 w 3895073"/>
                    <a:gd name="connsiteY13" fmla="*/ 858612 h 3408175"/>
                    <a:gd name="connsiteX14" fmla="*/ 3458584 w 3895073"/>
                    <a:gd name="connsiteY14" fmla="*/ 455200 h 3408175"/>
                    <a:gd name="connsiteX15" fmla="*/ 2770094 w 3895073"/>
                    <a:gd name="connsiteY15" fmla="*/ 8758 h 3408175"/>
                    <a:gd name="connsiteX16" fmla="*/ 2264485 w 3895073"/>
                    <a:gd name="connsiteY16" fmla="*/ 164744 h 3408175"/>
                    <a:gd name="connsiteX17" fmla="*/ 1721224 w 3895073"/>
                    <a:gd name="connsiteY17" fmla="*/ 110956 h 3408175"/>
                    <a:gd name="connsiteX0" fmla="*/ 1721224 w 3895073"/>
                    <a:gd name="connsiteY0" fmla="*/ 110956 h 3408175"/>
                    <a:gd name="connsiteX1" fmla="*/ 817581 w 3895073"/>
                    <a:gd name="connsiteY1" fmla="*/ 229290 h 3408175"/>
                    <a:gd name="connsiteX2" fmla="*/ 564776 w 3895073"/>
                    <a:gd name="connsiteY2" fmla="*/ 729520 h 3408175"/>
                    <a:gd name="connsiteX3" fmla="*/ 107576 w 3895073"/>
                    <a:gd name="connsiteY3" fmla="*/ 1278160 h 3408175"/>
                    <a:gd name="connsiteX4" fmla="*/ 0 w 3895073"/>
                    <a:gd name="connsiteY4" fmla="*/ 2079605 h 3408175"/>
                    <a:gd name="connsiteX5" fmla="*/ 699247 w 3895073"/>
                    <a:gd name="connsiteY5" fmla="*/ 2741200 h 3408175"/>
                    <a:gd name="connsiteX6" fmla="*/ 1360842 w 3895073"/>
                    <a:gd name="connsiteY6" fmla="*/ 3392038 h 3408175"/>
                    <a:gd name="connsiteX7" fmla="*/ 2366682 w 3895073"/>
                    <a:gd name="connsiteY7" fmla="*/ 3311356 h 3408175"/>
                    <a:gd name="connsiteX8" fmla="*/ 3200400 w 3895073"/>
                    <a:gd name="connsiteY8" fmla="*/ 3408175 h 3408175"/>
                    <a:gd name="connsiteX9" fmla="*/ 3598433 w 3895073"/>
                    <a:gd name="connsiteY9" fmla="*/ 3063930 h 3408175"/>
                    <a:gd name="connsiteX10" fmla="*/ 3593054 w 3895073"/>
                    <a:gd name="connsiteY10" fmla="*/ 2499153 h 3408175"/>
                    <a:gd name="connsiteX11" fmla="*/ 3840480 w 3895073"/>
                    <a:gd name="connsiteY11" fmla="*/ 2063468 h 3408175"/>
                    <a:gd name="connsiteX12" fmla="*/ 3689873 w 3895073"/>
                    <a:gd name="connsiteY12" fmla="*/ 1380358 h 3408175"/>
                    <a:gd name="connsiteX13" fmla="*/ 3447826 w 3895073"/>
                    <a:gd name="connsiteY13" fmla="*/ 858612 h 3408175"/>
                    <a:gd name="connsiteX14" fmla="*/ 3458584 w 3895073"/>
                    <a:gd name="connsiteY14" fmla="*/ 455200 h 3408175"/>
                    <a:gd name="connsiteX15" fmla="*/ 2770094 w 3895073"/>
                    <a:gd name="connsiteY15" fmla="*/ 8758 h 3408175"/>
                    <a:gd name="connsiteX16" fmla="*/ 2264485 w 3895073"/>
                    <a:gd name="connsiteY16" fmla="*/ 164744 h 3408175"/>
                    <a:gd name="connsiteX17" fmla="*/ 1721224 w 3895073"/>
                    <a:gd name="connsiteY17" fmla="*/ 110956 h 3408175"/>
                    <a:gd name="connsiteX0" fmla="*/ 1721224 w 3895073"/>
                    <a:gd name="connsiteY0" fmla="*/ 110956 h 3408175"/>
                    <a:gd name="connsiteX1" fmla="*/ 817581 w 3895073"/>
                    <a:gd name="connsiteY1" fmla="*/ 229290 h 3408175"/>
                    <a:gd name="connsiteX2" fmla="*/ 564776 w 3895073"/>
                    <a:gd name="connsiteY2" fmla="*/ 729520 h 3408175"/>
                    <a:gd name="connsiteX3" fmla="*/ 107576 w 3895073"/>
                    <a:gd name="connsiteY3" fmla="*/ 1278160 h 3408175"/>
                    <a:gd name="connsiteX4" fmla="*/ 0 w 3895073"/>
                    <a:gd name="connsiteY4" fmla="*/ 2079605 h 3408175"/>
                    <a:gd name="connsiteX5" fmla="*/ 699247 w 3895073"/>
                    <a:gd name="connsiteY5" fmla="*/ 2741200 h 3408175"/>
                    <a:gd name="connsiteX6" fmla="*/ 1360842 w 3895073"/>
                    <a:gd name="connsiteY6" fmla="*/ 3392038 h 3408175"/>
                    <a:gd name="connsiteX7" fmla="*/ 2366682 w 3895073"/>
                    <a:gd name="connsiteY7" fmla="*/ 3311356 h 3408175"/>
                    <a:gd name="connsiteX8" fmla="*/ 3200400 w 3895073"/>
                    <a:gd name="connsiteY8" fmla="*/ 3408175 h 3408175"/>
                    <a:gd name="connsiteX9" fmla="*/ 3598433 w 3895073"/>
                    <a:gd name="connsiteY9" fmla="*/ 3063930 h 3408175"/>
                    <a:gd name="connsiteX10" fmla="*/ 3593054 w 3895073"/>
                    <a:gd name="connsiteY10" fmla="*/ 2499153 h 3408175"/>
                    <a:gd name="connsiteX11" fmla="*/ 3840480 w 3895073"/>
                    <a:gd name="connsiteY11" fmla="*/ 2063468 h 3408175"/>
                    <a:gd name="connsiteX12" fmla="*/ 3689873 w 3895073"/>
                    <a:gd name="connsiteY12" fmla="*/ 1380358 h 3408175"/>
                    <a:gd name="connsiteX13" fmla="*/ 3447826 w 3895073"/>
                    <a:gd name="connsiteY13" fmla="*/ 858612 h 3408175"/>
                    <a:gd name="connsiteX14" fmla="*/ 3458584 w 3895073"/>
                    <a:gd name="connsiteY14" fmla="*/ 455200 h 3408175"/>
                    <a:gd name="connsiteX15" fmla="*/ 2770094 w 3895073"/>
                    <a:gd name="connsiteY15" fmla="*/ 8758 h 3408175"/>
                    <a:gd name="connsiteX16" fmla="*/ 2264485 w 3895073"/>
                    <a:gd name="connsiteY16" fmla="*/ 164744 h 3408175"/>
                    <a:gd name="connsiteX17" fmla="*/ 1721224 w 3895073"/>
                    <a:gd name="connsiteY17" fmla="*/ 110956 h 3408175"/>
                    <a:gd name="connsiteX0" fmla="*/ 1721224 w 3895073"/>
                    <a:gd name="connsiteY0" fmla="*/ 110956 h 3408175"/>
                    <a:gd name="connsiteX1" fmla="*/ 817581 w 3895073"/>
                    <a:gd name="connsiteY1" fmla="*/ 229290 h 3408175"/>
                    <a:gd name="connsiteX2" fmla="*/ 564776 w 3895073"/>
                    <a:gd name="connsiteY2" fmla="*/ 729520 h 3408175"/>
                    <a:gd name="connsiteX3" fmla="*/ 107576 w 3895073"/>
                    <a:gd name="connsiteY3" fmla="*/ 1278160 h 3408175"/>
                    <a:gd name="connsiteX4" fmla="*/ 0 w 3895073"/>
                    <a:gd name="connsiteY4" fmla="*/ 2079605 h 3408175"/>
                    <a:gd name="connsiteX5" fmla="*/ 699247 w 3895073"/>
                    <a:gd name="connsiteY5" fmla="*/ 2741200 h 3408175"/>
                    <a:gd name="connsiteX6" fmla="*/ 1360842 w 3895073"/>
                    <a:gd name="connsiteY6" fmla="*/ 3392038 h 3408175"/>
                    <a:gd name="connsiteX7" fmla="*/ 2366682 w 3895073"/>
                    <a:gd name="connsiteY7" fmla="*/ 3311356 h 3408175"/>
                    <a:gd name="connsiteX8" fmla="*/ 3200400 w 3895073"/>
                    <a:gd name="connsiteY8" fmla="*/ 3408175 h 3408175"/>
                    <a:gd name="connsiteX9" fmla="*/ 3598433 w 3895073"/>
                    <a:gd name="connsiteY9" fmla="*/ 3063930 h 3408175"/>
                    <a:gd name="connsiteX10" fmla="*/ 3593054 w 3895073"/>
                    <a:gd name="connsiteY10" fmla="*/ 2499153 h 3408175"/>
                    <a:gd name="connsiteX11" fmla="*/ 3840480 w 3895073"/>
                    <a:gd name="connsiteY11" fmla="*/ 2063468 h 3408175"/>
                    <a:gd name="connsiteX12" fmla="*/ 3689873 w 3895073"/>
                    <a:gd name="connsiteY12" fmla="*/ 1380358 h 3408175"/>
                    <a:gd name="connsiteX13" fmla="*/ 3447826 w 3895073"/>
                    <a:gd name="connsiteY13" fmla="*/ 858612 h 3408175"/>
                    <a:gd name="connsiteX14" fmla="*/ 3458584 w 3895073"/>
                    <a:gd name="connsiteY14" fmla="*/ 455200 h 3408175"/>
                    <a:gd name="connsiteX15" fmla="*/ 2770094 w 3895073"/>
                    <a:gd name="connsiteY15" fmla="*/ 8758 h 3408175"/>
                    <a:gd name="connsiteX16" fmla="*/ 2264485 w 3895073"/>
                    <a:gd name="connsiteY16" fmla="*/ 164744 h 3408175"/>
                    <a:gd name="connsiteX17" fmla="*/ 1721224 w 3895073"/>
                    <a:gd name="connsiteY17" fmla="*/ 110956 h 3408175"/>
                    <a:gd name="connsiteX0" fmla="*/ 1721224 w 3895073"/>
                    <a:gd name="connsiteY0" fmla="*/ 110956 h 3408175"/>
                    <a:gd name="connsiteX1" fmla="*/ 817581 w 3895073"/>
                    <a:gd name="connsiteY1" fmla="*/ 229290 h 3408175"/>
                    <a:gd name="connsiteX2" fmla="*/ 564776 w 3895073"/>
                    <a:gd name="connsiteY2" fmla="*/ 729520 h 3408175"/>
                    <a:gd name="connsiteX3" fmla="*/ 107576 w 3895073"/>
                    <a:gd name="connsiteY3" fmla="*/ 1278160 h 3408175"/>
                    <a:gd name="connsiteX4" fmla="*/ 0 w 3895073"/>
                    <a:gd name="connsiteY4" fmla="*/ 2079605 h 3408175"/>
                    <a:gd name="connsiteX5" fmla="*/ 699247 w 3895073"/>
                    <a:gd name="connsiteY5" fmla="*/ 2741200 h 3408175"/>
                    <a:gd name="connsiteX6" fmla="*/ 1360842 w 3895073"/>
                    <a:gd name="connsiteY6" fmla="*/ 3392038 h 3408175"/>
                    <a:gd name="connsiteX7" fmla="*/ 2366682 w 3895073"/>
                    <a:gd name="connsiteY7" fmla="*/ 3311356 h 3408175"/>
                    <a:gd name="connsiteX8" fmla="*/ 3200400 w 3895073"/>
                    <a:gd name="connsiteY8" fmla="*/ 3408175 h 3408175"/>
                    <a:gd name="connsiteX9" fmla="*/ 3598433 w 3895073"/>
                    <a:gd name="connsiteY9" fmla="*/ 3133854 h 3408175"/>
                    <a:gd name="connsiteX10" fmla="*/ 3593054 w 3895073"/>
                    <a:gd name="connsiteY10" fmla="*/ 2499153 h 3408175"/>
                    <a:gd name="connsiteX11" fmla="*/ 3840480 w 3895073"/>
                    <a:gd name="connsiteY11" fmla="*/ 2063468 h 3408175"/>
                    <a:gd name="connsiteX12" fmla="*/ 3689873 w 3895073"/>
                    <a:gd name="connsiteY12" fmla="*/ 1380358 h 3408175"/>
                    <a:gd name="connsiteX13" fmla="*/ 3447826 w 3895073"/>
                    <a:gd name="connsiteY13" fmla="*/ 858612 h 3408175"/>
                    <a:gd name="connsiteX14" fmla="*/ 3458584 w 3895073"/>
                    <a:gd name="connsiteY14" fmla="*/ 455200 h 3408175"/>
                    <a:gd name="connsiteX15" fmla="*/ 2770094 w 3895073"/>
                    <a:gd name="connsiteY15" fmla="*/ 8758 h 3408175"/>
                    <a:gd name="connsiteX16" fmla="*/ 2264485 w 3895073"/>
                    <a:gd name="connsiteY16" fmla="*/ 164744 h 3408175"/>
                    <a:gd name="connsiteX17" fmla="*/ 1721224 w 3895073"/>
                    <a:gd name="connsiteY17" fmla="*/ 110956 h 3408175"/>
                    <a:gd name="connsiteX0" fmla="*/ 1721224 w 3895073"/>
                    <a:gd name="connsiteY0" fmla="*/ 110956 h 3408175"/>
                    <a:gd name="connsiteX1" fmla="*/ 817581 w 3895073"/>
                    <a:gd name="connsiteY1" fmla="*/ 229290 h 3408175"/>
                    <a:gd name="connsiteX2" fmla="*/ 564776 w 3895073"/>
                    <a:gd name="connsiteY2" fmla="*/ 729520 h 3408175"/>
                    <a:gd name="connsiteX3" fmla="*/ 107576 w 3895073"/>
                    <a:gd name="connsiteY3" fmla="*/ 1278160 h 3408175"/>
                    <a:gd name="connsiteX4" fmla="*/ 0 w 3895073"/>
                    <a:gd name="connsiteY4" fmla="*/ 2079605 h 3408175"/>
                    <a:gd name="connsiteX5" fmla="*/ 699247 w 3895073"/>
                    <a:gd name="connsiteY5" fmla="*/ 2741200 h 3408175"/>
                    <a:gd name="connsiteX6" fmla="*/ 1360842 w 3895073"/>
                    <a:gd name="connsiteY6" fmla="*/ 3392038 h 3408175"/>
                    <a:gd name="connsiteX7" fmla="*/ 2366682 w 3895073"/>
                    <a:gd name="connsiteY7" fmla="*/ 3311356 h 3408175"/>
                    <a:gd name="connsiteX8" fmla="*/ 3200400 w 3895073"/>
                    <a:gd name="connsiteY8" fmla="*/ 3408175 h 3408175"/>
                    <a:gd name="connsiteX9" fmla="*/ 3598433 w 3895073"/>
                    <a:gd name="connsiteY9" fmla="*/ 3133854 h 3408175"/>
                    <a:gd name="connsiteX10" fmla="*/ 3593054 w 3895073"/>
                    <a:gd name="connsiteY10" fmla="*/ 2499153 h 3408175"/>
                    <a:gd name="connsiteX11" fmla="*/ 3840480 w 3895073"/>
                    <a:gd name="connsiteY11" fmla="*/ 2063468 h 3408175"/>
                    <a:gd name="connsiteX12" fmla="*/ 3689873 w 3895073"/>
                    <a:gd name="connsiteY12" fmla="*/ 1380358 h 3408175"/>
                    <a:gd name="connsiteX13" fmla="*/ 3447826 w 3895073"/>
                    <a:gd name="connsiteY13" fmla="*/ 858612 h 3408175"/>
                    <a:gd name="connsiteX14" fmla="*/ 3458584 w 3895073"/>
                    <a:gd name="connsiteY14" fmla="*/ 455200 h 3408175"/>
                    <a:gd name="connsiteX15" fmla="*/ 2770094 w 3895073"/>
                    <a:gd name="connsiteY15" fmla="*/ 8758 h 3408175"/>
                    <a:gd name="connsiteX16" fmla="*/ 2264485 w 3895073"/>
                    <a:gd name="connsiteY16" fmla="*/ 164744 h 3408175"/>
                    <a:gd name="connsiteX17" fmla="*/ 1721224 w 3895073"/>
                    <a:gd name="connsiteY17" fmla="*/ 110956 h 3408175"/>
                    <a:gd name="connsiteX0" fmla="*/ 1721224 w 3895073"/>
                    <a:gd name="connsiteY0" fmla="*/ 110956 h 3408175"/>
                    <a:gd name="connsiteX1" fmla="*/ 817581 w 3895073"/>
                    <a:gd name="connsiteY1" fmla="*/ 229290 h 3408175"/>
                    <a:gd name="connsiteX2" fmla="*/ 564776 w 3895073"/>
                    <a:gd name="connsiteY2" fmla="*/ 729520 h 3408175"/>
                    <a:gd name="connsiteX3" fmla="*/ 107576 w 3895073"/>
                    <a:gd name="connsiteY3" fmla="*/ 1278160 h 3408175"/>
                    <a:gd name="connsiteX4" fmla="*/ 0 w 3895073"/>
                    <a:gd name="connsiteY4" fmla="*/ 2079605 h 3408175"/>
                    <a:gd name="connsiteX5" fmla="*/ 699247 w 3895073"/>
                    <a:gd name="connsiteY5" fmla="*/ 2741200 h 3408175"/>
                    <a:gd name="connsiteX6" fmla="*/ 1360842 w 3895073"/>
                    <a:gd name="connsiteY6" fmla="*/ 3392038 h 3408175"/>
                    <a:gd name="connsiteX7" fmla="*/ 2366682 w 3895073"/>
                    <a:gd name="connsiteY7" fmla="*/ 3311356 h 3408175"/>
                    <a:gd name="connsiteX8" fmla="*/ 3200400 w 3895073"/>
                    <a:gd name="connsiteY8" fmla="*/ 3408175 h 3408175"/>
                    <a:gd name="connsiteX9" fmla="*/ 3598433 w 3895073"/>
                    <a:gd name="connsiteY9" fmla="*/ 3133854 h 3408175"/>
                    <a:gd name="connsiteX10" fmla="*/ 3593054 w 3895073"/>
                    <a:gd name="connsiteY10" fmla="*/ 2499153 h 3408175"/>
                    <a:gd name="connsiteX11" fmla="*/ 3840480 w 3895073"/>
                    <a:gd name="connsiteY11" fmla="*/ 2063468 h 3408175"/>
                    <a:gd name="connsiteX12" fmla="*/ 3689873 w 3895073"/>
                    <a:gd name="connsiteY12" fmla="*/ 1380358 h 3408175"/>
                    <a:gd name="connsiteX13" fmla="*/ 3447826 w 3895073"/>
                    <a:gd name="connsiteY13" fmla="*/ 858612 h 3408175"/>
                    <a:gd name="connsiteX14" fmla="*/ 3458584 w 3895073"/>
                    <a:gd name="connsiteY14" fmla="*/ 455200 h 3408175"/>
                    <a:gd name="connsiteX15" fmla="*/ 2770094 w 3895073"/>
                    <a:gd name="connsiteY15" fmla="*/ 8758 h 3408175"/>
                    <a:gd name="connsiteX16" fmla="*/ 2264485 w 3895073"/>
                    <a:gd name="connsiteY16" fmla="*/ 164744 h 3408175"/>
                    <a:gd name="connsiteX17" fmla="*/ 1721224 w 3895073"/>
                    <a:gd name="connsiteY17" fmla="*/ 110956 h 3408175"/>
                    <a:gd name="connsiteX0" fmla="*/ 1721224 w 3895073"/>
                    <a:gd name="connsiteY0" fmla="*/ 110956 h 3408175"/>
                    <a:gd name="connsiteX1" fmla="*/ 817581 w 3895073"/>
                    <a:gd name="connsiteY1" fmla="*/ 229290 h 3408175"/>
                    <a:gd name="connsiteX2" fmla="*/ 564776 w 3895073"/>
                    <a:gd name="connsiteY2" fmla="*/ 729520 h 3408175"/>
                    <a:gd name="connsiteX3" fmla="*/ 107576 w 3895073"/>
                    <a:gd name="connsiteY3" fmla="*/ 1278160 h 3408175"/>
                    <a:gd name="connsiteX4" fmla="*/ 0 w 3895073"/>
                    <a:gd name="connsiteY4" fmla="*/ 2079605 h 3408175"/>
                    <a:gd name="connsiteX5" fmla="*/ 699247 w 3895073"/>
                    <a:gd name="connsiteY5" fmla="*/ 2741200 h 3408175"/>
                    <a:gd name="connsiteX6" fmla="*/ 1360842 w 3895073"/>
                    <a:gd name="connsiteY6" fmla="*/ 3392038 h 3408175"/>
                    <a:gd name="connsiteX7" fmla="*/ 2366682 w 3895073"/>
                    <a:gd name="connsiteY7" fmla="*/ 3311356 h 3408175"/>
                    <a:gd name="connsiteX8" fmla="*/ 3200400 w 3895073"/>
                    <a:gd name="connsiteY8" fmla="*/ 3408175 h 3408175"/>
                    <a:gd name="connsiteX9" fmla="*/ 3598433 w 3895073"/>
                    <a:gd name="connsiteY9" fmla="*/ 3133854 h 3408175"/>
                    <a:gd name="connsiteX10" fmla="*/ 3593054 w 3895073"/>
                    <a:gd name="connsiteY10" fmla="*/ 2499153 h 3408175"/>
                    <a:gd name="connsiteX11" fmla="*/ 3840480 w 3895073"/>
                    <a:gd name="connsiteY11" fmla="*/ 2063468 h 3408175"/>
                    <a:gd name="connsiteX12" fmla="*/ 3689873 w 3895073"/>
                    <a:gd name="connsiteY12" fmla="*/ 1380358 h 3408175"/>
                    <a:gd name="connsiteX13" fmla="*/ 3447826 w 3895073"/>
                    <a:gd name="connsiteY13" fmla="*/ 858612 h 3408175"/>
                    <a:gd name="connsiteX14" fmla="*/ 3458584 w 3895073"/>
                    <a:gd name="connsiteY14" fmla="*/ 455200 h 3408175"/>
                    <a:gd name="connsiteX15" fmla="*/ 2770094 w 3895073"/>
                    <a:gd name="connsiteY15" fmla="*/ 8758 h 3408175"/>
                    <a:gd name="connsiteX16" fmla="*/ 2264485 w 3895073"/>
                    <a:gd name="connsiteY16" fmla="*/ 164744 h 3408175"/>
                    <a:gd name="connsiteX17" fmla="*/ 1721224 w 3895073"/>
                    <a:gd name="connsiteY17" fmla="*/ 110956 h 3408175"/>
                    <a:gd name="connsiteX0" fmla="*/ 1721224 w 3895073"/>
                    <a:gd name="connsiteY0" fmla="*/ 110956 h 3408175"/>
                    <a:gd name="connsiteX1" fmla="*/ 817581 w 3895073"/>
                    <a:gd name="connsiteY1" fmla="*/ 229290 h 3408175"/>
                    <a:gd name="connsiteX2" fmla="*/ 564776 w 3895073"/>
                    <a:gd name="connsiteY2" fmla="*/ 729520 h 3408175"/>
                    <a:gd name="connsiteX3" fmla="*/ 107576 w 3895073"/>
                    <a:gd name="connsiteY3" fmla="*/ 1278160 h 3408175"/>
                    <a:gd name="connsiteX4" fmla="*/ 0 w 3895073"/>
                    <a:gd name="connsiteY4" fmla="*/ 2079605 h 3408175"/>
                    <a:gd name="connsiteX5" fmla="*/ 699247 w 3895073"/>
                    <a:gd name="connsiteY5" fmla="*/ 2741200 h 3408175"/>
                    <a:gd name="connsiteX6" fmla="*/ 1360842 w 3895073"/>
                    <a:gd name="connsiteY6" fmla="*/ 3392038 h 3408175"/>
                    <a:gd name="connsiteX7" fmla="*/ 2366682 w 3895073"/>
                    <a:gd name="connsiteY7" fmla="*/ 3311356 h 3408175"/>
                    <a:gd name="connsiteX8" fmla="*/ 3200400 w 3895073"/>
                    <a:gd name="connsiteY8" fmla="*/ 3408175 h 3408175"/>
                    <a:gd name="connsiteX9" fmla="*/ 3598433 w 3895073"/>
                    <a:gd name="connsiteY9" fmla="*/ 3133854 h 3408175"/>
                    <a:gd name="connsiteX10" fmla="*/ 3593054 w 3895073"/>
                    <a:gd name="connsiteY10" fmla="*/ 2499153 h 3408175"/>
                    <a:gd name="connsiteX11" fmla="*/ 3840480 w 3895073"/>
                    <a:gd name="connsiteY11" fmla="*/ 2063468 h 3408175"/>
                    <a:gd name="connsiteX12" fmla="*/ 3689873 w 3895073"/>
                    <a:gd name="connsiteY12" fmla="*/ 1380358 h 3408175"/>
                    <a:gd name="connsiteX13" fmla="*/ 3447826 w 3895073"/>
                    <a:gd name="connsiteY13" fmla="*/ 858612 h 3408175"/>
                    <a:gd name="connsiteX14" fmla="*/ 3458584 w 3895073"/>
                    <a:gd name="connsiteY14" fmla="*/ 455200 h 3408175"/>
                    <a:gd name="connsiteX15" fmla="*/ 2770094 w 3895073"/>
                    <a:gd name="connsiteY15" fmla="*/ 8758 h 3408175"/>
                    <a:gd name="connsiteX16" fmla="*/ 2264485 w 3895073"/>
                    <a:gd name="connsiteY16" fmla="*/ 164744 h 3408175"/>
                    <a:gd name="connsiteX17" fmla="*/ 1721224 w 3895073"/>
                    <a:gd name="connsiteY17" fmla="*/ 110956 h 3408175"/>
                    <a:gd name="connsiteX0" fmla="*/ 1721224 w 3895073"/>
                    <a:gd name="connsiteY0" fmla="*/ 110956 h 3413275"/>
                    <a:gd name="connsiteX1" fmla="*/ 817581 w 3895073"/>
                    <a:gd name="connsiteY1" fmla="*/ 229290 h 3413275"/>
                    <a:gd name="connsiteX2" fmla="*/ 564776 w 3895073"/>
                    <a:gd name="connsiteY2" fmla="*/ 729520 h 3413275"/>
                    <a:gd name="connsiteX3" fmla="*/ 107576 w 3895073"/>
                    <a:gd name="connsiteY3" fmla="*/ 1278160 h 3413275"/>
                    <a:gd name="connsiteX4" fmla="*/ 0 w 3895073"/>
                    <a:gd name="connsiteY4" fmla="*/ 2079605 h 3413275"/>
                    <a:gd name="connsiteX5" fmla="*/ 699247 w 3895073"/>
                    <a:gd name="connsiteY5" fmla="*/ 2741200 h 3413275"/>
                    <a:gd name="connsiteX6" fmla="*/ 1360842 w 3895073"/>
                    <a:gd name="connsiteY6" fmla="*/ 3392038 h 3413275"/>
                    <a:gd name="connsiteX7" fmla="*/ 2366682 w 3895073"/>
                    <a:gd name="connsiteY7" fmla="*/ 3311356 h 3413275"/>
                    <a:gd name="connsiteX8" fmla="*/ 3200400 w 3895073"/>
                    <a:gd name="connsiteY8" fmla="*/ 3408175 h 3413275"/>
                    <a:gd name="connsiteX9" fmla="*/ 3598433 w 3895073"/>
                    <a:gd name="connsiteY9" fmla="*/ 3133854 h 3413275"/>
                    <a:gd name="connsiteX10" fmla="*/ 3593054 w 3895073"/>
                    <a:gd name="connsiteY10" fmla="*/ 2499153 h 3413275"/>
                    <a:gd name="connsiteX11" fmla="*/ 3840480 w 3895073"/>
                    <a:gd name="connsiteY11" fmla="*/ 2063468 h 3413275"/>
                    <a:gd name="connsiteX12" fmla="*/ 3689873 w 3895073"/>
                    <a:gd name="connsiteY12" fmla="*/ 1380358 h 3413275"/>
                    <a:gd name="connsiteX13" fmla="*/ 3447826 w 3895073"/>
                    <a:gd name="connsiteY13" fmla="*/ 858612 h 3413275"/>
                    <a:gd name="connsiteX14" fmla="*/ 3458584 w 3895073"/>
                    <a:gd name="connsiteY14" fmla="*/ 455200 h 3413275"/>
                    <a:gd name="connsiteX15" fmla="*/ 2770094 w 3895073"/>
                    <a:gd name="connsiteY15" fmla="*/ 8758 h 3413275"/>
                    <a:gd name="connsiteX16" fmla="*/ 2264485 w 3895073"/>
                    <a:gd name="connsiteY16" fmla="*/ 164744 h 3413275"/>
                    <a:gd name="connsiteX17" fmla="*/ 1721224 w 3895073"/>
                    <a:gd name="connsiteY17" fmla="*/ 110956 h 3413275"/>
                    <a:gd name="connsiteX0" fmla="*/ 1721224 w 3895073"/>
                    <a:gd name="connsiteY0" fmla="*/ 110956 h 3428654"/>
                    <a:gd name="connsiteX1" fmla="*/ 817581 w 3895073"/>
                    <a:gd name="connsiteY1" fmla="*/ 229290 h 3428654"/>
                    <a:gd name="connsiteX2" fmla="*/ 564776 w 3895073"/>
                    <a:gd name="connsiteY2" fmla="*/ 729520 h 3428654"/>
                    <a:gd name="connsiteX3" fmla="*/ 107576 w 3895073"/>
                    <a:gd name="connsiteY3" fmla="*/ 1278160 h 3428654"/>
                    <a:gd name="connsiteX4" fmla="*/ 0 w 3895073"/>
                    <a:gd name="connsiteY4" fmla="*/ 2079605 h 3428654"/>
                    <a:gd name="connsiteX5" fmla="*/ 699247 w 3895073"/>
                    <a:gd name="connsiteY5" fmla="*/ 2741200 h 3428654"/>
                    <a:gd name="connsiteX6" fmla="*/ 1360842 w 3895073"/>
                    <a:gd name="connsiteY6" fmla="*/ 3392038 h 3428654"/>
                    <a:gd name="connsiteX7" fmla="*/ 2366682 w 3895073"/>
                    <a:gd name="connsiteY7" fmla="*/ 3311356 h 3428654"/>
                    <a:gd name="connsiteX8" fmla="*/ 3200400 w 3895073"/>
                    <a:gd name="connsiteY8" fmla="*/ 3408175 h 3428654"/>
                    <a:gd name="connsiteX9" fmla="*/ 3598433 w 3895073"/>
                    <a:gd name="connsiteY9" fmla="*/ 3133854 h 3428654"/>
                    <a:gd name="connsiteX10" fmla="*/ 3593054 w 3895073"/>
                    <a:gd name="connsiteY10" fmla="*/ 2499153 h 3428654"/>
                    <a:gd name="connsiteX11" fmla="*/ 3840480 w 3895073"/>
                    <a:gd name="connsiteY11" fmla="*/ 2063468 h 3428654"/>
                    <a:gd name="connsiteX12" fmla="*/ 3689873 w 3895073"/>
                    <a:gd name="connsiteY12" fmla="*/ 1380358 h 3428654"/>
                    <a:gd name="connsiteX13" fmla="*/ 3447826 w 3895073"/>
                    <a:gd name="connsiteY13" fmla="*/ 858612 h 3428654"/>
                    <a:gd name="connsiteX14" fmla="*/ 3458584 w 3895073"/>
                    <a:gd name="connsiteY14" fmla="*/ 455200 h 3428654"/>
                    <a:gd name="connsiteX15" fmla="*/ 2770094 w 3895073"/>
                    <a:gd name="connsiteY15" fmla="*/ 8758 h 3428654"/>
                    <a:gd name="connsiteX16" fmla="*/ 2264485 w 3895073"/>
                    <a:gd name="connsiteY16" fmla="*/ 164744 h 3428654"/>
                    <a:gd name="connsiteX17" fmla="*/ 1721224 w 3895073"/>
                    <a:gd name="connsiteY17" fmla="*/ 110956 h 3428654"/>
                    <a:gd name="connsiteX0" fmla="*/ 1721224 w 3895073"/>
                    <a:gd name="connsiteY0" fmla="*/ 110956 h 3423733"/>
                    <a:gd name="connsiteX1" fmla="*/ 817581 w 3895073"/>
                    <a:gd name="connsiteY1" fmla="*/ 229290 h 3423733"/>
                    <a:gd name="connsiteX2" fmla="*/ 564776 w 3895073"/>
                    <a:gd name="connsiteY2" fmla="*/ 729520 h 3423733"/>
                    <a:gd name="connsiteX3" fmla="*/ 107576 w 3895073"/>
                    <a:gd name="connsiteY3" fmla="*/ 1278160 h 3423733"/>
                    <a:gd name="connsiteX4" fmla="*/ 0 w 3895073"/>
                    <a:gd name="connsiteY4" fmla="*/ 2079605 h 3423733"/>
                    <a:gd name="connsiteX5" fmla="*/ 699247 w 3895073"/>
                    <a:gd name="connsiteY5" fmla="*/ 2741200 h 3423733"/>
                    <a:gd name="connsiteX6" fmla="*/ 1376979 w 3895073"/>
                    <a:gd name="connsiteY6" fmla="*/ 3386659 h 3423733"/>
                    <a:gd name="connsiteX7" fmla="*/ 2366682 w 3895073"/>
                    <a:gd name="connsiteY7" fmla="*/ 3311356 h 3423733"/>
                    <a:gd name="connsiteX8" fmla="*/ 3200400 w 3895073"/>
                    <a:gd name="connsiteY8" fmla="*/ 3408175 h 3423733"/>
                    <a:gd name="connsiteX9" fmla="*/ 3598433 w 3895073"/>
                    <a:gd name="connsiteY9" fmla="*/ 3133854 h 3423733"/>
                    <a:gd name="connsiteX10" fmla="*/ 3593054 w 3895073"/>
                    <a:gd name="connsiteY10" fmla="*/ 2499153 h 3423733"/>
                    <a:gd name="connsiteX11" fmla="*/ 3840480 w 3895073"/>
                    <a:gd name="connsiteY11" fmla="*/ 2063468 h 3423733"/>
                    <a:gd name="connsiteX12" fmla="*/ 3689873 w 3895073"/>
                    <a:gd name="connsiteY12" fmla="*/ 1380358 h 3423733"/>
                    <a:gd name="connsiteX13" fmla="*/ 3447826 w 3895073"/>
                    <a:gd name="connsiteY13" fmla="*/ 858612 h 3423733"/>
                    <a:gd name="connsiteX14" fmla="*/ 3458584 w 3895073"/>
                    <a:gd name="connsiteY14" fmla="*/ 455200 h 3423733"/>
                    <a:gd name="connsiteX15" fmla="*/ 2770094 w 3895073"/>
                    <a:gd name="connsiteY15" fmla="*/ 8758 h 3423733"/>
                    <a:gd name="connsiteX16" fmla="*/ 2264485 w 3895073"/>
                    <a:gd name="connsiteY16" fmla="*/ 164744 h 3423733"/>
                    <a:gd name="connsiteX17" fmla="*/ 1721224 w 3895073"/>
                    <a:gd name="connsiteY17" fmla="*/ 110956 h 3423733"/>
                    <a:gd name="connsiteX0" fmla="*/ 1721224 w 3895073"/>
                    <a:gd name="connsiteY0" fmla="*/ 110956 h 3450277"/>
                    <a:gd name="connsiteX1" fmla="*/ 817581 w 3895073"/>
                    <a:gd name="connsiteY1" fmla="*/ 229290 h 3450277"/>
                    <a:gd name="connsiteX2" fmla="*/ 564776 w 3895073"/>
                    <a:gd name="connsiteY2" fmla="*/ 729520 h 3450277"/>
                    <a:gd name="connsiteX3" fmla="*/ 107576 w 3895073"/>
                    <a:gd name="connsiteY3" fmla="*/ 1278160 h 3450277"/>
                    <a:gd name="connsiteX4" fmla="*/ 0 w 3895073"/>
                    <a:gd name="connsiteY4" fmla="*/ 2079605 h 3450277"/>
                    <a:gd name="connsiteX5" fmla="*/ 699247 w 3895073"/>
                    <a:gd name="connsiteY5" fmla="*/ 2741200 h 3450277"/>
                    <a:gd name="connsiteX6" fmla="*/ 1376979 w 3895073"/>
                    <a:gd name="connsiteY6" fmla="*/ 3386659 h 3450277"/>
                    <a:gd name="connsiteX7" fmla="*/ 2366682 w 3895073"/>
                    <a:gd name="connsiteY7" fmla="*/ 3311356 h 3450277"/>
                    <a:gd name="connsiteX8" fmla="*/ 3200400 w 3895073"/>
                    <a:gd name="connsiteY8" fmla="*/ 3408175 h 3450277"/>
                    <a:gd name="connsiteX9" fmla="*/ 3598433 w 3895073"/>
                    <a:gd name="connsiteY9" fmla="*/ 3133854 h 3450277"/>
                    <a:gd name="connsiteX10" fmla="*/ 3593054 w 3895073"/>
                    <a:gd name="connsiteY10" fmla="*/ 2499153 h 3450277"/>
                    <a:gd name="connsiteX11" fmla="*/ 3840480 w 3895073"/>
                    <a:gd name="connsiteY11" fmla="*/ 2063468 h 3450277"/>
                    <a:gd name="connsiteX12" fmla="*/ 3689873 w 3895073"/>
                    <a:gd name="connsiteY12" fmla="*/ 1380358 h 3450277"/>
                    <a:gd name="connsiteX13" fmla="*/ 3447826 w 3895073"/>
                    <a:gd name="connsiteY13" fmla="*/ 858612 h 3450277"/>
                    <a:gd name="connsiteX14" fmla="*/ 3458584 w 3895073"/>
                    <a:gd name="connsiteY14" fmla="*/ 455200 h 3450277"/>
                    <a:gd name="connsiteX15" fmla="*/ 2770094 w 3895073"/>
                    <a:gd name="connsiteY15" fmla="*/ 8758 h 3450277"/>
                    <a:gd name="connsiteX16" fmla="*/ 2264485 w 3895073"/>
                    <a:gd name="connsiteY16" fmla="*/ 164744 h 3450277"/>
                    <a:gd name="connsiteX17" fmla="*/ 1721224 w 3895073"/>
                    <a:gd name="connsiteY17" fmla="*/ 110956 h 3450277"/>
                    <a:gd name="connsiteX0" fmla="*/ 1721224 w 3895073"/>
                    <a:gd name="connsiteY0" fmla="*/ 110956 h 3450277"/>
                    <a:gd name="connsiteX1" fmla="*/ 817581 w 3895073"/>
                    <a:gd name="connsiteY1" fmla="*/ 229290 h 3450277"/>
                    <a:gd name="connsiteX2" fmla="*/ 564776 w 3895073"/>
                    <a:gd name="connsiteY2" fmla="*/ 729520 h 3450277"/>
                    <a:gd name="connsiteX3" fmla="*/ 107576 w 3895073"/>
                    <a:gd name="connsiteY3" fmla="*/ 1278160 h 3450277"/>
                    <a:gd name="connsiteX4" fmla="*/ 0 w 3895073"/>
                    <a:gd name="connsiteY4" fmla="*/ 2079605 h 3450277"/>
                    <a:gd name="connsiteX5" fmla="*/ 699247 w 3895073"/>
                    <a:gd name="connsiteY5" fmla="*/ 2741200 h 3450277"/>
                    <a:gd name="connsiteX6" fmla="*/ 1376979 w 3895073"/>
                    <a:gd name="connsiteY6" fmla="*/ 3386659 h 3450277"/>
                    <a:gd name="connsiteX7" fmla="*/ 2366682 w 3895073"/>
                    <a:gd name="connsiteY7" fmla="*/ 3311356 h 3450277"/>
                    <a:gd name="connsiteX8" fmla="*/ 3200400 w 3895073"/>
                    <a:gd name="connsiteY8" fmla="*/ 3408175 h 3450277"/>
                    <a:gd name="connsiteX9" fmla="*/ 3598433 w 3895073"/>
                    <a:gd name="connsiteY9" fmla="*/ 3133854 h 3450277"/>
                    <a:gd name="connsiteX10" fmla="*/ 3593054 w 3895073"/>
                    <a:gd name="connsiteY10" fmla="*/ 2499153 h 3450277"/>
                    <a:gd name="connsiteX11" fmla="*/ 3840480 w 3895073"/>
                    <a:gd name="connsiteY11" fmla="*/ 2063468 h 3450277"/>
                    <a:gd name="connsiteX12" fmla="*/ 3689873 w 3895073"/>
                    <a:gd name="connsiteY12" fmla="*/ 1380358 h 3450277"/>
                    <a:gd name="connsiteX13" fmla="*/ 3447826 w 3895073"/>
                    <a:gd name="connsiteY13" fmla="*/ 858612 h 3450277"/>
                    <a:gd name="connsiteX14" fmla="*/ 3458584 w 3895073"/>
                    <a:gd name="connsiteY14" fmla="*/ 455200 h 3450277"/>
                    <a:gd name="connsiteX15" fmla="*/ 2770094 w 3895073"/>
                    <a:gd name="connsiteY15" fmla="*/ 8758 h 3450277"/>
                    <a:gd name="connsiteX16" fmla="*/ 2264485 w 3895073"/>
                    <a:gd name="connsiteY16" fmla="*/ 164744 h 3450277"/>
                    <a:gd name="connsiteX17" fmla="*/ 1721224 w 3895073"/>
                    <a:gd name="connsiteY17" fmla="*/ 110956 h 3450277"/>
                    <a:gd name="connsiteX0" fmla="*/ 1721224 w 3895073"/>
                    <a:gd name="connsiteY0" fmla="*/ 110956 h 3450277"/>
                    <a:gd name="connsiteX1" fmla="*/ 817581 w 3895073"/>
                    <a:gd name="connsiteY1" fmla="*/ 229290 h 3450277"/>
                    <a:gd name="connsiteX2" fmla="*/ 564776 w 3895073"/>
                    <a:gd name="connsiteY2" fmla="*/ 729520 h 3450277"/>
                    <a:gd name="connsiteX3" fmla="*/ 107576 w 3895073"/>
                    <a:gd name="connsiteY3" fmla="*/ 1278160 h 3450277"/>
                    <a:gd name="connsiteX4" fmla="*/ 0 w 3895073"/>
                    <a:gd name="connsiteY4" fmla="*/ 2079605 h 3450277"/>
                    <a:gd name="connsiteX5" fmla="*/ 699247 w 3895073"/>
                    <a:gd name="connsiteY5" fmla="*/ 2741200 h 3450277"/>
                    <a:gd name="connsiteX6" fmla="*/ 1376979 w 3895073"/>
                    <a:gd name="connsiteY6" fmla="*/ 3386659 h 3450277"/>
                    <a:gd name="connsiteX7" fmla="*/ 2366682 w 3895073"/>
                    <a:gd name="connsiteY7" fmla="*/ 3311356 h 3450277"/>
                    <a:gd name="connsiteX8" fmla="*/ 3200400 w 3895073"/>
                    <a:gd name="connsiteY8" fmla="*/ 3408175 h 3450277"/>
                    <a:gd name="connsiteX9" fmla="*/ 3598433 w 3895073"/>
                    <a:gd name="connsiteY9" fmla="*/ 3133854 h 3450277"/>
                    <a:gd name="connsiteX10" fmla="*/ 3593054 w 3895073"/>
                    <a:gd name="connsiteY10" fmla="*/ 2499153 h 3450277"/>
                    <a:gd name="connsiteX11" fmla="*/ 3840480 w 3895073"/>
                    <a:gd name="connsiteY11" fmla="*/ 2063468 h 3450277"/>
                    <a:gd name="connsiteX12" fmla="*/ 3689873 w 3895073"/>
                    <a:gd name="connsiteY12" fmla="*/ 1380358 h 3450277"/>
                    <a:gd name="connsiteX13" fmla="*/ 3447826 w 3895073"/>
                    <a:gd name="connsiteY13" fmla="*/ 858612 h 3450277"/>
                    <a:gd name="connsiteX14" fmla="*/ 3458584 w 3895073"/>
                    <a:gd name="connsiteY14" fmla="*/ 455200 h 3450277"/>
                    <a:gd name="connsiteX15" fmla="*/ 2770094 w 3895073"/>
                    <a:gd name="connsiteY15" fmla="*/ 8758 h 3450277"/>
                    <a:gd name="connsiteX16" fmla="*/ 2264485 w 3895073"/>
                    <a:gd name="connsiteY16" fmla="*/ 164744 h 3450277"/>
                    <a:gd name="connsiteX17" fmla="*/ 1721224 w 3895073"/>
                    <a:gd name="connsiteY17" fmla="*/ 110956 h 3450277"/>
                    <a:gd name="connsiteX0" fmla="*/ 1859872 w 4033721"/>
                    <a:gd name="connsiteY0" fmla="*/ 110956 h 3450277"/>
                    <a:gd name="connsiteX1" fmla="*/ 956229 w 4033721"/>
                    <a:gd name="connsiteY1" fmla="*/ 229290 h 3450277"/>
                    <a:gd name="connsiteX2" fmla="*/ 703424 w 4033721"/>
                    <a:gd name="connsiteY2" fmla="*/ 729520 h 3450277"/>
                    <a:gd name="connsiteX3" fmla="*/ 246224 w 4033721"/>
                    <a:gd name="connsiteY3" fmla="*/ 1278160 h 3450277"/>
                    <a:gd name="connsiteX4" fmla="*/ 138648 w 4033721"/>
                    <a:gd name="connsiteY4" fmla="*/ 2079605 h 3450277"/>
                    <a:gd name="connsiteX5" fmla="*/ 837895 w 4033721"/>
                    <a:gd name="connsiteY5" fmla="*/ 2741200 h 3450277"/>
                    <a:gd name="connsiteX6" fmla="*/ 1515627 w 4033721"/>
                    <a:gd name="connsiteY6" fmla="*/ 3386659 h 3450277"/>
                    <a:gd name="connsiteX7" fmla="*/ 2505330 w 4033721"/>
                    <a:gd name="connsiteY7" fmla="*/ 3311356 h 3450277"/>
                    <a:gd name="connsiteX8" fmla="*/ 3339048 w 4033721"/>
                    <a:gd name="connsiteY8" fmla="*/ 3408175 h 3450277"/>
                    <a:gd name="connsiteX9" fmla="*/ 3737081 w 4033721"/>
                    <a:gd name="connsiteY9" fmla="*/ 3133854 h 3450277"/>
                    <a:gd name="connsiteX10" fmla="*/ 3731702 w 4033721"/>
                    <a:gd name="connsiteY10" fmla="*/ 2499153 h 3450277"/>
                    <a:gd name="connsiteX11" fmla="*/ 3979128 w 4033721"/>
                    <a:gd name="connsiteY11" fmla="*/ 2063468 h 3450277"/>
                    <a:gd name="connsiteX12" fmla="*/ 3828521 w 4033721"/>
                    <a:gd name="connsiteY12" fmla="*/ 1380358 h 3450277"/>
                    <a:gd name="connsiteX13" fmla="*/ 3586474 w 4033721"/>
                    <a:gd name="connsiteY13" fmla="*/ 858612 h 3450277"/>
                    <a:gd name="connsiteX14" fmla="*/ 3597232 w 4033721"/>
                    <a:gd name="connsiteY14" fmla="*/ 455200 h 3450277"/>
                    <a:gd name="connsiteX15" fmla="*/ 2908742 w 4033721"/>
                    <a:gd name="connsiteY15" fmla="*/ 8758 h 3450277"/>
                    <a:gd name="connsiteX16" fmla="*/ 2403133 w 4033721"/>
                    <a:gd name="connsiteY16" fmla="*/ 164744 h 3450277"/>
                    <a:gd name="connsiteX17" fmla="*/ 1859872 w 4033721"/>
                    <a:gd name="connsiteY17" fmla="*/ 110956 h 3450277"/>
                    <a:gd name="connsiteX0" fmla="*/ 1873327 w 4047176"/>
                    <a:gd name="connsiteY0" fmla="*/ 110956 h 3450277"/>
                    <a:gd name="connsiteX1" fmla="*/ 969684 w 4047176"/>
                    <a:gd name="connsiteY1" fmla="*/ 229290 h 3450277"/>
                    <a:gd name="connsiteX2" fmla="*/ 716879 w 4047176"/>
                    <a:gd name="connsiteY2" fmla="*/ 729520 h 3450277"/>
                    <a:gd name="connsiteX3" fmla="*/ 259679 w 4047176"/>
                    <a:gd name="connsiteY3" fmla="*/ 1278160 h 3450277"/>
                    <a:gd name="connsiteX4" fmla="*/ 152103 w 4047176"/>
                    <a:gd name="connsiteY4" fmla="*/ 2079605 h 3450277"/>
                    <a:gd name="connsiteX5" fmla="*/ 851350 w 4047176"/>
                    <a:gd name="connsiteY5" fmla="*/ 2741200 h 3450277"/>
                    <a:gd name="connsiteX6" fmla="*/ 1529082 w 4047176"/>
                    <a:gd name="connsiteY6" fmla="*/ 3386659 h 3450277"/>
                    <a:gd name="connsiteX7" fmla="*/ 2518785 w 4047176"/>
                    <a:gd name="connsiteY7" fmla="*/ 3311356 h 3450277"/>
                    <a:gd name="connsiteX8" fmla="*/ 3352503 w 4047176"/>
                    <a:gd name="connsiteY8" fmla="*/ 3408175 h 3450277"/>
                    <a:gd name="connsiteX9" fmla="*/ 3750536 w 4047176"/>
                    <a:gd name="connsiteY9" fmla="*/ 3133854 h 3450277"/>
                    <a:gd name="connsiteX10" fmla="*/ 3745157 w 4047176"/>
                    <a:gd name="connsiteY10" fmla="*/ 2499153 h 3450277"/>
                    <a:gd name="connsiteX11" fmla="*/ 3992583 w 4047176"/>
                    <a:gd name="connsiteY11" fmla="*/ 2063468 h 3450277"/>
                    <a:gd name="connsiteX12" fmla="*/ 3841976 w 4047176"/>
                    <a:gd name="connsiteY12" fmla="*/ 1380358 h 3450277"/>
                    <a:gd name="connsiteX13" fmla="*/ 3599929 w 4047176"/>
                    <a:gd name="connsiteY13" fmla="*/ 858612 h 3450277"/>
                    <a:gd name="connsiteX14" fmla="*/ 3610687 w 4047176"/>
                    <a:gd name="connsiteY14" fmla="*/ 455200 h 3450277"/>
                    <a:gd name="connsiteX15" fmla="*/ 2922197 w 4047176"/>
                    <a:gd name="connsiteY15" fmla="*/ 8758 h 3450277"/>
                    <a:gd name="connsiteX16" fmla="*/ 2416588 w 4047176"/>
                    <a:gd name="connsiteY16" fmla="*/ 164744 h 3450277"/>
                    <a:gd name="connsiteX17" fmla="*/ 1873327 w 4047176"/>
                    <a:gd name="connsiteY17" fmla="*/ 110956 h 3450277"/>
                    <a:gd name="connsiteX0" fmla="*/ 1873327 w 4047176"/>
                    <a:gd name="connsiteY0" fmla="*/ 110956 h 3450277"/>
                    <a:gd name="connsiteX1" fmla="*/ 969684 w 4047176"/>
                    <a:gd name="connsiteY1" fmla="*/ 229290 h 3450277"/>
                    <a:gd name="connsiteX2" fmla="*/ 716879 w 4047176"/>
                    <a:gd name="connsiteY2" fmla="*/ 729520 h 3450277"/>
                    <a:gd name="connsiteX3" fmla="*/ 259679 w 4047176"/>
                    <a:gd name="connsiteY3" fmla="*/ 1278160 h 3450277"/>
                    <a:gd name="connsiteX4" fmla="*/ 152103 w 4047176"/>
                    <a:gd name="connsiteY4" fmla="*/ 2079605 h 3450277"/>
                    <a:gd name="connsiteX5" fmla="*/ 851350 w 4047176"/>
                    <a:gd name="connsiteY5" fmla="*/ 2741200 h 3450277"/>
                    <a:gd name="connsiteX6" fmla="*/ 1529082 w 4047176"/>
                    <a:gd name="connsiteY6" fmla="*/ 3386659 h 3450277"/>
                    <a:gd name="connsiteX7" fmla="*/ 2518785 w 4047176"/>
                    <a:gd name="connsiteY7" fmla="*/ 3311356 h 3450277"/>
                    <a:gd name="connsiteX8" fmla="*/ 3352503 w 4047176"/>
                    <a:gd name="connsiteY8" fmla="*/ 3408175 h 3450277"/>
                    <a:gd name="connsiteX9" fmla="*/ 3750536 w 4047176"/>
                    <a:gd name="connsiteY9" fmla="*/ 3133854 h 3450277"/>
                    <a:gd name="connsiteX10" fmla="*/ 3745157 w 4047176"/>
                    <a:gd name="connsiteY10" fmla="*/ 2499153 h 3450277"/>
                    <a:gd name="connsiteX11" fmla="*/ 3992583 w 4047176"/>
                    <a:gd name="connsiteY11" fmla="*/ 2063468 h 3450277"/>
                    <a:gd name="connsiteX12" fmla="*/ 3841976 w 4047176"/>
                    <a:gd name="connsiteY12" fmla="*/ 1380358 h 3450277"/>
                    <a:gd name="connsiteX13" fmla="*/ 3599929 w 4047176"/>
                    <a:gd name="connsiteY13" fmla="*/ 858612 h 3450277"/>
                    <a:gd name="connsiteX14" fmla="*/ 3610687 w 4047176"/>
                    <a:gd name="connsiteY14" fmla="*/ 455200 h 3450277"/>
                    <a:gd name="connsiteX15" fmla="*/ 2922197 w 4047176"/>
                    <a:gd name="connsiteY15" fmla="*/ 8758 h 3450277"/>
                    <a:gd name="connsiteX16" fmla="*/ 2416588 w 4047176"/>
                    <a:gd name="connsiteY16" fmla="*/ 164744 h 3450277"/>
                    <a:gd name="connsiteX17" fmla="*/ 1873327 w 4047176"/>
                    <a:gd name="connsiteY17" fmla="*/ 110956 h 3450277"/>
                    <a:gd name="connsiteX0" fmla="*/ 1873327 w 4047176"/>
                    <a:gd name="connsiteY0" fmla="*/ 110956 h 3450277"/>
                    <a:gd name="connsiteX1" fmla="*/ 969684 w 4047176"/>
                    <a:gd name="connsiteY1" fmla="*/ 229290 h 3450277"/>
                    <a:gd name="connsiteX2" fmla="*/ 716879 w 4047176"/>
                    <a:gd name="connsiteY2" fmla="*/ 729520 h 3450277"/>
                    <a:gd name="connsiteX3" fmla="*/ 259679 w 4047176"/>
                    <a:gd name="connsiteY3" fmla="*/ 1278160 h 3450277"/>
                    <a:gd name="connsiteX4" fmla="*/ 152103 w 4047176"/>
                    <a:gd name="connsiteY4" fmla="*/ 2079605 h 3450277"/>
                    <a:gd name="connsiteX5" fmla="*/ 851350 w 4047176"/>
                    <a:gd name="connsiteY5" fmla="*/ 2741200 h 3450277"/>
                    <a:gd name="connsiteX6" fmla="*/ 1529082 w 4047176"/>
                    <a:gd name="connsiteY6" fmla="*/ 3386659 h 3450277"/>
                    <a:gd name="connsiteX7" fmla="*/ 2518785 w 4047176"/>
                    <a:gd name="connsiteY7" fmla="*/ 3311356 h 3450277"/>
                    <a:gd name="connsiteX8" fmla="*/ 3352503 w 4047176"/>
                    <a:gd name="connsiteY8" fmla="*/ 3408175 h 3450277"/>
                    <a:gd name="connsiteX9" fmla="*/ 3750536 w 4047176"/>
                    <a:gd name="connsiteY9" fmla="*/ 3133854 h 3450277"/>
                    <a:gd name="connsiteX10" fmla="*/ 3745157 w 4047176"/>
                    <a:gd name="connsiteY10" fmla="*/ 2499153 h 3450277"/>
                    <a:gd name="connsiteX11" fmla="*/ 3992583 w 4047176"/>
                    <a:gd name="connsiteY11" fmla="*/ 2063468 h 3450277"/>
                    <a:gd name="connsiteX12" fmla="*/ 3841976 w 4047176"/>
                    <a:gd name="connsiteY12" fmla="*/ 1380358 h 3450277"/>
                    <a:gd name="connsiteX13" fmla="*/ 3599929 w 4047176"/>
                    <a:gd name="connsiteY13" fmla="*/ 858612 h 3450277"/>
                    <a:gd name="connsiteX14" fmla="*/ 3610687 w 4047176"/>
                    <a:gd name="connsiteY14" fmla="*/ 455200 h 3450277"/>
                    <a:gd name="connsiteX15" fmla="*/ 2922197 w 4047176"/>
                    <a:gd name="connsiteY15" fmla="*/ 8758 h 3450277"/>
                    <a:gd name="connsiteX16" fmla="*/ 2416588 w 4047176"/>
                    <a:gd name="connsiteY16" fmla="*/ 164744 h 3450277"/>
                    <a:gd name="connsiteX17" fmla="*/ 1873327 w 4047176"/>
                    <a:gd name="connsiteY17" fmla="*/ 110956 h 3450277"/>
                    <a:gd name="connsiteX0" fmla="*/ 1847085 w 4020934"/>
                    <a:gd name="connsiteY0" fmla="*/ 110956 h 3450277"/>
                    <a:gd name="connsiteX1" fmla="*/ 943442 w 4020934"/>
                    <a:gd name="connsiteY1" fmla="*/ 229290 h 3450277"/>
                    <a:gd name="connsiteX2" fmla="*/ 690637 w 4020934"/>
                    <a:gd name="connsiteY2" fmla="*/ 729520 h 3450277"/>
                    <a:gd name="connsiteX3" fmla="*/ 233437 w 4020934"/>
                    <a:gd name="connsiteY3" fmla="*/ 1278160 h 3450277"/>
                    <a:gd name="connsiteX4" fmla="*/ 125861 w 4020934"/>
                    <a:gd name="connsiteY4" fmla="*/ 2079605 h 3450277"/>
                    <a:gd name="connsiteX5" fmla="*/ 825108 w 4020934"/>
                    <a:gd name="connsiteY5" fmla="*/ 2741200 h 3450277"/>
                    <a:gd name="connsiteX6" fmla="*/ 1502840 w 4020934"/>
                    <a:gd name="connsiteY6" fmla="*/ 3386659 h 3450277"/>
                    <a:gd name="connsiteX7" fmla="*/ 2492543 w 4020934"/>
                    <a:gd name="connsiteY7" fmla="*/ 3311356 h 3450277"/>
                    <a:gd name="connsiteX8" fmla="*/ 3326261 w 4020934"/>
                    <a:gd name="connsiteY8" fmla="*/ 3408175 h 3450277"/>
                    <a:gd name="connsiteX9" fmla="*/ 3724294 w 4020934"/>
                    <a:gd name="connsiteY9" fmla="*/ 3133854 h 3450277"/>
                    <a:gd name="connsiteX10" fmla="*/ 3718915 w 4020934"/>
                    <a:gd name="connsiteY10" fmla="*/ 2499153 h 3450277"/>
                    <a:gd name="connsiteX11" fmla="*/ 3966341 w 4020934"/>
                    <a:gd name="connsiteY11" fmla="*/ 2063468 h 3450277"/>
                    <a:gd name="connsiteX12" fmla="*/ 3815734 w 4020934"/>
                    <a:gd name="connsiteY12" fmla="*/ 1380358 h 3450277"/>
                    <a:gd name="connsiteX13" fmla="*/ 3573687 w 4020934"/>
                    <a:gd name="connsiteY13" fmla="*/ 858612 h 3450277"/>
                    <a:gd name="connsiteX14" fmla="*/ 3584445 w 4020934"/>
                    <a:gd name="connsiteY14" fmla="*/ 455200 h 3450277"/>
                    <a:gd name="connsiteX15" fmla="*/ 2895955 w 4020934"/>
                    <a:gd name="connsiteY15" fmla="*/ 8758 h 3450277"/>
                    <a:gd name="connsiteX16" fmla="*/ 2390346 w 4020934"/>
                    <a:gd name="connsiteY16" fmla="*/ 164744 h 3450277"/>
                    <a:gd name="connsiteX17" fmla="*/ 1847085 w 4020934"/>
                    <a:gd name="connsiteY17" fmla="*/ 110956 h 3450277"/>
                    <a:gd name="connsiteX0" fmla="*/ 1847085 w 4020934"/>
                    <a:gd name="connsiteY0" fmla="*/ 119916 h 3459237"/>
                    <a:gd name="connsiteX1" fmla="*/ 943442 w 4020934"/>
                    <a:gd name="connsiteY1" fmla="*/ 238250 h 3459237"/>
                    <a:gd name="connsiteX2" fmla="*/ 690637 w 4020934"/>
                    <a:gd name="connsiteY2" fmla="*/ 738480 h 3459237"/>
                    <a:gd name="connsiteX3" fmla="*/ 233437 w 4020934"/>
                    <a:gd name="connsiteY3" fmla="*/ 1287120 h 3459237"/>
                    <a:gd name="connsiteX4" fmla="*/ 125861 w 4020934"/>
                    <a:gd name="connsiteY4" fmla="*/ 2088565 h 3459237"/>
                    <a:gd name="connsiteX5" fmla="*/ 825108 w 4020934"/>
                    <a:gd name="connsiteY5" fmla="*/ 2750160 h 3459237"/>
                    <a:gd name="connsiteX6" fmla="*/ 1502840 w 4020934"/>
                    <a:gd name="connsiteY6" fmla="*/ 3395619 h 3459237"/>
                    <a:gd name="connsiteX7" fmla="*/ 2492543 w 4020934"/>
                    <a:gd name="connsiteY7" fmla="*/ 3320316 h 3459237"/>
                    <a:gd name="connsiteX8" fmla="*/ 3326261 w 4020934"/>
                    <a:gd name="connsiteY8" fmla="*/ 3417135 h 3459237"/>
                    <a:gd name="connsiteX9" fmla="*/ 3724294 w 4020934"/>
                    <a:gd name="connsiteY9" fmla="*/ 3142814 h 3459237"/>
                    <a:gd name="connsiteX10" fmla="*/ 3718915 w 4020934"/>
                    <a:gd name="connsiteY10" fmla="*/ 2508113 h 3459237"/>
                    <a:gd name="connsiteX11" fmla="*/ 3966341 w 4020934"/>
                    <a:gd name="connsiteY11" fmla="*/ 2072428 h 3459237"/>
                    <a:gd name="connsiteX12" fmla="*/ 3815734 w 4020934"/>
                    <a:gd name="connsiteY12" fmla="*/ 1389318 h 3459237"/>
                    <a:gd name="connsiteX13" fmla="*/ 3573687 w 4020934"/>
                    <a:gd name="connsiteY13" fmla="*/ 867572 h 3459237"/>
                    <a:gd name="connsiteX14" fmla="*/ 3584445 w 4020934"/>
                    <a:gd name="connsiteY14" fmla="*/ 464160 h 3459237"/>
                    <a:gd name="connsiteX15" fmla="*/ 2895955 w 4020934"/>
                    <a:gd name="connsiteY15" fmla="*/ 17718 h 3459237"/>
                    <a:gd name="connsiteX16" fmla="*/ 2390346 w 4020934"/>
                    <a:gd name="connsiteY16" fmla="*/ 173704 h 3459237"/>
                    <a:gd name="connsiteX17" fmla="*/ 1847085 w 4020934"/>
                    <a:gd name="connsiteY17" fmla="*/ 119916 h 3459237"/>
                    <a:gd name="connsiteX0" fmla="*/ 1847085 w 4020934"/>
                    <a:gd name="connsiteY0" fmla="*/ 119916 h 3459237"/>
                    <a:gd name="connsiteX1" fmla="*/ 943442 w 4020934"/>
                    <a:gd name="connsiteY1" fmla="*/ 238250 h 3459237"/>
                    <a:gd name="connsiteX2" fmla="*/ 690637 w 4020934"/>
                    <a:gd name="connsiteY2" fmla="*/ 738480 h 3459237"/>
                    <a:gd name="connsiteX3" fmla="*/ 233437 w 4020934"/>
                    <a:gd name="connsiteY3" fmla="*/ 1287120 h 3459237"/>
                    <a:gd name="connsiteX4" fmla="*/ 125861 w 4020934"/>
                    <a:gd name="connsiteY4" fmla="*/ 2088565 h 3459237"/>
                    <a:gd name="connsiteX5" fmla="*/ 825108 w 4020934"/>
                    <a:gd name="connsiteY5" fmla="*/ 2750160 h 3459237"/>
                    <a:gd name="connsiteX6" fmla="*/ 1502840 w 4020934"/>
                    <a:gd name="connsiteY6" fmla="*/ 3395619 h 3459237"/>
                    <a:gd name="connsiteX7" fmla="*/ 2492543 w 4020934"/>
                    <a:gd name="connsiteY7" fmla="*/ 3320316 h 3459237"/>
                    <a:gd name="connsiteX8" fmla="*/ 3326261 w 4020934"/>
                    <a:gd name="connsiteY8" fmla="*/ 3417135 h 3459237"/>
                    <a:gd name="connsiteX9" fmla="*/ 3724294 w 4020934"/>
                    <a:gd name="connsiteY9" fmla="*/ 3142814 h 3459237"/>
                    <a:gd name="connsiteX10" fmla="*/ 3718915 w 4020934"/>
                    <a:gd name="connsiteY10" fmla="*/ 2508113 h 3459237"/>
                    <a:gd name="connsiteX11" fmla="*/ 3966341 w 4020934"/>
                    <a:gd name="connsiteY11" fmla="*/ 2072428 h 3459237"/>
                    <a:gd name="connsiteX12" fmla="*/ 3815734 w 4020934"/>
                    <a:gd name="connsiteY12" fmla="*/ 1389318 h 3459237"/>
                    <a:gd name="connsiteX13" fmla="*/ 3573687 w 4020934"/>
                    <a:gd name="connsiteY13" fmla="*/ 867572 h 3459237"/>
                    <a:gd name="connsiteX14" fmla="*/ 3584445 w 4020934"/>
                    <a:gd name="connsiteY14" fmla="*/ 464160 h 3459237"/>
                    <a:gd name="connsiteX15" fmla="*/ 2895955 w 4020934"/>
                    <a:gd name="connsiteY15" fmla="*/ 17718 h 3459237"/>
                    <a:gd name="connsiteX16" fmla="*/ 2390346 w 4020934"/>
                    <a:gd name="connsiteY16" fmla="*/ 173704 h 3459237"/>
                    <a:gd name="connsiteX17" fmla="*/ 1847085 w 4020934"/>
                    <a:gd name="connsiteY17" fmla="*/ 119916 h 3459237"/>
                    <a:gd name="connsiteX0" fmla="*/ 1847085 w 4020934"/>
                    <a:gd name="connsiteY0" fmla="*/ 174433 h 3513754"/>
                    <a:gd name="connsiteX1" fmla="*/ 943442 w 4020934"/>
                    <a:gd name="connsiteY1" fmla="*/ 292767 h 3513754"/>
                    <a:gd name="connsiteX2" fmla="*/ 690637 w 4020934"/>
                    <a:gd name="connsiteY2" fmla="*/ 792997 h 3513754"/>
                    <a:gd name="connsiteX3" fmla="*/ 233437 w 4020934"/>
                    <a:gd name="connsiteY3" fmla="*/ 1341637 h 3513754"/>
                    <a:gd name="connsiteX4" fmla="*/ 125861 w 4020934"/>
                    <a:gd name="connsiteY4" fmla="*/ 2143082 h 3513754"/>
                    <a:gd name="connsiteX5" fmla="*/ 825108 w 4020934"/>
                    <a:gd name="connsiteY5" fmla="*/ 2804677 h 3513754"/>
                    <a:gd name="connsiteX6" fmla="*/ 1502840 w 4020934"/>
                    <a:gd name="connsiteY6" fmla="*/ 3450136 h 3513754"/>
                    <a:gd name="connsiteX7" fmla="*/ 2492543 w 4020934"/>
                    <a:gd name="connsiteY7" fmla="*/ 3374833 h 3513754"/>
                    <a:gd name="connsiteX8" fmla="*/ 3326261 w 4020934"/>
                    <a:gd name="connsiteY8" fmla="*/ 3471652 h 3513754"/>
                    <a:gd name="connsiteX9" fmla="*/ 3724294 w 4020934"/>
                    <a:gd name="connsiteY9" fmla="*/ 3197331 h 3513754"/>
                    <a:gd name="connsiteX10" fmla="*/ 3718915 w 4020934"/>
                    <a:gd name="connsiteY10" fmla="*/ 2562630 h 3513754"/>
                    <a:gd name="connsiteX11" fmla="*/ 3966341 w 4020934"/>
                    <a:gd name="connsiteY11" fmla="*/ 2126945 h 3513754"/>
                    <a:gd name="connsiteX12" fmla="*/ 3815734 w 4020934"/>
                    <a:gd name="connsiteY12" fmla="*/ 1443835 h 3513754"/>
                    <a:gd name="connsiteX13" fmla="*/ 3573687 w 4020934"/>
                    <a:gd name="connsiteY13" fmla="*/ 922089 h 3513754"/>
                    <a:gd name="connsiteX14" fmla="*/ 3584445 w 4020934"/>
                    <a:gd name="connsiteY14" fmla="*/ 518677 h 3513754"/>
                    <a:gd name="connsiteX15" fmla="*/ 2895955 w 4020934"/>
                    <a:gd name="connsiteY15" fmla="*/ 72235 h 3513754"/>
                    <a:gd name="connsiteX16" fmla="*/ 2390346 w 4020934"/>
                    <a:gd name="connsiteY16" fmla="*/ 228221 h 3513754"/>
                    <a:gd name="connsiteX17" fmla="*/ 1847085 w 4020934"/>
                    <a:gd name="connsiteY17" fmla="*/ 174433 h 3513754"/>
                    <a:gd name="connsiteX0" fmla="*/ 1847085 w 4020934"/>
                    <a:gd name="connsiteY0" fmla="*/ 174433 h 3513754"/>
                    <a:gd name="connsiteX1" fmla="*/ 943442 w 4020934"/>
                    <a:gd name="connsiteY1" fmla="*/ 292767 h 3513754"/>
                    <a:gd name="connsiteX2" fmla="*/ 690637 w 4020934"/>
                    <a:gd name="connsiteY2" fmla="*/ 792997 h 3513754"/>
                    <a:gd name="connsiteX3" fmla="*/ 233437 w 4020934"/>
                    <a:gd name="connsiteY3" fmla="*/ 1341637 h 3513754"/>
                    <a:gd name="connsiteX4" fmla="*/ 125861 w 4020934"/>
                    <a:gd name="connsiteY4" fmla="*/ 2143082 h 3513754"/>
                    <a:gd name="connsiteX5" fmla="*/ 825108 w 4020934"/>
                    <a:gd name="connsiteY5" fmla="*/ 2804677 h 3513754"/>
                    <a:gd name="connsiteX6" fmla="*/ 1502840 w 4020934"/>
                    <a:gd name="connsiteY6" fmla="*/ 3450136 h 3513754"/>
                    <a:gd name="connsiteX7" fmla="*/ 2492543 w 4020934"/>
                    <a:gd name="connsiteY7" fmla="*/ 3374833 h 3513754"/>
                    <a:gd name="connsiteX8" fmla="*/ 3326261 w 4020934"/>
                    <a:gd name="connsiteY8" fmla="*/ 3471652 h 3513754"/>
                    <a:gd name="connsiteX9" fmla="*/ 3724294 w 4020934"/>
                    <a:gd name="connsiteY9" fmla="*/ 3197331 h 3513754"/>
                    <a:gd name="connsiteX10" fmla="*/ 3718915 w 4020934"/>
                    <a:gd name="connsiteY10" fmla="*/ 2562630 h 3513754"/>
                    <a:gd name="connsiteX11" fmla="*/ 3966341 w 4020934"/>
                    <a:gd name="connsiteY11" fmla="*/ 2126945 h 3513754"/>
                    <a:gd name="connsiteX12" fmla="*/ 3815734 w 4020934"/>
                    <a:gd name="connsiteY12" fmla="*/ 1443835 h 3513754"/>
                    <a:gd name="connsiteX13" fmla="*/ 3573687 w 4020934"/>
                    <a:gd name="connsiteY13" fmla="*/ 922089 h 3513754"/>
                    <a:gd name="connsiteX14" fmla="*/ 3584445 w 4020934"/>
                    <a:gd name="connsiteY14" fmla="*/ 518677 h 3513754"/>
                    <a:gd name="connsiteX15" fmla="*/ 2895955 w 4020934"/>
                    <a:gd name="connsiteY15" fmla="*/ 72235 h 3513754"/>
                    <a:gd name="connsiteX16" fmla="*/ 2390346 w 4020934"/>
                    <a:gd name="connsiteY16" fmla="*/ 228221 h 3513754"/>
                    <a:gd name="connsiteX17" fmla="*/ 1847085 w 4020934"/>
                    <a:gd name="connsiteY17" fmla="*/ 174433 h 3513754"/>
                    <a:gd name="connsiteX0" fmla="*/ 1847085 w 4020934"/>
                    <a:gd name="connsiteY0" fmla="*/ 172598 h 3511919"/>
                    <a:gd name="connsiteX1" fmla="*/ 943442 w 4020934"/>
                    <a:gd name="connsiteY1" fmla="*/ 290932 h 3511919"/>
                    <a:gd name="connsiteX2" fmla="*/ 690637 w 4020934"/>
                    <a:gd name="connsiteY2" fmla="*/ 791162 h 3511919"/>
                    <a:gd name="connsiteX3" fmla="*/ 233437 w 4020934"/>
                    <a:gd name="connsiteY3" fmla="*/ 1339802 h 3511919"/>
                    <a:gd name="connsiteX4" fmla="*/ 125861 w 4020934"/>
                    <a:gd name="connsiteY4" fmla="*/ 2141247 h 3511919"/>
                    <a:gd name="connsiteX5" fmla="*/ 825108 w 4020934"/>
                    <a:gd name="connsiteY5" fmla="*/ 2802842 h 3511919"/>
                    <a:gd name="connsiteX6" fmla="*/ 1502840 w 4020934"/>
                    <a:gd name="connsiteY6" fmla="*/ 3448301 h 3511919"/>
                    <a:gd name="connsiteX7" fmla="*/ 2492543 w 4020934"/>
                    <a:gd name="connsiteY7" fmla="*/ 3372998 h 3511919"/>
                    <a:gd name="connsiteX8" fmla="*/ 3326261 w 4020934"/>
                    <a:gd name="connsiteY8" fmla="*/ 3469817 h 3511919"/>
                    <a:gd name="connsiteX9" fmla="*/ 3724294 w 4020934"/>
                    <a:gd name="connsiteY9" fmla="*/ 3195496 h 3511919"/>
                    <a:gd name="connsiteX10" fmla="*/ 3718915 w 4020934"/>
                    <a:gd name="connsiteY10" fmla="*/ 2560795 h 3511919"/>
                    <a:gd name="connsiteX11" fmla="*/ 3966341 w 4020934"/>
                    <a:gd name="connsiteY11" fmla="*/ 2125110 h 3511919"/>
                    <a:gd name="connsiteX12" fmla="*/ 3815734 w 4020934"/>
                    <a:gd name="connsiteY12" fmla="*/ 1442000 h 3511919"/>
                    <a:gd name="connsiteX13" fmla="*/ 3573687 w 4020934"/>
                    <a:gd name="connsiteY13" fmla="*/ 920254 h 3511919"/>
                    <a:gd name="connsiteX14" fmla="*/ 3584445 w 4020934"/>
                    <a:gd name="connsiteY14" fmla="*/ 516842 h 3511919"/>
                    <a:gd name="connsiteX15" fmla="*/ 2895955 w 4020934"/>
                    <a:gd name="connsiteY15" fmla="*/ 70400 h 3511919"/>
                    <a:gd name="connsiteX16" fmla="*/ 2390346 w 4020934"/>
                    <a:gd name="connsiteY16" fmla="*/ 226386 h 3511919"/>
                    <a:gd name="connsiteX17" fmla="*/ 1847085 w 4020934"/>
                    <a:gd name="connsiteY17" fmla="*/ 172598 h 3511919"/>
                    <a:gd name="connsiteX0" fmla="*/ 1847085 w 4020934"/>
                    <a:gd name="connsiteY0" fmla="*/ 163580 h 3502901"/>
                    <a:gd name="connsiteX1" fmla="*/ 943442 w 4020934"/>
                    <a:gd name="connsiteY1" fmla="*/ 281914 h 3502901"/>
                    <a:gd name="connsiteX2" fmla="*/ 690637 w 4020934"/>
                    <a:gd name="connsiteY2" fmla="*/ 782144 h 3502901"/>
                    <a:gd name="connsiteX3" fmla="*/ 233437 w 4020934"/>
                    <a:gd name="connsiteY3" fmla="*/ 1330784 h 3502901"/>
                    <a:gd name="connsiteX4" fmla="*/ 125861 w 4020934"/>
                    <a:gd name="connsiteY4" fmla="*/ 2132229 h 3502901"/>
                    <a:gd name="connsiteX5" fmla="*/ 825108 w 4020934"/>
                    <a:gd name="connsiteY5" fmla="*/ 2793824 h 3502901"/>
                    <a:gd name="connsiteX6" fmla="*/ 1502840 w 4020934"/>
                    <a:gd name="connsiteY6" fmla="*/ 3439283 h 3502901"/>
                    <a:gd name="connsiteX7" fmla="*/ 2492543 w 4020934"/>
                    <a:gd name="connsiteY7" fmla="*/ 3363980 h 3502901"/>
                    <a:gd name="connsiteX8" fmla="*/ 3326261 w 4020934"/>
                    <a:gd name="connsiteY8" fmla="*/ 3460799 h 3502901"/>
                    <a:gd name="connsiteX9" fmla="*/ 3724294 w 4020934"/>
                    <a:gd name="connsiteY9" fmla="*/ 3186478 h 3502901"/>
                    <a:gd name="connsiteX10" fmla="*/ 3718915 w 4020934"/>
                    <a:gd name="connsiteY10" fmla="*/ 2551777 h 3502901"/>
                    <a:gd name="connsiteX11" fmla="*/ 3966341 w 4020934"/>
                    <a:gd name="connsiteY11" fmla="*/ 2116092 h 3502901"/>
                    <a:gd name="connsiteX12" fmla="*/ 3815734 w 4020934"/>
                    <a:gd name="connsiteY12" fmla="*/ 1432982 h 3502901"/>
                    <a:gd name="connsiteX13" fmla="*/ 3573687 w 4020934"/>
                    <a:gd name="connsiteY13" fmla="*/ 911236 h 3502901"/>
                    <a:gd name="connsiteX14" fmla="*/ 3584445 w 4020934"/>
                    <a:gd name="connsiteY14" fmla="*/ 507824 h 3502901"/>
                    <a:gd name="connsiteX15" fmla="*/ 2895955 w 4020934"/>
                    <a:gd name="connsiteY15" fmla="*/ 61382 h 3502901"/>
                    <a:gd name="connsiteX16" fmla="*/ 2390346 w 4020934"/>
                    <a:gd name="connsiteY16" fmla="*/ 217368 h 3502901"/>
                    <a:gd name="connsiteX17" fmla="*/ 1847085 w 4020934"/>
                    <a:gd name="connsiteY17" fmla="*/ 163580 h 3502901"/>
                    <a:gd name="connsiteX0" fmla="*/ 1847085 w 4020934"/>
                    <a:gd name="connsiteY0" fmla="*/ 163580 h 3502901"/>
                    <a:gd name="connsiteX1" fmla="*/ 943442 w 4020934"/>
                    <a:gd name="connsiteY1" fmla="*/ 281914 h 3502901"/>
                    <a:gd name="connsiteX2" fmla="*/ 690637 w 4020934"/>
                    <a:gd name="connsiteY2" fmla="*/ 782144 h 3502901"/>
                    <a:gd name="connsiteX3" fmla="*/ 233437 w 4020934"/>
                    <a:gd name="connsiteY3" fmla="*/ 1330784 h 3502901"/>
                    <a:gd name="connsiteX4" fmla="*/ 125861 w 4020934"/>
                    <a:gd name="connsiteY4" fmla="*/ 2132229 h 3502901"/>
                    <a:gd name="connsiteX5" fmla="*/ 825108 w 4020934"/>
                    <a:gd name="connsiteY5" fmla="*/ 2793824 h 3502901"/>
                    <a:gd name="connsiteX6" fmla="*/ 1502840 w 4020934"/>
                    <a:gd name="connsiteY6" fmla="*/ 3439283 h 3502901"/>
                    <a:gd name="connsiteX7" fmla="*/ 2492543 w 4020934"/>
                    <a:gd name="connsiteY7" fmla="*/ 3363980 h 3502901"/>
                    <a:gd name="connsiteX8" fmla="*/ 3326261 w 4020934"/>
                    <a:gd name="connsiteY8" fmla="*/ 3460799 h 3502901"/>
                    <a:gd name="connsiteX9" fmla="*/ 3724294 w 4020934"/>
                    <a:gd name="connsiteY9" fmla="*/ 3186478 h 3502901"/>
                    <a:gd name="connsiteX10" fmla="*/ 3718915 w 4020934"/>
                    <a:gd name="connsiteY10" fmla="*/ 2551777 h 3502901"/>
                    <a:gd name="connsiteX11" fmla="*/ 3966341 w 4020934"/>
                    <a:gd name="connsiteY11" fmla="*/ 2116092 h 3502901"/>
                    <a:gd name="connsiteX12" fmla="*/ 3815734 w 4020934"/>
                    <a:gd name="connsiteY12" fmla="*/ 1432982 h 3502901"/>
                    <a:gd name="connsiteX13" fmla="*/ 3573687 w 4020934"/>
                    <a:gd name="connsiteY13" fmla="*/ 911236 h 3502901"/>
                    <a:gd name="connsiteX14" fmla="*/ 3584445 w 4020934"/>
                    <a:gd name="connsiteY14" fmla="*/ 507824 h 3502901"/>
                    <a:gd name="connsiteX15" fmla="*/ 2895955 w 4020934"/>
                    <a:gd name="connsiteY15" fmla="*/ 61382 h 3502901"/>
                    <a:gd name="connsiteX16" fmla="*/ 2390346 w 4020934"/>
                    <a:gd name="connsiteY16" fmla="*/ 217368 h 3502901"/>
                    <a:gd name="connsiteX17" fmla="*/ 1847085 w 4020934"/>
                    <a:gd name="connsiteY17" fmla="*/ 163580 h 3502901"/>
                    <a:gd name="connsiteX0" fmla="*/ 1847085 w 4020934"/>
                    <a:gd name="connsiteY0" fmla="*/ 163580 h 3502901"/>
                    <a:gd name="connsiteX1" fmla="*/ 943442 w 4020934"/>
                    <a:gd name="connsiteY1" fmla="*/ 281914 h 3502901"/>
                    <a:gd name="connsiteX2" fmla="*/ 690637 w 4020934"/>
                    <a:gd name="connsiteY2" fmla="*/ 782144 h 3502901"/>
                    <a:gd name="connsiteX3" fmla="*/ 233437 w 4020934"/>
                    <a:gd name="connsiteY3" fmla="*/ 1330784 h 3502901"/>
                    <a:gd name="connsiteX4" fmla="*/ 125861 w 4020934"/>
                    <a:gd name="connsiteY4" fmla="*/ 2132229 h 3502901"/>
                    <a:gd name="connsiteX5" fmla="*/ 825108 w 4020934"/>
                    <a:gd name="connsiteY5" fmla="*/ 2793824 h 3502901"/>
                    <a:gd name="connsiteX6" fmla="*/ 1502840 w 4020934"/>
                    <a:gd name="connsiteY6" fmla="*/ 3439283 h 3502901"/>
                    <a:gd name="connsiteX7" fmla="*/ 2492543 w 4020934"/>
                    <a:gd name="connsiteY7" fmla="*/ 3363980 h 3502901"/>
                    <a:gd name="connsiteX8" fmla="*/ 3326261 w 4020934"/>
                    <a:gd name="connsiteY8" fmla="*/ 3460799 h 3502901"/>
                    <a:gd name="connsiteX9" fmla="*/ 3724294 w 4020934"/>
                    <a:gd name="connsiteY9" fmla="*/ 3186478 h 3502901"/>
                    <a:gd name="connsiteX10" fmla="*/ 3718915 w 4020934"/>
                    <a:gd name="connsiteY10" fmla="*/ 2551777 h 3502901"/>
                    <a:gd name="connsiteX11" fmla="*/ 3966341 w 4020934"/>
                    <a:gd name="connsiteY11" fmla="*/ 2116092 h 3502901"/>
                    <a:gd name="connsiteX12" fmla="*/ 3815734 w 4020934"/>
                    <a:gd name="connsiteY12" fmla="*/ 1432982 h 3502901"/>
                    <a:gd name="connsiteX13" fmla="*/ 3573687 w 4020934"/>
                    <a:gd name="connsiteY13" fmla="*/ 911236 h 3502901"/>
                    <a:gd name="connsiteX14" fmla="*/ 3584445 w 4020934"/>
                    <a:gd name="connsiteY14" fmla="*/ 507824 h 3502901"/>
                    <a:gd name="connsiteX15" fmla="*/ 2895955 w 4020934"/>
                    <a:gd name="connsiteY15" fmla="*/ 61382 h 3502901"/>
                    <a:gd name="connsiteX16" fmla="*/ 2390346 w 4020934"/>
                    <a:gd name="connsiteY16" fmla="*/ 217368 h 3502901"/>
                    <a:gd name="connsiteX17" fmla="*/ 1847085 w 4020934"/>
                    <a:gd name="connsiteY17" fmla="*/ 163580 h 3502901"/>
                    <a:gd name="connsiteX0" fmla="*/ 1847085 w 4020934"/>
                    <a:gd name="connsiteY0" fmla="*/ 157390 h 3496711"/>
                    <a:gd name="connsiteX1" fmla="*/ 938063 w 4020934"/>
                    <a:gd name="connsiteY1" fmla="*/ 286482 h 3496711"/>
                    <a:gd name="connsiteX2" fmla="*/ 690637 w 4020934"/>
                    <a:gd name="connsiteY2" fmla="*/ 775954 h 3496711"/>
                    <a:gd name="connsiteX3" fmla="*/ 233437 w 4020934"/>
                    <a:gd name="connsiteY3" fmla="*/ 1324594 h 3496711"/>
                    <a:gd name="connsiteX4" fmla="*/ 125861 w 4020934"/>
                    <a:gd name="connsiteY4" fmla="*/ 2126039 h 3496711"/>
                    <a:gd name="connsiteX5" fmla="*/ 825108 w 4020934"/>
                    <a:gd name="connsiteY5" fmla="*/ 2787634 h 3496711"/>
                    <a:gd name="connsiteX6" fmla="*/ 1502840 w 4020934"/>
                    <a:gd name="connsiteY6" fmla="*/ 3433093 h 3496711"/>
                    <a:gd name="connsiteX7" fmla="*/ 2492543 w 4020934"/>
                    <a:gd name="connsiteY7" fmla="*/ 3357790 h 3496711"/>
                    <a:gd name="connsiteX8" fmla="*/ 3326261 w 4020934"/>
                    <a:gd name="connsiteY8" fmla="*/ 3454609 h 3496711"/>
                    <a:gd name="connsiteX9" fmla="*/ 3724294 w 4020934"/>
                    <a:gd name="connsiteY9" fmla="*/ 3180288 h 3496711"/>
                    <a:gd name="connsiteX10" fmla="*/ 3718915 w 4020934"/>
                    <a:gd name="connsiteY10" fmla="*/ 2545587 h 3496711"/>
                    <a:gd name="connsiteX11" fmla="*/ 3966341 w 4020934"/>
                    <a:gd name="connsiteY11" fmla="*/ 2109902 h 3496711"/>
                    <a:gd name="connsiteX12" fmla="*/ 3815734 w 4020934"/>
                    <a:gd name="connsiteY12" fmla="*/ 1426792 h 3496711"/>
                    <a:gd name="connsiteX13" fmla="*/ 3573687 w 4020934"/>
                    <a:gd name="connsiteY13" fmla="*/ 905046 h 3496711"/>
                    <a:gd name="connsiteX14" fmla="*/ 3584445 w 4020934"/>
                    <a:gd name="connsiteY14" fmla="*/ 501634 h 3496711"/>
                    <a:gd name="connsiteX15" fmla="*/ 2895955 w 4020934"/>
                    <a:gd name="connsiteY15" fmla="*/ 55192 h 3496711"/>
                    <a:gd name="connsiteX16" fmla="*/ 2390346 w 4020934"/>
                    <a:gd name="connsiteY16" fmla="*/ 211178 h 3496711"/>
                    <a:gd name="connsiteX17" fmla="*/ 1847085 w 4020934"/>
                    <a:gd name="connsiteY17" fmla="*/ 157390 h 3496711"/>
                    <a:gd name="connsiteX0" fmla="*/ 1847085 w 4020934"/>
                    <a:gd name="connsiteY0" fmla="*/ 170587 h 3509908"/>
                    <a:gd name="connsiteX1" fmla="*/ 938063 w 4020934"/>
                    <a:gd name="connsiteY1" fmla="*/ 299679 h 3509908"/>
                    <a:gd name="connsiteX2" fmla="*/ 690637 w 4020934"/>
                    <a:gd name="connsiteY2" fmla="*/ 789151 h 3509908"/>
                    <a:gd name="connsiteX3" fmla="*/ 233437 w 4020934"/>
                    <a:gd name="connsiteY3" fmla="*/ 1337791 h 3509908"/>
                    <a:gd name="connsiteX4" fmla="*/ 125861 w 4020934"/>
                    <a:gd name="connsiteY4" fmla="*/ 2139236 h 3509908"/>
                    <a:gd name="connsiteX5" fmla="*/ 825108 w 4020934"/>
                    <a:gd name="connsiteY5" fmla="*/ 2800831 h 3509908"/>
                    <a:gd name="connsiteX6" fmla="*/ 1502840 w 4020934"/>
                    <a:gd name="connsiteY6" fmla="*/ 3446290 h 3509908"/>
                    <a:gd name="connsiteX7" fmla="*/ 2492543 w 4020934"/>
                    <a:gd name="connsiteY7" fmla="*/ 3370987 h 3509908"/>
                    <a:gd name="connsiteX8" fmla="*/ 3326261 w 4020934"/>
                    <a:gd name="connsiteY8" fmla="*/ 3467806 h 3509908"/>
                    <a:gd name="connsiteX9" fmla="*/ 3724294 w 4020934"/>
                    <a:gd name="connsiteY9" fmla="*/ 3193485 h 3509908"/>
                    <a:gd name="connsiteX10" fmla="*/ 3718915 w 4020934"/>
                    <a:gd name="connsiteY10" fmla="*/ 2558784 h 3509908"/>
                    <a:gd name="connsiteX11" fmla="*/ 3966341 w 4020934"/>
                    <a:gd name="connsiteY11" fmla="*/ 2123099 h 3509908"/>
                    <a:gd name="connsiteX12" fmla="*/ 3815734 w 4020934"/>
                    <a:gd name="connsiteY12" fmla="*/ 1439989 h 3509908"/>
                    <a:gd name="connsiteX13" fmla="*/ 3573687 w 4020934"/>
                    <a:gd name="connsiteY13" fmla="*/ 918243 h 3509908"/>
                    <a:gd name="connsiteX14" fmla="*/ 3584445 w 4020934"/>
                    <a:gd name="connsiteY14" fmla="*/ 514831 h 3509908"/>
                    <a:gd name="connsiteX15" fmla="*/ 2895955 w 4020934"/>
                    <a:gd name="connsiteY15" fmla="*/ 68389 h 3509908"/>
                    <a:gd name="connsiteX16" fmla="*/ 2390346 w 4020934"/>
                    <a:gd name="connsiteY16" fmla="*/ 224375 h 3509908"/>
                    <a:gd name="connsiteX17" fmla="*/ 1847085 w 4020934"/>
                    <a:gd name="connsiteY17" fmla="*/ 170587 h 3509908"/>
                    <a:gd name="connsiteX0" fmla="*/ 1847085 w 4020934"/>
                    <a:gd name="connsiteY0" fmla="*/ 152323 h 3491644"/>
                    <a:gd name="connsiteX1" fmla="*/ 932684 w 4020934"/>
                    <a:gd name="connsiteY1" fmla="*/ 313688 h 3491644"/>
                    <a:gd name="connsiteX2" fmla="*/ 690637 w 4020934"/>
                    <a:gd name="connsiteY2" fmla="*/ 770887 h 3491644"/>
                    <a:gd name="connsiteX3" fmla="*/ 233437 w 4020934"/>
                    <a:gd name="connsiteY3" fmla="*/ 1319527 h 3491644"/>
                    <a:gd name="connsiteX4" fmla="*/ 125861 w 4020934"/>
                    <a:gd name="connsiteY4" fmla="*/ 2120972 h 3491644"/>
                    <a:gd name="connsiteX5" fmla="*/ 825108 w 4020934"/>
                    <a:gd name="connsiteY5" fmla="*/ 2782567 h 3491644"/>
                    <a:gd name="connsiteX6" fmla="*/ 1502840 w 4020934"/>
                    <a:gd name="connsiteY6" fmla="*/ 3428026 h 3491644"/>
                    <a:gd name="connsiteX7" fmla="*/ 2492543 w 4020934"/>
                    <a:gd name="connsiteY7" fmla="*/ 3352723 h 3491644"/>
                    <a:gd name="connsiteX8" fmla="*/ 3326261 w 4020934"/>
                    <a:gd name="connsiteY8" fmla="*/ 3449542 h 3491644"/>
                    <a:gd name="connsiteX9" fmla="*/ 3724294 w 4020934"/>
                    <a:gd name="connsiteY9" fmla="*/ 3175221 h 3491644"/>
                    <a:gd name="connsiteX10" fmla="*/ 3718915 w 4020934"/>
                    <a:gd name="connsiteY10" fmla="*/ 2540520 h 3491644"/>
                    <a:gd name="connsiteX11" fmla="*/ 3966341 w 4020934"/>
                    <a:gd name="connsiteY11" fmla="*/ 2104835 h 3491644"/>
                    <a:gd name="connsiteX12" fmla="*/ 3815734 w 4020934"/>
                    <a:gd name="connsiteY12" fmla="*/ 1421725 h 3491644"/>
                    <a:gd name="connsiteX13" fmla="*/ 3573687 w 4020934"/>
                    <a:gd name="connsiteY13" fmla="*/ 899979 h 3491644"/>
                    <a:gd name="connsiteX14" fmla="*/ 3584445 w 4020934"/>
                    <a:gd name="connsiteY14" fmla="*/ 496567 h 3491644"/>
                    <a:gd name="connsiteX15" fmla="*/ 2895955 w 4020934"/>
                    <a:gd name="connsiteY15" fmla="*/ 50125 h 3491644"/>
                    <a:gd name="connsiteX16" fmla="*/ 2390346 w 4020934"/>
                    <a:gd name="connsiteY16" fmla="*/ 206111 h 3491644"/>
                    <a:gd name="connsiteX17" fmla="*/ 1847085 w 4020934"/>
                    <a:gd name="connsiteY17" fmla="*/ 152323 h 3491644"/>
                    <a:gd name="connsiteX0" fmla="*/ 1847085 w 4020934"/>
                    <a:gd name="connsiteY0" fmla="*/ 152323 h 3491644"/>
                    <a:gd name="connsiteX1" fmla="*/ 932684 w 4020934"/>
                    <a:gd name="connsiteY1" fmla="*/ 313688 h 3491644"/>
                    <a:gd name="connsiteX2" fmla="*/ 690637 w 4020934"/>
                    <a:gd name="connsiteY2" fmla="*/ 770887 h 3491644"/>
                    <a:gd name="connsiteX3" fmla="*/ 233437 w 4020934"/>
                    <a:gd name="connsiteY3" fmla="*/ 1319527 h 3491644"/>
                    <a:gd name="connsiteX4" fmla="*/ 125861 w 4020934"/>
                    <a:gd name="connsiteY4" fmla="*/ 2120972 h 3491644"/>
                    <a:gd name="connsiteX5" fmla="*/ 825108 w 4020934"/>
                    <a:gd name="connsiteY5" fmla="*/ 2782567 h 3491644"/>
                    <a:gd name="connsiteX6" fmla="*/ 1502840 w 4020934"/>
                    <a:gd name="connsiteY6" fmla="*/ 3428026 h 3491644"/>
                    <a:gd name="connsiteX7" fmla="*/ 2492543 w 4020934"/>
                    <a:gd name="connsiteY7" fmla="*/ 3352723 h 3491644"/>
                    <a:gd name="connsiteX8" fmla="*/ 3326261 w 4020934"/>
                    <a:gd name="connsiteY8" fmla="*/ 3449542 h 3491644"/>
                    <a:gd name="connsiteX9" fmla="*/ 3724294 w 4020934"/>
                    <a:gd name="connsiteY9" fmla="*/ 3175221 h 3491644"/>
                    <a:gd name="connsiteX10" fmla="*/ 3718915 w 4020934"/>
                    <a:gd name="connsiteY10" fmla="*/ 2540520 h 3491644"/>
                    <a:gd name="connsiteX11" fmla="*/ 3966341 w 4020934"/>
                    <a:gd name="connsiteY11" fmla="*/ 2104835 h 3491644"/>
                    <a:gd name="connsiteX12" fmla="*/ 3815734 w 4020934"/>
                    <a:gd name="connsiteY12" fmla="*/ 1421725 h 3491644"/>
                    <a:gd name="connsiteX13" fmla="*/ 3573687 w 4020934"/>
                    <a:gd name="connsiteY13" fmla="*/ 899979 h 3491644"/>
                    <a:gd name="connsiteX14" fmla="*/ 3584445 w 4020934"/>
                    <a:gd name="connsiteY14" fmla="*/ 496567 h 3491644"/>
                    <a:gd name="connsiteX15" fmla="*/ 2895955 w 4020934"/>
                    <a:gd name="connsiteY15" fmla="*/ 50125 h 3491644"/>
                    <a:gd name="connsiteX16" fmla="*/ 2390346 w 4020934"/>
                    <a:gd name="connsiteY16" fmla="*/ 206111 h 3491644"/>
                    <a:gd name="connsiteX17" fmla="*/ 1847085 w 4020934"/>
                    <a:gd name="connsiteY17" fmla="*/ 152323 h 3491644"/>
                    <a:gd name="connsiteX0" fmla="*/ 1847085 w 4020934"/>
                    <a:gd name="connsiteY0" fmla="*/ 152323 h 3491644"/>
                    <a:gd name="connsiteX1" fmla="*/ 932684 w 4020934"/>
                    <a:gd name="connsiteY1" fmla="*/ 313688 h 3491644"/>
                    <a:gd name="connsiteX2" fmla="*/ 690637 w 4020934"/>
                    <a:gd name="connsiteY2" fmla="*/ 770887 h 3491644"/>
                    <a:gd name="connsiteX3" fmla="*/ 233437 w 4020934"/>
                    <a:gd name="connsiteY3" fmla="*/ 1319527 h 3491644"/>
                    <a:gd name="connsiteX4" fmla="*/ 125861 w 4020934"/>
                    <a:gd name="connsiteY4" fmla="*/ 2120972 h 3491644"/>
                    <a:gd name="connsiteX5" fmla="*/ 825108 w 4020934"/>
                    <a:gd name="connsiteY5" fmla="*/ 2782567 h 3491644"/>
                    <a:gd name="connsiteX6" fmla="*/ 1502840 w 4020934"/>
                    <a:gd name="connsiteY6" fmla="*/ 3428026 h 3491644"/>
                    <a:gd name="connsiteX7" fmla="*/ 2492543 w 4020934"/>
                    <a:gd name="connsiteY7" fmla="*/ 3352723 h 3491644"/>
                    <a:gd name="connsiteX8" fmla="*/ 3326261 w 4020934"/>
                    <a:gd name="connsiteY8" fmla="*/ 3449542 h 3491644"/>
                    <a:gd name="connsiteX9" fmla="*/ 3724294 w 4020934"/>
                    <a:gd name="connsiteY9" fmla="*/ 3175221 h 3491644"/>
                    <a:gd name="connsiteX10" fmla="*/ 3718915 w 4020934"/>
                    <a:gd name="connsiteY10" fmla="*/ 2540520 h 3491644"/>
                    <a:gd name="connsiteX11" fmla="*/ 3966341 w 4020934"/>
                    <a:gd name="connsiteY11" fmla="*/ 2104835 h 3491644"/>
                    <a:gd name="connsiteX12" fmla="*/ 3815734 w 4020934"/>
                    <a:gd name="connsiteY12" fmla="*/ 1421725 h 3491644"/>
                    <a:gd name="connsiteX13" fmla="*/ 3573687 w 4020934"/>
                    <a:gd name="connsiteY13" fmla="*/ 899979 h 3491644"/>
                    <a:gd name="connsiteX14" fmla="*/ 3584445 w 4020934"/>
                    <a:gd name="connsiteY14" fmla="*/ 496567 h 3491644"/>
                    <a:gd name="connsiteX15" fmla="*/ 2895955 w 4020934"/>
                    <a:gd name="connsiteY15" fmla="*/ 50125 h 3491644"/>
                    <a:gd name="connsiteX16" fmla="*/ 2390346 w 4020934"/>
                    <a:gd name="connsiteY16" fmla="*/ 206111 h 3491644"/>
                    <a:gd name="connsiteX17" fmla="*/ 1847085 w 4020934"/>
                    <a:gd name="connsiteY17" fmla="*/ 152323 h 3491644"/>
                    <a:gd name="connsiteX0" fmla="*/ 1847085 w 4020934"/>
                    <a:gd name="connsiteY0" fmla="*/ 143816 h 3483137"/>
                    <a:gd name="connsiteX1" fmla="*/ 932684 w 4020934"/>
                    <a:gd name="connsiteY1" fmla="*/ 305181 h 3483137"/>
                    <a:gd name="connsiteX2" fmla="*/ 690637 w 4020934"/>
                    <a:gd name="connsiteY2" fmla="*/ 762380 h 3483137"/>
                    <a:gd name="connsiteX3" fmla="*/ 233437 w 4020934"/>
                    <a:gd name="connsiteY3" fmla="*/ 1311020 h 3483137"/>
                    <a:gd name="connsiteX4" fmla="*/ 125861 w 4020934"/>
                    <a:gd name="connsiteY4" fmla="*/ 2112465 h 3483137"/>
                    <a:gd name="connsiteX5" fmla="*/ 825108 w 4020934"/>
                    <a:gd name="connsiteY5" fmla="*/ 2774060 h 3483137"/>
                    <a:gd name="connsiteX6" fmla="*/ 1502840 w 4020934"/>
                    <a:gd name="connsiteY6" fmla="*/ 3419519 h 3483137"/>
                    <a:gd name="connsiteX7" fmla="*/ 2492543 w 4020934"/>
                    <a:gd name="connsiteY7" fmla="*/ 3344216 h 3483137"/>
                    <a:gd name="connsiteX8" fmla="*/ 3326261 w 4020934"/>
                    <a:gd name="connsiteY8" fmla="*/ 3441035 h 3483137"/>
                    <a:gd name="connsiteX9" fmla="*/ 3724294 w 4020934"/>
                    <a:gd name="connsiteY9" fmla="*/ 3166714 h 3483137"/>
                    <a:gd name="connsiteX10" fmla="*/ 3718915 w 4020934"/>
                    <a:gd name="connsiteY10" fmla="*/ 2532013 h 3483137"/>
                    <a:gd name="connsiteX11" fmla="*/ 3966341 w 4020934"/>
                    <a:gd name="connsiteY11" fmla="*/ 2096328 h 3483137"/>
                    <a:gd name="connsiteX12" fmla="*/ 3815734 w 4020934"/>
                    <a:gd name="connsiteY12" fmla="*/ 1413218 h 3483137"/>
                    <a:gd name="connsiteX13" fmla="*/ 3573687 w 4020934"/>
                    <a:gd name="connsiteY13" fmla="*/ 891472 h 3483137"/>
                    <a:gd name="connsiteX14" fmla="*/ 3584445 w 4020934"/>
                    <a:gd name="connsiteY14" fmla="*/ 488060 h 3483137"/>
                    <a:gd name="connsiteX15" fmla="*/ 2895955 w 4020934"/>
                    <a:gd name="connsiteY15" fmla="*/ 41618 h 3483137"/>
                    <a:gd name="connsiteX16" fmla="*/ 2390346 w 4020934"/>
                    <a:gd name="connsiteY16" fmla="*/ 197604 h 3483137"/>
                    <a:gd name="connsiteX17" fmla="*/ 1847085 w 4020934"/>
                    <a:gd name="connsiteY17" fmla="*/ 143816 h 3483137"/>
                    <a:gd name="connsiteX0" fmla="*/ 1847085 w 4020934"/>
                    <a:gd name="connsiteY0" fmla="*/ 143816 h 3483137"/>
                    <a:gd name="connsiteX1" fmla="*/ 932684 w 4020934"/>
                    <a:gd name="connsiteY1" fmla="*/ 305181 h 3483137"/>
                    <a:gd name="connsiteX2" fmla="*/ 690637 w 4020934"/>
                    <a:gd name="connsiteY2" fmla="*/ 762380 h 3483137"/>
                    <a:gd name="connsiteX3" fmla="*/ 233437 w 4020934"/>
                    <a:gd name="connsiteY3" fmla="*/ 1311020 h 3483137"/>
                    <a:gd name="connsiteX4" fmla="*/ 125861 w 4020934"/>
                    <a:gd name="connsiteY4" fmla="*/ 2112465 h 3483137"/>
                    <a:gd name="connsiteX5" fmla="*/ 825108 w 4020934"/>
                    <a:gd name="connsiteY5" fmla="*/ 2774060 h 3483137"/>
                    <a:gd name="connsiteX6" fmla="*/ 1502840 w 4020934"/>
                    <a:gd name="connsiteY6" fmla="*/ 3419519 h 3483137"/>
                    <a:gd name="connsiteX7" fmla="*/ 2492543 w 4020934"/>
                    <a:gd name="connsiteY7" fmla="*/ 3349595 h 3483137"/>
                    <a:gd name="connsiteX8" fmla="*/ 3326261 w 4020934"/>
                    <a:gd name="connsiteY8" fmla="*/ 3441035 h 3483137"/>
                    <a:gd name="connsiteX9" fmla="*/ 3724294 w 4020934"/>
                    <a:gd name="connsiteY9" fmla="*/ 3166714 h 3483137"/>
                    <a:gd name="connsiteX10" fmla="*/ 3718915 w 4020934"/>
                    <a:gd name="connsiteY10" fmla="*/ 2532013 h 3483137"/>
                    <a:gd name="connsiteX11" fmla="*/ 3966341 w 4020934"/>
                    <a:gd name="connsiteY11" fmla="*/ 2096328 h 3483137"/>
                    <a:gd name="connsiteX12" fmla="*/ 3815734 w 4020934"/>
                    <a:gd name="connsiteY12" fmla="*/ 1413218 h 3483137"/>
                    <a:gd name="connsiteX13" fmla="*/ 3573687 w 4020934"/>
                    <a:gd name="connsiteY13" fmla="*/ 891472 h 3483137"/>
                    <a:gd name="connsiteX14" fmla="*/ 3584445 w 4020934"/>
                    <a:gd name="connsiteY14" fmla="*/ 488060 h 3483137"/>
                    <a:gd name="connsiteX15" fmla="*/ 2895955 w 4020934"/>
                    <a:gd name="connsiteY15" fmla="*/ 41618 h 3483137"/>
                    <a:gd name="connsiteX16" fmla="*/ 2390346 w 4020934"/>
                    <a:gd name="connsiteY16" fmla="*/ 197604 h 3483137"/>
                    <a:gd name="connsiteX17" fmla="*/ 1847085 w 4020934"/>
                    <a:gd name="connsiteY17" fmla="*/ 143816 h 3483137"/>
                    <a:gd name="connsiteX0" fmla="*/ 1847085 w 4020934"/>
                    <a:gd name="connsiteY0" fmla="*/ 143816 h 3483137"/>
                    <a:gd name="connsiteX1" fmla="*/ 932684 w 4020934"/>
                    <a:gd name="connsiteY1" fmla="*/ 305181 h 3483137"/>
                    <a:gd name="connsiteX2" fmla="*/ 690637 w 4020934"/>
                    <a:gd name="connsiteY2" fmla="*/ 762380 h 3483137"/>
                    <a:gd name="connsiteX3" fmla="*/ 233437 w 4020934"/>
                    <a:gd name="connsiteY3" fmla="*/ 1311020 h 3483137"/>
                    <a:gd name="connsiteX4" fmla="*/ 125861 w 4020934"/>
                    <a:gd name="connsiteY4" fmla="*/ 2112465 h 3483137"/>
                    <a:gd name="connsiteX5" fmla="*/ 825108 w 4020934"/>
                    <a:gd name="connsiteY5" fmla="*/ 2774060 h 3483137"/>
                    <a:gd name="connsiteX6" fmla="*/ 1502840 w 4020934"/>
                    <a:gd name="connsiteY6" fmla="*/ 3419519 h 3483137"/>
                    <a:gd name="connsiteX7" fmla="*/ 2492543 w 4020934"/>
                    <a:gd name="connsiteY7" fmla="*/ 3349595 h 3483137"/>
                    <a:gd name="connsiteX8" fmla="*/ 3326261 w 4020934"/>
                    <a:gd name="connsiteY8" fmla="*/ 3441035 h 3483137"/>
                    <a:gd name="connsiteX9" fmla="*/ 3724294 w 4020934"/>
                    <a:gd name="connsiteY9" fmla="*/ 3166714 h 3483137"/>
                    <a:gd name="connsiteX10" fmla="*/ 3718915 w 4020934"/>
                    <a:gd name="connsiteY10" fmla="*/ 2532013 h 3483137"/>
                    <a:gd name="connsiteX11" fmla="*/ 3966341 w 4020934"/>
                    <a:gd name="connsiteY11" fmla="*/ 2096328 h 3483137"/>
                    <a:gd name="connsiteX12" fmla="*/ 3815734 w 4020934"/>
                    <a:gd name="connsiteY12" fmla="*/ 1413218 h 3483137"/>
                    <a:gd name="connsiteX13" fmla="*/ 3573687 w 4020934"/>
                    <a:gd name="connsiteY13" fmla="*/ 891472 h 3483137"/>
                    <a:gd name="connsiteX14" fmla="*/ 3584445 w 4020934"/>
                    <a:gd name="connsiteY14" fmla="*/ 488060 h 3483137"/>
                    <a:gd name="connsiteX15" fmla="*/ 2895955 w 4020934"/>
                    <a:gd name="connsiteY15" fmla="*/ 41618 h 3483137"/>
                    <a:gd name="connsiteX16" fmla="*/ 2390346 w 4020934"/>
                    <a:gd name="connsiteY16" fmla="*/ 197604 h 3483137"/>
                    <a:gd name="connsiteX17" fmla="*/ 1847085 w 4020934"/>
                    <a:gd name="connsiteY17" fmla="*/ 143816 h 3483137"/>
                    <a:gd name="connsiteX0" fmla="*/ 1847085 w 4020934"/>
                    <a:gd name="connsiteY0" fmla="*/ 143816 h 3483137"/>
                    <a:gd name="connsiteX1" fmla="*/ 932684 w 4020934"/>
                    <a:gd name="connsiteY1" fmla="*/ 305181 h 3483137"/>
                    <a:gd name="connsiteX2" fmla="*/ 690637 w 4020934"/>
                    <a:gd name="connsiteY2" fmla="*/ 762380 h 3483137"/>
                    <a:gd name="connsiteX3" fmla="*/ 233437 w 4020934"/>
                    <a:gd name="connsiteY3" fmla="*/ 1311020 h 3483137"/>
                    <a:gd name="connsiteX4" fmla="*/ 125861 w 4020934"/>
                    <a:gd name="connsiteY4" fmla="*/ 2112465 h 3483137"/>
                    <a:gd name="connsiteX5" fmla="*/ 825108 w 4020934"/>
                    <a:gd name="connsiteY5" fmla="*/ 2774060 h 3483137"/>
                    <a:gd name="connsiteX6" fmla="*/ 1502840 w 4020934"/>
                    <a:gd name="connsiteY6" fmla="*/ 3419519 h 3483137"/>
                    <a:gd name="connsiteX7" fmla="*/ 2492543 w 4020934"/>
                    <a:gd name="connsiteY7" fmla="*/ 3349595 h 3483137"/>
                    <a:gd name="connsiteX8" fmla="*/ 3326261 w 4020934"/>
                    <a:gd name="connsiteY8" fmla="*/ 3441035 h 3483137"/>
                    <a:gd name="connsiteX9" fmla="*/ 3724294 w 4020934"/>
                    <a:gd name="connsiteY9" fmla="*/ 3166714 h 3483137"/>
                    <a:gd name="connsiteX10" fmla="*/ 3718915 w 4020934"/>
                    <a:gd name="connsiteY10" fmla="*/ 2532013 h 3483137"/>
                    <a:gd name="connsiteX11" fmla="*/ 3966341 w 4020934"/>
                    <a:gd name="connsiteY11" fmla="*/ 2096328 h 3483137"/>
                    <a:gd name="connsiteX12" fmla="*/ 3815734 w 4020934"/>
                    <a:gd name="connsiteY12" fmla="*/ 1413218 h 3483137"/>
                    <a:gd name="connsiteX13" fmla="*/ 3573687 w 4020934"/>
                    <a:gd name="connsiteY13" fmla="*/ 891472 h 3483137"/>
                    <a:gd name="connsiteX14" fmla="*/ 3584445 w 4020934"/>
                    <a:gd name="connsiteY14" fmla="*/ 488060 h 3483137"/>
                    <a:gd name="connsiteX15" fmla="*/ 2895955 w 4020934"/>
                    <a:gd name="connsiteY15" fmla="*/ 41618 h 3483137"/>
                    <a:gd name="connsiteX16" fmla="*/ 2390346 w 4020934"/>
                    <a:gd name="connsiteY16" fmla="*/ 197604 h 3483137"/>
                    <a:gd name="connsiteX17" fmla="*/ 1847085 w 4020934"/>
                    <a:gd name="connsiteY17" fmla="*/ 143816 h 3483137"/>
                    <a:gd name="connsiteX0" fmla="*/ 1847085 w 4020934"/>
                    <a:gd name="connsiteY0" fmla="*/ 143816 h 3483137"/>
                    <a:gd name="connsiteX1" fmla="*/ 932684 w 4020934"/>
                    <a:gd name="connsiteY1" fmla="*/ 305181 h 3483137"/>
                    <a:gd name="connsiteX2" fmla="*/ 690637 w 4020934"/>
                    <a:gd name="connsiteY2" fmla="*/ 762380 h 3483137"/>
                    <a:gd name="connsiteX3" fmla="*/ 233437 w 4020934"/>
                    <a:gd name="connsiteY3" fmla="*/ 1311020 h 3483137"/>
                    <a:gd name="connsiteX4" fmla="*/ 125861 w 4020934"/>
                    <a:gd name="connsiteY4" fmla="*/ 2112465 h 3483137"/>
                    <a:gd name="connsiteX5" fmla="*/ 825108 w 4020934"/>
                    <a:gd name="connsiteY5" fmla="*/ 2774060 h 3483137"/>
                    <a:gd name="connsiteX6" fmla="*/ 1502840 w 4020934"/>
                    <a:gd name="connsiteY6" fmla="*/ 3419519 h 3483137"/>
                    <a:gd name="connsiteX7" fmla="*/ 2492543 w 4020934"/>
                    <a:gd name="connsiteY7" fmla="*/ 3349595 h 3483137"/>
                    <a:gd name="connsiteX8" fmla="*/ 3326261 w 4020934"/>
                    <a:gd name="connsiteY8" fmla="*/ 3441035 h 3483137"/>
                    <a:gd name="connsiteX9" fmla="*/ 3724294 w 4020934"/>
                    <a:gd name="connsiteY9" fmla="*/ 3166714 h 3483137"/>
                    <a:gd name="connsiteX10" fmla="*/ 3718915 w 4020934"/>
                    <a:gd name="connsiteY10" fmla="*/ 2532013 h 3483137"/>
                    <a:gd name="connsiteX11" fmla="*/ 3966341 w 4020934"/>
                    <a:gd name="connsiteY11" fmla="*/ 2096328 h 3483137"/>
                    <a:gd name="connsiteX12" fmla="*/ 3815734 w 4020934"/>
                    <a:gd name="connsiteY12" fmla="*/ 1413218 h 3483137"/>
                    <a:gd name="connsiteX13" fmla="*/ 3573687 w 4020934"/>
                    <a:gd name="connsiteY13" fmla="*/ 891472 h 3483137"/>
                    <a:gd name="connsiteX14" fmla="*/ 3584445 w 4020934"/>
                    <a:gd name="connsiteY14" fmla="*/ 488060 h 3483137"/>
                    <a:gd name="connsiteX15" fmla="*/ 2895955 w 4020934"/>
                    <a:gd name="connsiteY15" fmla="*/ 41618 h 3483137"/>
                    <a:gd name="connsiteX16" fmla="*/ 2390346 w 4020934"/>
                    <a:gd name="connsiteY16" fmla="*/ 197604 h 3483137"/>
                    <a:gd name="connsiteX17" fmla="*/ 1847085 w 4020934"/>
                    <a:gd name="connsiteY17" fmla="*/ 143816 h 3483137"/>
                    <a:gd name="connsiteX0" fmla="*/ 1847085 w 4020934"/>
                    <a:gd name="connsiteY0" fmla="*/ 143816 h 3483137"/>
                    <a:gd name="connsiteX1" fmla="*/ 932684 w 4020934"/>
                    <a:gd name="connsiteY1" fmla="*/ 305181 h 3483137"/>
                    <a:gd name="connsiteX2" fmla="*/ 690637 w 4020934"/>
                    <a:gd name="connsiteY2" fmla="*/ 762380 h 3483137"/>
                    <a:gd name="connsiteX3" fmla="*/ 233437 w 4020934"/>
                    <a:gd name="connsiteY3" fmla="*/ 1311020 h 3483137"/>
                    <a:gd name="connsiteX4" fmla="*/ 125861 w 4020934"/>
                    <a:gd name="connsiteY4" fmla="*/ 2112465 h 3483137"/>
                    <a:gd name="connsiteX5" fmla="*/ 825108 w 4020934"/>
                    <a:gd name="connsiteY5" fmla="*/ 2774060 h 3483137"/>
                    <a:gd name="connsiteX6" fmla="*/ 1502840 w 4020934"/>
                    <a:gd name="connsiteY6" fmla="*/ 3419519 h 3483137"/>
                    <a:gd name="connsiteX7" fmla="*/ 2492543 w 4020934"/>
                    <a:gd name="connsiteY7" fmla="*/ 3349595 h 3483137"/>
                    <a:gd name="connsiteX8" fmla="*/ 3326261 w 4020934"/>
                    <a:gd name="connsiteY8" fmla="*/ 3441035 h 3483137"/>
                    <a:gd name="connsiteX9" fmla="*/ 3724294 w 4020934"/>
                    <a:gd name="connsiteY9" fmla="*/ 3166714 h 3483137"/>
                    <a:gd name="connsiteX10" fmla="*/ 3718915 w 4020934"/>
                    <a:gd name="connsiteY10" fmla="*/ 2532013 h 3483137"/>
                    <a:gd name="connsiteX11" fmla="*/ 3966341 w 4020934"/>
                    <a:gd name="connsiteY11" fmla="*/ 2096328 h 3483137"/>
                    <a:gd name="connsiteX12" fmla="*/ 3815734 w 4020934"/>
                    <a:gd name="connsiteY12" fmla="*/ 1413218 h 3483137"/>
                    <a:gd name="connsiteX13" fmla="*/ 3573687 w 4020934"/>
                    <a:gd name="connsiteY13" fmla="*/ 891472 h 3483137"/>
                    <a:gd name="connsiteX14" fmla="*/ 3584445 w 4020934"/>
                    <a:gd name="connsiteY14" fmla="*/ 488060 h 3483137"/>
                    <a:gd name="connsiteX15" fmla="*/ 2895955 w 4020934"/>
                    <a:gd name="connsiteY15" fmla="*/ 41618 h 3483137"/>
                    <a:gd name="connsiteX16" fmla="*/ 2390346 w 4020934"/>
                    <a:gd name="connsiteY16" fmla="*/ 197604 h 3483137"/>
                    <a:gd name="connsiteX17" fmla="*/ 1847085 w 4020934"/>
                    <a:gd name="connsiteY17" fmla="*/ 143816 h 3483137"/>
                    <a:gd name="connsiteX0" fmla="*/ 1847085 w 4020934"/>
                    <a:gd name="connsiteY0" fmla="*/ 143816 h 3483137"/>
                    <a:gd name="connsiteX1" fmla="*/ 932684 w 4020934"/>
                    <a:gd name="connsiteY1" fmla="*/ 305181 h 3483137"/>
                    <a:gd name="connsiteX2" fmla="*/ 690637 w 4020934"/>
                    <a:gd name="connsiteY2" fmla="*/ 762380 h 3483137"/>
                    <a:gd name="connsiteX3" fmla="*/ 233437 w 4020934"/>
                    <a:gd name="connsiteY3" fmla="*/ 1311020 h 3483137"/>
                    <a:gd name="connsiteX4" fmla="*/ 125861 w 4020934"/>
                    <a:gd name="connsiteY4" fmla="*/ 2112465 h 3483137"/>
                    <a:gd name="connsiteX5" fmla="*/ 825108 w 4020934"/>
                    <a:gd name="connsiteY5" fmla="*/ 2774060 h 3483137"/>
                    <a:gd name="connsiteX6" fmla="*/ 1502840 w 4020934"/>
                    <a:gd name="connsiteY6" fmla="*/ 3419519 h 3483137"/>
                    <a:gd name="connsiteX7" fmla="*/ 2492543 w 4020934"/>
                    <a:gd name="connsiteY7" fmla="*/ 3349595 h 3483137"/>
                    <a:gd name="connsiteX8" fmla="*/ 3326261 w 4020934"/>
                    <a:gd name="connsiteY8" fmla="*/ 3441035 h 3483137"/>
                    <a:gd name="connsiteX9" fmla="*/ 3724294 w 4020934"/>
                    <a:gd name="connsiteY9" fmla="*/ 3166714 h 3483137"/>
                    <a:gd name="connsiteX10" fmla="*/ 3718915 w 4020934"/>
                    <a:gd name="connsiteY10" fmla="*/ 2532013 h 3483137"/>
                    <a:gd name="connsiteX11" fmla="*/ 3966341 w 4020934"/>
                    <a:gd name="connsiteY11" fmla="*/ 2096328 h 3483137"/>
                    <a:gd name="connsiteX12" fmla="*/ 3815734 w 4020934"/>
                    <a:gd name="connsiteY12" fmla="*/ 1413218 h 3483137"/>
                    <a:gd name="connsiteX13" fmla="*/ 3573687 w 4020934"/>
                    <a:gd name="connsiteY13" fmla="*/ 891472 h 3483137"/>
                    <a:gd name="connsiteX14" fmla="*/ 3584445 w 4020934"/>
                    <a:gd name="connsiteY14" fmla="*/ 488060 h 3483137"/>
                    <a:gd name="connsiteX15" fmla="*/ 2895955 w 4020934"/>
                    <a:gd name="connsiteY15" fmla="*/ 41618 h 3483137"/>
                    <a:gd name="connsiteX16" fmla="*/ 2390346 w 4020934"/>
                    <a:gd name="connsiteY16" fmla="*/ 197604 h 3483137"/>
                    <a:gd name="connsiteX17" fmla="*/ 1847085 w 4020934"/>
                    <a:gd name="connsiteY17" fmla="*/ 143816 h 3483137"/>
                    <a:gd name="connsiteX0" fmla="*/ 1847085 w 4020934"/>
                    <a:gd name="connsiteY0" fmla="*/ 143816 h 3483137"/>
                    <a:gd name="connsiteX1" fmla="*/ 932684 w 4020934"/>
                    <a:gd name="connsiteY1" fmla="*/ 305181 h 3483137"/>
                    <a:gd name="connsiteX2" fmla="*/ 690637 w 4020934"/>
                    <a:gd name="connsiteY2" fmla="*/ 762380 h 3483137"/>
                    <a:gd name="connsiteX3" fmla="*/ 233437 w 4020934"/>
                    <a:gd name="connsiteY3" fmla="*/ 1311020 h 3483137"/>
                    <a:gd name="connsiteX4" fmla="*/ 125861 w 4020934"/>
                    <a:gd name="connsiteY4" fmla="*/ 2112465 h 3483137"/>
                    <a:gd name="connsiteX5" fmla="*/ 825108 w 4020934"/>
                    <a:gd name="connsiteY5" fmla="*/ 2774060 h 3483137"/>
                    <a:gd name="connsiteX6" fmla="*/ 1502840 w 4020934"/>
                    <a:gd name="connsiteY6" fmla="*/ 3419519 h 3483137"/>
                    <a:gd name="connsiteX7" fmla="*/ 2492543 w 4020934"/>
                    <a:gd name="connsiteY7" fmla="*/ 3349595 h 3483137"/>
                    <a:gd name="connsiteX8" fmla="*/ 3326261 w 4020934"/>
                    <a:gd name="connsiteY8" fmla="*/ 3441035 h 3483137"/>
                    <a:gd name="connsiteX9" fmla="*/ 3724294 w 4020934"/>
                    <a:gd name="connsiteY9" fmla="*/ 3166714 h 3483137"/>
                    <a:gd name="connsiteX10" fmla="*/ 3692021 w 4020934"/>
                    <a:gd name="connsiteY10" fmla="*/ 2526634 h 3483137"/>
                    <a:gd name="connsiteX11" fmla="*/ 3966341 w 4020934"/>
                    <a:gd name="connsiteY11" fmla="*/ 2096328 h 3483137"/>
                    <a:gd name="connsiteX12" fmla="*/ 3815734 w 4020934"/>
                    <a:gd name="connsiteY12" fmla="*/ 1413218 h 3483137"/>
                    <a:gd name="connsiteX13" fmla="*/ 3573687 w 4020934"/>
                    <a:gd name="connsiteY13" fmla="*/ 891472 h 3483137"/>
                    <a:gd name="connsiteX14" fmla="*/ 3584445 w 4020934"/>
                    <a:gd name="connsiteY14" fmla="*/ 488060 h 3483137"/>
                    <a:gd name="connsiteX15" fmla="*/ 2895955 w 4020934"/>
                    <a:gd name="connsiteY15" fmla="*/ 41618 h 3483137"/>
                    <a:gd name="connsiteX16" fmla="*/ 2390346 w 4020934"/>
                    <a:gd name="connsiteY16" fmla="*/ 197604 h 3483137"/>
                    <a:gd name="connsiteX17" fmla="*/ 1847085 w 4020934"/>
                    <a:gd name="connsiteY17" fmla="*/ 143816 h 3483137"/>
                    <a:gd name="connsiteX0" fmla="*/ 1847085 w 4020934"/>
                    <a:gd name="connsiteY0" fmla="*/ 143816 h 3483137"/>
                    <a:gd name="connsiteX1" fmla="*/ 932684 w 4020934"/>
                    <a:gd name="connsiteY1" fmla="*/ 305181 h 3483137"/>
                    <a:gd name="connsiteX2" fmla="*/ 690637 w 4020934"/>
                    <a:gd name="connsiteY2" fmla="*/ 762380 h 3483137"/>
                    <a:gd name="connsiteX3" fmla="*/ 233437 w 4020934"/>
                    <a:gd name="connsiteY3" fmla="*/ 1311020 h 3483137"/>
                    <a:gd name="connsiteX4" fmla="*/ 125861 w 4020934"/>
                    <a:gd name="connsiteY4" fmla="*/ 2112465 h 3483137"/>
                    <a:gd name="connsiteX5" fmla="*/ 825108 w 4020934"/>
                    <a:gd name="connsiteY5" fmla="*/ 2774060 h 3483137"/>
                    <a:gd name="connsiteX6" fmla="*/ 1502840 w 4020934"/>
                    <a:gd name="connsiteY6" fmla="*/ 3419519 h 3483137"/>
                    <a:gd name="connsiteX7" fmla="*/ 2492543 w 4020934"/>
                    <a:gd name="connsiteY7" fmla="*/ 3349595 h 3483137"/>
                    <a:gd name="connsiteX8" fmla="*/ 3326261 w 4020934"/>
                    <a:gd name="connsiteY8" fmla="*/ 3441035 h 3483137"/>
                    <a:gd name="connsiteX9" fmla="*/ 3724294 w 4020934"/>
                    <a:gd name="connsiteY9" fmla="*/ 3166714 h 3483137"/>
                    <a:gd name="connsiteX10" fmla="*/ 3692021 w 4020934"/>
                    <a:gd name="connsiteY10" fmla="*/ 2526634 h 3483137"/>
                    <a:gd name="connsiteX11" fmla="*/ 3966341 w 4020934"/>
                    <a:gd name="connsiteY11" fmla="*/ 2096328 h 3483137"/>
                    <a:gd name="connsiteX12" fmla="*/ 3815734 w 4020934"/>
                    <a:gd name="connsiteY12" fmla="*/ 1413218 h 3483137"/>
                    <a:gd name="connsiteX13" fmla="*/ 3573687 w 4020934"/>
                    <a:gd name="connsiteY13" fmla="*/ 891472 h 3483137"/>
                    <a:gd name="connsiteX14" fmla="*/ 3584445 w 4020934"/>
                    <a:gd name="connsiteY14" fmla="*/ 488060 h 3483137"/>
                    <a:gd name="connsiteX15" fmla="*/ 2895955 w 4020934"/>
                    <a:gd name="connsiteY15" fmla="*/ 41618 h 3483137"/>
                    <a:gd name="connsiteX16" fmla="*/ 2390346 w 4020934"/>
                    <a:gd name="connsiteY16" fmla="*/ 197604 h 3483137"/>
                    <a:gd name="connsiteX17" fmla="*/ 1847085 w 4020934"/>
                    <a:gd name="connsiteY17" fmla="*/ 143816 h 3483137"/>
                    <a:gd name="connsiteX0" fmla="*/ 1847085 w 4020934"/>
                    <a:gd name="connsiteY0" fmla="*/ 143816 h 3483137"/>
                    <a:gd name="connsiteX1" fmla="*/ 932684 w 4020934"/>
                    <a:gd name="connsiteY1" fmla="*/ 305181 h 3483137"/>
                    <a:gd name="connsiteX2" fmla="*/ 690637 w 4020934"/>
                    <a:gd name="connsiteY2" fmla="*/ 762380 h 3483137"/>
                    <a:gd name="connsiteX3" fmla="*/ 233437 w 4020934"/>
                    <a:gd name="connsiteY3" fmla="*/ 1311020 h 3483137"/>
                    <a:gd name="connsiteX4" fmla="*/ 125861 w 4020934"/>
                    <a:gd name="connsiteY4" fmla="*/ 2112465 h 3483137"/>
                    <a:gd name="connsiteX5" fmla="*/ 825108 w 4020934"/>
                    <a:gd name="connsiteY5" fmla="*/ 2774060 h 3483137"/>
                    <a:gd name="connsiteX6" fmla="*/ 1502840 w 4020934"/>
                    <a:gd name="connsiteY6" fmla="*/ 3419519 h 3483137"/>
                    <a:gd name="connsiteX7" fmla="*/ 2492543 w 4020934"/>
                    <a:gd name="connsiteY7" fmla="*/ 3349595 h 3483137"/>
                    <a:gd name="connsiteX8" fmla="*/ 3326261 w 4020934"/>
                    <a:gd name="connsiteY8" fmla="*/ 3441035 h 3483137"/>
                    <a:gd name="connsiteX9" fmla="*/ 3724294 w 4020934"/>
                    <a:gd name="connsiteY9" fmla="*/ 3166714 h 3483137"/>
                    <a:gd name="connsiteX10" fmla="*/ 3692021 w 4020934"/>
                    <a:gd name="connsiteY10" fmla="*/ 2526634 h 3483137"/>
                    <a:gd name="connsiteX11" fmla="*/ 3966341 w 4020934"/>
                    <a:gd name="connsiteY11" fmla="*/ 2096328 h 3483137"/>
                    <a:gd name="connsiteX12" fmla="*/ 3815734 w 4020934"/>
                    <a:gd name="connsiteY12" fmla="*/ 1413218 h 3483137"/>
                    <a:gd name="connsiteX13" fmla="*/ 3573687 w 4020934"/>
                    <a:gd name="connsiteY13" fmla="*/ 891472 h 3483137"/>
                    <a:gd name="connsiteX14" fmla="*/ 3584445 w 4020934"/>
                    <a:gd name="connsiteY14" fmla="*/ 488060 h 3483137"/>
                    <a:gd name="connsiteX15" fmla="*/ 2895955 w 4020934"/>
                    <a:gd name="connsiteY15" fmla="*/ 41618 h 3483137"/>
                    <a:gd name="connsiteX16" fmla="*/ 2390346 w 4020934"/>
                    <a:gd name="connsiteY16" fmla="*/ 197604 h 3483137"/>
                    <a:gd name="connsiteX17" fmla="*/ 1847085 w 4020934"/>
                    <a:gd name="connsiteY17" fmla="*/ 143816 h 3483137"/>
                    <a:gd name="connsiteX0" fmla="*/ 1847085 w 4032576"/>
                    <a:gd name="connsiteY0" fmla="*/ 143816 h 3483137"/>
                    <a:gd name="connsiteX1" fmla="*/ 932684 w 4032576"/>
                    <a:gd name="connsiteY1" fmla="*/ 305181 h 3483137"/>
                    <a:gd name="connsiteX2" fmla="*/ 690637 w 4032576"/>
                    <a:gd name="connsiteY2" fmla="*/ 762380 h 3483137"/>
                    <a:gd name="connsiteX3" fmla="*/ 233437 w 4032576"/>
                    <a:gd name="connsiteY3" fmla="*/ 1311020 h 3483137"/>
                    <a:gd name="connsiteX4" fmla="*/ 125861 w 4032576"/>
                    <a:gd name="connsiteY4" fmla="*/ 2112465 h 3483137"/>
                    <a:gd name="connsiteX5" fmla="*/ 825108 w 4032576"/>
                    <a:gd name="connsiteY5" fmla="*/ 2774060 h 3483137"/>
                    <a:gd name="connsiteX6" fmla="*/ 1502840 w 4032576"/>
                    <a:gd name="connsiteY6" fmla="*/ 3419519 h 3483137"/>
                    <a:gd name="connsiteX7" fmla="*/ 2492543 w 4032576"/>
                    <a:gd name="connsiteY7" fmla="*/ 3349595 h 3483137"/>
                    <a:gd name="connsiteX8" fmla="*/ 3326261 w 4032576"/>
                    <a:gd name="connsiteY8" fmla="*/ 3441035 h 3483137"/>
                    <a:gd name="connsiteX9" fmla="*/ 3724294 w 4032576"/>
                    <a:gd name="connsiteY9" fmla="*/ 3166714 h 3483137"/>
                    <a:gd name="connsiteX10" fmla="*/ 3692021 w 4032576"/>
                    <a:gd name="connsiteY10" fmla="*/ 2526634 h 3483137"/>
                    <a:gd name="connsiteX11" fmla="*/ 3966341 w 4032576"/>
                    <a:gd name="connsiteY11" fmla="*/ 2096328 h 3483137"/>
                    <a:gd name="connsiteX12" fmla="*/ 3815734 w 4032576"/>
                    <a:gd name="connsiteY12" fmla="*/ 1413218 h 3483137"/>
                    <a:gd name="connsiteX13" fmla="*/ 3573687 w 4032576"/>
                    <a:gd name="connsiteY13" fmla="*/ 891472 h 3483137"/>
                    <a:gd name="connsiteX14" fmla="*/ 3584445 w 4032576"/>
                    <a:gd name="connsiteY14" fmla="*/ 488060 h 3483137"/>
                    <a:gd name="connsiteX15" fmla="*/ 2895955 w 4032576"/>
                    <a:gd name="connsiteY15" fmla="*/ 41618 h 3483137"/>
                    <a:gd name="connsiteX16" fmla="*/ 2390346 w 4032576"/>
                    <a:gd name="connsiteY16" fmla="*/ 197604 h 3483137"/>
                    <a:gd name="connsiteX17" fmla="*/ 1847085 w 4032576"/>
                    <a:gd name="connsiteY17" fmla="*/ 143816 h 3483137"/>
                    <a:gd name="connsiteX0" fmla="*/ 1847085 w 4032576"/>
                    <a:gd name="connsiteY0" fmla="*/ 143816 h 3483137"/>
                    <a:gd name="connsiteX1" fmla="*/ 932684 w 4032576"/>
                    <a:gd name="connsiteY1" fmla="*/ 305181 h 3483137"/>
                    <a:gd name="connsiteX2" fmla="*/ 690637 w 4032576"/>
                    <a:gd name="connsiteY2" fmla="*/ 762380 h 3483137"/>
                    <a:gd name="connsiteX3" fmla="*/ 233437 w 4032576"/>
                    <a:gd name="connsiteY3" fmla="*/ 1311020 h 3483137"/>
                    <a:gd name="connsiteX4" fmla="*/ 125861 w 4032576"/>
                    <a:gd name="connsiteY4" fmla="*/ 2112465 h 3483137"/>
                    <a:gd name="connsiteX5" fmla="*/ 825108 w 4032576"/>
                    <a:gd name="connsiteY5" fmla="*/ 2774060 h 3483137"/>
                    <a:gd name="connsiteX6" fmla="*/ 1502840 w 4032576"/>
                    <a:gd name="connsiteY6" fmla="*/ 3419519 h 3483137"/>
                    <a:gd name="connsiteX7" fmla="*/ 2492543 w 4032576"/>
                    <a:gd name="connsiteY7" fmla="*/ 3349595 h 3483137"/>
                    <a:gd name="connsiteX8" fmla="*/ 3326261 w 4032576"/>
                    <a:gd name="connsiteY8" fmla="*/ 3441035 h 3483137"/>
                    <a:gd name="connsiteX9" fmla="*/ 3724294 w 4032576"/>
                    <a:gd name="connsiteY9" fmla="*/ 3166714 h 3483137"/>
                    <a:gd name="connsiteX10" fmla="*/ 3692021 w 4032576"/>
                    <a:gd name="connsiteY10" fmla="*/ 2526634 h 3483137"/>
                    <a:gd name="connsiteX11" fmla="*/ 3966341 w 4032576"/>
                    <a:gd name="connsiteY11" fmla="*/ 2096328 h 3483137"/>
                    <a:gd name="connsiteX12" fmla="*/ 3815734 w 4032576"/>
                    <a:gd name="connsiteY12" fmla="*/ 1413218 h 3483137"/>
                    <a:gd name="connsiteX13" fmla="*/ 3573687 w 4032576"/>
                    <a:gd name="connsiteY13" fmla="*/ 891472 h 3483137"/>
                    <a:gd name="connsiteX14" fmla="*/ 3584445 w 4032576"/>
                    <a:gd name="connsiteY14" fmla="*/ 488060 h 3483137"/>
                    <a:gd name="connsiteX15" fmla="*/ 2895955 w 4032576"/>
                    <a:gd name="connsiteY15" fmla="*/ 41618 h 3483137"/>
                    <a:gd name="connsiteX16" fmla="*/ 2390346 w 4032576"/>
                    <a:gd name="connsiteY16" fmla="*/ 197604 h 3483137"/>
                    <a:gd name="connsiteX17" fmla="*/ 1847085 w 4032576"/>
                    <a:gd name="connsiteY17" fmla="*/ 143816 h 3483137"/>
                    <a:gd name="connsiteX0" fmla="*/ 1847085 w 4032576"/>
                    <a:gd name="connsiteY0" fmla="*/ 143816 h 3483137"/>
                    <a:gd name="connsiteX1" fmla="*/ 932684 w 4032576"/>
                    <a:gd name="connsiteY1" fmla="*/ 305181 h 3483137"/>
                    <a:gd name="connsiteX2" fmla="*/ 690637 w 4032576"/>
                    <a:gd name="connsiteY2" fmla="*/ 762380 h 3483137"/>
                    <a:gd name="connsiteX3" fmla="*/ 233437 w 4032576"/>
                    <a:gd name="connsiteY3" fmla="*/ 1311020 h 3483137"/>
                    <a:gd name="connsiteX4" fmla="*/ 125861 w 4032576"/>
                    <a:gd name="connsiteY4" fmla="*/ 2112465 h 3483137"/>
                    <a:gd name="connsiteX5" fmla="*/ 825108 w 4032576"/>
                    <a:gd name="connsiteY5" fmla="*/ 2774060 h 3483137"/>
                    <a:gd name="connsiteX6" fmla="*/ 1502840 w 4032576"/>
                    <a:gd name="connsiteY6" fmla="*/ 3419519 h 3483137"/>
                    <a:gd name="connsiteX7" fmla="*/ 2492543 w 4032576"/>
                    <a:gd name="connsiteY7" fmla="*/ 3349595 h 3483137"/>
                    <a:gd name="connsiteX8" fmla="*/ 3326261 w 4032576"/>
                    <a:gd name="connsiteY8" fmla="*/ 3441035 h 3483137"/>
                    <a:gd name="connsiteX9" fmla="*/ 3724294 w 4032576"/>
                    <a:gd name="connsiteY9" fmla="*/ 3166714 h 3483137"/>
                    <a:gd name="connsiteX10" fmla="*/ 3692021 w 4032576"/>
                    <a:gd name="connsiteY10" fmla="*/ 2526634 h 3483137"/>
                    <a:gd name="connsiteX11" fmla="*/ 3966341 w 4032576"/>
                    <a:gd name="connsiteY11" fmla="*/ 2096328 h 3483137"/>
                    <a:gd name="connsiteX12" fmla="*/ 3815734 w 4032576"/>
                    <a:gd name="connsiteY12" fmla="*/ 1413218 h 3483137"/>
                    <a:gd name="connsiteX13" fmla="*/ 3573687 w 4032576"/>
                    <a:gd name="connsiteY13" fmla="*/ 891472 h 3483137"/>
                    <a:gd name="connsiteX14" fmla="*/ 3584445 w 4032576"/>
                    <a:gd name="connsiteY14" fmla="*/ 488060 h 3483137"/>
                    <a:gd name="connsiteX15" fmla="*/ 2895955 w 4032576"/>
                    <a:gd name="connsiteY15" fmla="*/ 41618 h 3483137"/>
                    <a:gd name="connsiteX16" fmla="*/ 2390346 w 4032576"/>
                    <a:gd name="connsiteY16" fmla="*/ 197604 h 3483137"/>
                    <a:gd name="connsiteX17" fmla="*/ 1847085 w 4032576"/>
                    <a:gd name="connsiteY17" fmla="*/ 143816 h 3483137"/>
                    <a:gd name="connsiteX0" fmla="*/ 1863409 w 4048900"/>
                    <a:gd name="connsiteY0" fmla="*/ 143816 h 3483137"/>
                    <a:gd name="connsiteX1" fmla="*/ 949008 w 4048900"/>
                    <a:gd name="connsiteY1" fmla="*/ 305181 h 3483137"/>
                    <a:gd name="connsiteX2" fmla="*/ 706961 w 4048900"/>
                    <a:gd name="connsiteY2" fmla="*/ 762380 h 3483137"/>
                    <a:gd name="connsiteX3" fmla="*/ 249761 w 4048900"/>
                    <a:gd name="connsiteY3" fmla="*/ 1311020 h 3483137"/>
                    <a:gd name="connsiteX4" fmla="*/ 121084 w 4048900"/>
                    <a:gd name="connsiteY4" fmla="*/ 2119498 h 3483137"/>
                    <a:gd name="connsiteX5" fmla="*/ 841432 w 4048900"/>
                    <a:gd name="connsiteY5" fmla="*/ 2774060 h 3483137"/>
                    <a:gd name="connsiteX6" fmla="*/ 1519164 w 4048900"/>
                    <a:gd name="connsiteY6" fmla="*/ 3419519 h 3483137"/>
                    <a:gd name="connsiteX7" fmla="*/ 2508867 w 4048900"/>
                    <a:gd name="connsiteY7" fmla="*/ 3349595 h 3483137"/>
                    <a:gd name="connsiteX8" fmla="*/ 3342585 w 4048900"/>
                    <a:gd name="connsiteY8" fmla="*/ 3441035 h 3483137"/>
                    <a:gd name="connsiteX9" fmla="*/ 3740618 w 4048900"/>
                    <a:gd name="connsiteY9" fmla="*/ 3166714 h 3483137"/>
                    <a:gd name="connsiteX10" fmla="*/ 3708345 w 4048900"/>
                    <a:gd name="connsiteY10" fmla="*/ 2526634 h 3483137"/>
                    <a:gd name="connsiteX11" fmla="*/ 3982665 w 4048900"/>
                    <a:gd name="connsiteY11" fmla="*/ 2096328 h 3483137"/>
                    <a:gd name="connsiteX12" fmla="*/ 3832058 w 4048900"/>
                    <a:gd name="connsiteY12" fmla="*/ 1413218 h 3483137"/>
                    <a:gd name="connsiteX13" fmla="*/ 3590011 w 4048900"/>
                    <a:gd name="connsiteY13" fmla="*/ 891472 h 3483137"/>
                    <a:gd name="connsiteX14" fmla="*/ 3600769 w 4048900"/>
                    <a:gd name="connsiteY14" fmla="*/ 488060 h 3483137"/>
                    <a:gd name="connsiteX15" fmla="*/ 2912279 w 4048900"/>
                    <a:gd name="connsiteY15" fmla="*/ 41618 h 3483137"/>
                    <a:gd name="connsiteX16" fmla="*/ 2406670 w 4048900"/>
                    <a:gd name="connsiteY16" fmla="*/ 197604 h 3483137"/>
                    <a:gd name="connsiteX17" fmla="*/ 1863409 w 4048900"/>
                    <a:gd name="connsiteY17" fmla="*/ 143816 h 3483137"/>
                    <a:gd name="connsiteX0" fmla="*/ 1835513 w 4021004"/>
                    <a:gd name="connsiteY0" fmla="*/ 143816 h 3483137"/>
                    <a:gd name="connsiteX1" fmla="*/ 921112 w 4021004"/>
                    <a:gd name="connsiteY1" fmla="*/ 305181 h 3483137"/>
                    <a:gd name="connsiteX2" fmla="*/ 679065 w 4021004"/>
                    <a:gd name="connsiteY2" fmla="*/ 762380 h 3483137"/>
                    <a:gd name="connsiteX3" fmla="*/ 221865 w 4021004"/>
                    <a:gd name="connsiteY3" fmla="*/ 1311020 h 3483137"/>
                    <a:gd name="connsiteX4" fmla="*/ 93188 w 4021004"/>
                    <a:gd name="connsiteY4" fmla="*/ 2119498 h 3483137"/>
                    <a:gd name="connsiteX5" fmla="*/ 813536 w 4021004"/>
                    <a:gd name="connsiteY5" fmla="*/ 2774060 h 3483137"/>
                    <a:gd name="connsiteX6" fmla="*/ 1491268 w 4021004"/>
                    <a:gd name="connsiteY6" fmla="*/ 3419519 h 3483137"/>
                    <a:gd name="connsiteX7" fmla="*/ 2480971 w 4021004"/>
                    <a:gd name="connsiteY7" fmla="*/ 3349595 h 3483137"/>
                    <a:gd name="connsiteX8" fmla="*/ 3314689 w 4021004"/>
                    <a:gd name="connsiteY8" fmla="*/ 3441035 h 3483137"/>
                    <a:gd name="connsiteX9" fmla="*/ 3712722 w 4021004"/>
                    <a:gd name="connsiteY9" fmla="*/ 3166714 h 3483137"/>
                    <a:gd name="connsiteX10" fmla="*/ 3680449 w 4021004"/>
                    <a:gd name="connsiteY10" fmla="*/ 2526634 h 3483137"/>
                    <a:gd name="connsiteX11" fmla="*/ 3954769 w 4021004"/>
                    <a:gd name="connsiteY11" fmla="*/ 2096328 h 3483137"/>
                    <a:gd name="connsiteX12" fmla="*/ 3804162 w 4021004"/>
                    <a:gd name="connsiteY12" fmla="*/ 1413218 h 3483137"/>
                    <a:gd name="connsiteX13" fmla="*/ 3562115 w 4021004"/>
                    <a:gd name="connsiteY13" fmla="*/ 891472 h 3483137"/>
                    <a:gd name="connsiteX14" fmla="*/ 3572873 w 4021004"/>
                    <a:gd name="connsiteY14" fmla="*/ 488060 h 3483137"/>
                    <a:gd name="connsiteX15" fmla="*/ 2884383 w 4021004"/>
                    <a:gd name="connsiteY15" fmla="*/ 41618 h 3483137"/>
                    <a:gd name="connsiteX16" fmla="*/ 2378774 w 4021004"/>
                    <a:gd name="connsiteY16" fmla="*/ 197604 h 3483137"/>
                    <a:gd name="connsiteX17" fmla="*/ 1835513 w 4021004"/>
                    <a:gd name="connsiteY17" fmla="*/ 143816 h 3483137"/>
                    <a:gd name="connsiteX0" fmla="*/ 1847898 w 4033389"/>
                    <a:gd name="connsiteY0" fmla="*/ 143816 h 3483137"/>
                    <a:gd name="connsiteX1" fmla="*/ 933497 w 4033389"/>
                    <a:gd name="connsiteY1" fmla="*/ 305181 h 3483137"/>
                    <a:gd name="connsiteX2" fmla="*/ 691450 w 4033389"/>
                    <a:gd name="connsiteY2" fmla="*/ 762380 h 3483137"/>
                    <a:gd name="connsiteX3" fmla="*/ 234250 w 4033389"/>
                    <a:gd name="connsiteY3" fmla="*/ 1311020 h 3483137"/>
                    <a:gd name="connsiteX4" fmla="*/ 105573 w 4033389"/>
                    <a:gd name="connsiteY4" fmla="*/ 2119498 h 3483137"/>
                    <a:gd name="connsiteX5" fmla="*/ 825921 w 4033389"/>
                    <a:gd name="connsiteY5" fmla="*/ 2774060 h 3483137"/>
                    <a:gd name="connsiteX6" fmla="*/ 1503653 w 4033389"/>
                    <a:gd name="connsiteY6" fmla="*/ 3419519 h 3483137"/>
                    <a:gd name="connsiteX7" fmla="*/ 2493356 w 4033389"/>
                    <a:gd name="connsiteY7" fmla="*/ 3349595 h 3483137"/>
                    <a:gd name="connsiteX8" fmla="*/ 3327074 w 4033389"/>
                    <a:gd name="connsiteY8" fmla="*/ 3441035 h 3483137"/>
                    <a:gd name="connsiteX9" fmla="*/ 3725107 w 4033389"/>
                    <a:gd name="connsiteY9" fmla="*/ 3166714 h 3483137"/>
                    <a:gd name="connsiteX10" fmla="*/ 3692834 w 4033389"/>
                    <a:gd name="connsiteY10" fmla="*/ 2526634 h 3483137"/>
                    <a:gd name="connsiteX11" fmla="*/ 3967154 w 4033389"/>
                    <a:gd name="connsiteY11" fmla="*/ 2096328 h 3483137"/>
                    <a:gd name="connsiteX12" fmla="*/ 3816547 w 4033389"/>
                    <a:gd name="connsiteY12" fmla="*/ 1413218 h 3483137"/>
                    <a:gd name="connsiteX13" fmla="*/ 3574500 w 4033389"/>
                    <a:gd name="connsiteY13" fmla="*/ 891472 h 3483137"/>
                    <a:gd name="connsiteX14" fmla="*/ 3585258 w 4033389"/>
                    <a:gd name="connsiteY14" fmla="*/ 488060 h 3483137"/>
                    <a:gd name="connsiteX15" fmla="*/ 2896768 w 4033389"/>
                    <a:gd name="connsiteY15" fmla="*/ 41618 h 3483137"/>
                    <a:gd name="connsiteX16" fmla="*/ 2391159 w 4033389"/>
                    <a:gd name="connsiteY16" fmla="*/ 197604 h 3483137"/>
                    <a:gd name="connsiteX17" fmla="*/ 1847898 w 4033389"/>
                    <a:gd name="connsiteY17" fmla="*/ 143816 h 3483137"/>
                    <a:gd name="connsiteX0" fmla="*/ 1847898 w 4045737"/>
                    <a:gd name="connsiteY0" fmla="*/ 143816 h 3483137"/>
                    <a:gd name="connsiteX1" fmla="*/ 933497 w 4045737"/>
                    <a:gd name="connsiteY1" fmla="*/ 305181 h 3483137"/>
                    <a:gd name="connsiteX2" fmla="*/ 691450 w 4045737"/>
                    <a:gd name="connsiteY2" fmla="*/ 762380 h 3483137"/>
                    <a:gd name="connsiteX3" fmla="*/ 234250 w 4045737"/>
                    <a:gd name="connsiteY3" fmla="*/ 1311020 h 3483137"/>
                    <a:gd name="connsiteX4" fmla="*/ 105573 w 4045737"/>
                    <a:gd name="connsiteY4" fmla="*/ 2119498 h 3483137"/>
                    <a:gd name="connsiteX5" fmla="*/ 825921 w 4045737"/>
                    <a:gd name="connsiteY5" fmla="*/ 2774060 h 3483137"/>
                    <a:gd name="connsiteX6" fmla="*/ 1503653 w 4045737"/>
                    <a:gd name="connsiteY6" fmla="*/ 3419519 h 3483137"/>
                    <a:gd name="connsiteX7" fmla="*/ 2493356 w 4045737"/>
                    <a:gd name="connsiteY7" fmla="*/ 3349595 h 3483137"/>
                    <a:gd name="connsiteX8" fmla="*/ 3327074 w 4045737"/>
                    <a:gd name="connsiteY8" fmla="*/ 3441035 h 3483137"/>
                    <a:gd name="connsiteX9" fmla="*/ 3725107 w 4045737"/>
                    <a:gd name="connsiteY9" fmla="*/ 3166714 h 3483137"/>
                    <a:gd name="connsiteX10" fmla="*/ 3692834 w 4045737"/>
                    <a:gd name="connsiteY10" fmla="*/ 2526634 h 3483137"/>
                    <a:gd name="connsiteX11" fmla="*/ 3967154 w 4045737"/>
                    <a:gd name="connsiteY11" fmla="*/ 2096328 h 3483137"/>
                    <a:gd name="connsiteX12" fmla="*/ 3816547 w 4045737"/>
                    <a:gd name="connsiteY12" fmla="*/ 1413218 h 3483137"/>
                    <a:gd name="connsiteX13" fmla="*/ 3574500 w 4045737"/>
                    <a:gd name="connsiteY13" fmla="*/ 891472 h 3483137"/>
                    <a:gd name="connsiteX14" fmla="*/ 3585258 w 4045737"/>
                    <a:gd name="connsiteY14" fmla="*/ 488060 h 3483137"/>
                    <a:gd name="connsiteX15" fmla="*/ 2896768 w 4045737"/>
                    <a:gd name="connsiteY15" fmla="*/ 41618 h 3483137"/>
                    <a:gd name="connsiteX16" fmla="*/ 2391159 w 4045737"/>
                    <a:gd name="connsiteY16" fmla="*/ 197604 h 3483137"/>
                    <a:gd name="connsiteX17" fmla="*/ 1847898 w 4045737"/>
                    <a:gd name="connsiteY17" fmla="*/ 143816 h 3483137"/>
                    <a:gd name="connsiteX0" fmla="*/ 1847898 w 4045737"/>
                    <a:gd name="connsiteY0" fmla="*/ 143816 h 3483137"/>
                    <a:gd name="connsiteX1" fmla="*/ 933497 w 4045737"/>
                    <a:gd name="connsiteY1" fmla="*/ 305181 h 3483137"/>
                    <a:gd name="connsiteX2" fmla="*/ 691450 w 4045737"/>
                    <a:gd name="connsiteY2" fmla="*/ 762380 h 3483137"/>
                    <a:gd name="connsiteX3" fmla="*/ 234250 w 4045737"/>
                    <a:gd name="connsiteY3" fmla="*/ 1311020 h 3483137"/>
                    <a:gd name="connsiteX4" fmla="*/ 105573 w 4045737"/>
                    <a:gd name="connsiteY4" fmla="*/ 2119498 h 3483137"/>
                    <a:gd name="connsiteX5" fmla="*/ 825921 w 4045737"/>
                    <a:gd name="connsiteY5" fmla="*/ 2774060 h 3483137"/>
                    <a:gd name="connsiteX6" fmla="*/ 1503653 w 4045737"/>
                    <a:gd name="connsiteY6" fmla="*/ 3419519 h 3483137"/>
                    <a:gd name="connsiteX7" fmla="*/ 2493356 w 4045737"/>
                    <a:gd name="connsiteY7" fmla="*/ 3349595 h 3483137"/>
                    <a:gd name="connsiteX8" fmla="*/ 3334108 w 4045737"/>
                    <a:gd name="connsiteY8" fmla="*/ 3462137 h 3483137"/>
                    <a:gd name="connsiteX9" fmla="*/ 3725107 w 4045737"/>
                    <a:gd name="connsiteY9" fmla="*/ 3166714 h 3483137"/>
                    <a:gd name="connsiteX10" fmla="*/ 3692834 w 4045737"/>
                    <a:gd name="connsiteY10" fmla="*/ 2526634 h 3483137"/>
                    <a:gd name="connsiteX11" fmla="*/ 3967154 w 4045737"/>
                    <a:gd name="connsiteY11" fmla="*/ 2096328 h 3483137"/>
                    <a:gd name="connsiteX12" fmla="*/ 3816547 w 4045737"/>
                    <a:gd name="connsiteY12" fmla="*/ 1413218 h 3483137"/>
                    <a:gd name="connsiteX13" fmla="*/ 3574500 w 4045737"/>
                    <a:gd name="connsiteY13" fmla="*/ 891472 h 3483137"/>
                    <a:gd name="connsiteX14" fmla="*/ 3585258 w 4045737"/>
                    <a:gd name="connsiteY14" fmla="*/ 488060 h 3483137"/>
                    <a:gd name="connsiteX15" fmla="*/ 2896768 w 4045737"/>
                    <a:gd name="connsiteY15" fmla="*/ 41618 h 3483137"/>
                    <a:gd name="connsiteX16" fmla="*/ 2391159 w 4045737"/>
                    <a:gd name="connsiteY16" fmla="*/ 197604 h 3483137"/>
                    <a:gd name="connsiteX17" fmla="*/ 1847898 w 4045737"/>
                    <a:gd name="connsiteY17" fmla="*/ 143816 h 3483137"/>
                    <a:gd name="connsiteX0" fmla="*/ 1874114 w 4071953"/>
                    <a:gd name="connsiteY0" fmla="*/ 143816 h 3483137"/>
                    <a:gd name="connsiteX1" fmla="*/ 959713 w 4071953"/>
                    <a:gd name="connsiteY1" fmla="*/ 305181 h 3483137"/>
                    <a:gd name="connsiteX2" fmla="*/ 717666 w 4071953"/>
                    <a:gd name="connsiteY2" fmla="*/ 762380 h 3483137"/>
                    <a:gd name="connsiteX3" fmla="*/ 260466 w 4071953"/>
                    <a:gd name="connsiteY3" fmla="*/ 1311020 h 3483137"/>
                    <a:gd name="connsiteX4" fmla="*/ 131789 w 4071953"/>
                    <a:gd name="connsiteY4" fmla="*/ 2119498 h 3483137"/>
                    <a:gd name="connsiteX5" fmla="*/ 852137 w 4071953"/>
                    <a:gd name="connsiteY5" fmla="*/ 2774060 h 3483137"/>
                    <a:gd name="connsiteX6" fmla="*/ 1529869 w 4071953"/>
                    <a:gd name="connsiteY6" fmla="*/ 3419519 h 3483137"/>
                    <a:gd name="connsiteX7" fmla="*/ 2519572 w 4071953"/>
                    <a:gd name="connsiteY7" fmla="*/ 3349595 h 3483137"/>
                    <a:gd name="connsiteX8" fmla="*/ 3360324 w 4071953"/>
                    <a:gd name="connsiteY8" fmla="*/ 3462137 h 3483137"/>
                    <a:gd name="connsiteX9" fmla="*/ 3751323 w 4071953"/>
                    <a:gd name="connsiteY9" fmla="*/ 3166714 h 3483137"/>
                    <a:gd name="connsiteX10" fmla="*/ 3719050 w 4071953"/>
                    <a:gd name="connsiteY10" fmla="*/ 2526634 h 3483137"/>
                    <a:gd name="connsiteX11" fmla="*/ 3993370 w 4071953"/>
                    <a:gd name="connsiteY11" fmla="*/ 2096328 h 3483137"/>
                    <a:gd name="connsiteX12" fmla="*/ 3842763 w 4071953"/>
                    <a:gd name="connsiteY12" fmla="*/ 1413218 h 3483137"/>
                    <a:gd name="connsiteX13" fmla="*/ 3600716 w 4071953"/>
                    <a:gd name="connsiteY13" fmla="*/ 891472 h 3483137"/>
                    <a:gd name="connsiteX14" fmla="*/ 3611474 w 4071953"/>
                    <a:gd name="connsiteY14" fmla="*/ 488060 h 3483137"/>
                    <a:gd name="connsiteX15" fmla="*/ 2922984 w 4071953"/>
                    <a:gd name="connsiteY15" fmla="*/ 41618 h 3483137"/>
                    <a:gd name="connsiteX16" fmla="*/ 2417375 w 4071953"/>
                    <a:gd name="connsiteY16" fmla="*/ 197604 h 3483137"/>
                    <a:gd name="connsiteX17" fmla="*/ 1874114 w 4071953"/>
                    <a:gd name="connsiteY17" fmla="*/ 143816 h 3483137"/>
                    <a:gd name="connsiteX0" fmla="*/ 1887847 w 4085686"/>
                    <a:gd name="connsiteY0" fmla="*/ 143816 h 3483137"/>
                    <a:gd name="connsiteX1" fmla="*/ 973446 w 4085686"/>
                    <a:gd name="connsiteY1" fmla="*/ 305181 h 3483137"/>
                    <a:gd name="connsiteX2" fmla="*/ 731399 w 4085686"/>
                    <a:gd name="connsiteY2" fmla="*/ 762380 h 3483137"/>
                    <a:gd name="connsiteX3" fmla="*/ 231996 w 4085686"/>
                    <a:gd name="connsiteY3" fmla="*/ 1275851 h 3483137"/>
                    <a:gd name="connsiteX4" fmla="*/ 145522 w 4085686"/>
                    <a:gd name="connsiteY4" fmla="*/ 2119498 h 3483137"/>
                    <a:gd name="connsiteX5" fmla="*/ 865870 w 4085686"/>
                    <a:gd name="connsiteY5" fmla="*/ 2774060 h 3483137"/>
                    <a:gd name="connsiteX6" fmla="*/ 1543602 w 4085686"/>
                    <a:gd name="connsiteY6" fmla="*/ 3419519 h 3483137"/>
                    <a:gd name="connsiteX7" fmla="*/ 2533305 w 4085686"/>
                    <a:gd name="connsiteY7" fmla="*/ 3349595 h 3483137"/>
                    <a:gd name="connsiteX8" fmla="*/ 3374057 w 4085686"/>
                    <a:gd name="connsiteY8" fmla="*/ 3462137 h 3483137"/>
                    <a:gd name="connsiteX9" fmla="*/ 3765056 w 4085686"/>
                    <a:gd name="connsiteY9" fmla="*/ 3166714 h 3483137"/>
                    <a:gd name="connsiteX10" fmla="*/ 3732783 w 4085686"/>
                    <a:gd name="connsiteY10" fmla="*/ 2526634 h 3483137"/>
                    <a:gd name="connsiteX11" fmla="*/ 4007103 w 4085686"/>
                    <a:gd name="connsiteY11" fmla="*/ 2096328 h 3483137"/>
                    <a:gd name="connsiteX12" fmla="*/ 3856496 w 4085686"/>
                    <a:gd name="connsiteY12" fmla="*/ 1413218 h 3483137"/>
                    <a:gd name="connsiteX13" fmla="*/ 3614449 w 4085686"/>
                    <a:gd name="connsiteY13" fmla="*/ 891472 h 3483137"/>
                    <a:gd name="connsiteX14" fmla="*/ 3625207 w 4085686"/>
                    <a:gd name="connsiteY14" fmla="*/ 488060 h 3483137"/>
                    <a:gd name="connsiteX15" fmla="*/ 2936717 w 4085686"/>
                    <a:gd name="connsiteY15" fmla="*/ 41618 h 3483137"/>
                    <a:gd name="connsiteX16" fmla="*/ 2431108 w 4085686"/>
                    <a:gd name="connsiteY16" fmla="*/ 197604 h 3483137"/>
                    <a:gd name="connsiteX17" fmla="*/ 1887847 w 4085686"/>
                    <a:gd name="connsiteY17" fmla="*/ 143816 h 3483137"/>
                    <a:gd name="connsiteX0" fmla="*/ 1879987 w 4077826"/>
                    <a:gd name="connsiteY0" fmla="*/ 143816 h 3483137"/>
                    <a:gd name="connsiteX1" fmla="*/ 965586 w 4077826"/>
                    <a:gd name="connsiteY1" fmla="*/ 305181 h 3483137"/>
                    <a:gd name="connsiteX2" fmla="*/ 723539 w 4077826"/>
                    <a:gd name="connsiteY2" fmla="*/ 762380 h 3483137"/>
                    <a:gd name="connsiteX3" fmla="*/ 224136 w 4077826"/>
                    <a:gd name="connsiteY3" fmla="*/ 1275851 h 3483137"/>
                    <a:gd name="connsiteX4" fmla="*/ 137662 w 4077826"/>
                    <a:gd name="connsiteY4" fmla="*/ 2119498 h 3483137"/>
                    <a:gd name="connsiteX5" fmla="*/ 858010 w 4077826"/>
                    <a:gd name="connsiteY5" fmla="*/ 2774060 h 3483137"/>
                    <a:gd name="connsiteX6" fmla="*/ 1535742 w 4077826"/>
                    <a:gd name="connsiteY6" fmla="*/ 3419519 h 3483137"/>
                    <a:gd name="connsiteX7" fmla="*/ 2525445 w 4077826"/>
                    <a:gd name="connsiteY7" fmla="*/ 3349595 h 3483137"/>
                    <a:gd name="connsiteX8" fmla="*/ 3366197 w 4077826"/>
                    <a:gd name="connsiteY8" fmla="*/ 3462137 h 3483137"/>
                    <a:gd name="connsiteX9" fmla="*/ 3757196 w 4077826"/>
                    <a:gd name="connsiteY9" fmla="*/ 3166714 h 3483137"/>
                    <a:gd name="connsiteX10" fmla="*/ 3724923 w 4077826"/>
                    <a:gd name="connsiteY10" fmla="*/ 2526634 h 3483137"/>
                    <a:gd name="connsiteX11" fmla="*/ 3999243 w 4077826"/>
                    <a:gd name="connsiteY11" fmla="*/ 2096328 h 3483137"/>
                    <a:gd name="connsiteX12" fmla="*/ 3848636 w 4077826"/>
                    <a:gd name="connsiteY12" fmla="*/ 1413218 h 3483137"/>
                    <a:gd name="connsiteX13" fmla="*/ 3606589 w 4077826"/>
                    <a:gd name="connsiteY13" fmla="*/ 891472 h 3483137"/>
                    <a:gd name="connsiteX14" fmla="*/ 3617347 w 4077826"/>
                    <a:gd name="connsiteY14" fmla="*/ 488060 h 3483137"/>
                    <a:gd name="connsiteX15" fmla="*/ 2928857 w 4077826"/>
                    <a:gd name="connsiteY15" fmla="*/ 41618 h 3483137"/>
                    <a:gd name="connsiteX16" fmla="*/ 2423248 w 4077826"/>
                    <a:gd name="connsiteY16" fmla="*/ 197604 h 3483137"/>
                    <a:gd name="connsiteX17" fmla="*/ 1879987 w 4077826"/>
                    <a:gd name="connsiteY17" fmla="*/ 143816 h 3483137"/>
                    <a:gd name="connsiteX0" fmla="*/ 1870766 w 4068605"/>
                    <a:gd name="connsiteY0" fmla="*/ 143816 h 3483137"/>
                    <a:gd name="connsiteX1" fmla="*/ 956365 w 4068605"/>
                    <a:gd name="connsiteY1" fmla="*/ 305181 h 3483137"/>
                    <a:gd name="connsiteX2" fmla="*/ 714318 w 4068605"/>
                    <a:gd name="connsiteY2" fmla="*/ 762380 h 3483137"/>
                    <a:gd name="connsiteX3" fmla="*/ 214915 w 4068605"/>
                    <a:gd name="connsiteY3" fmla="*/ 1275851 h 3483137"/>
                    <a:gd name="connsiteX4" fmla="*/ 128441 w 4068605"/>
                    <a:gd name="connsiteY4" fmla="*/ 2119498 h 3483137"/>
                    <a:gd name="connsiteX5" fmla="*/ 848789 w 4068605"/>
                    <a:gd name="connsiteY5" fmla="*/ 2774060 h 3483137"/>
                    <a:gd name="connsiteX6" fmla="*/ 1526521 w 4068605"/>
                    <a:gd name="connsiteY6" fmla="*/ 3419519 h 3483137"/>
                    <a:gd name="connsiteX7" fmla="*/ 2516224 w 4068605"/>
                    <a:gd name="connsiteY7" fmla="*/ 3349595 h 3483137"/>
                    <a:gd name="connsiteX8" fmla="*/ 3356976 w 4068605"/>
                    <a:gd name="connsiteY8" fmla="*/ 3462137 h 3483137"/>
                    <a:gd name="connsiteX9" fmla="*/ 3747975 w 4068605"/>
                    <a:gd name="connsiteY9" fmla="*/ 3166714 h 3483137"/>
                    <a:gd name="connsiteX10" fmla="*/ 3715702 w 4068605"/>
                    <a:gd name="connsiteY10" fmla="*/ 2526634 h 3483137"/>
                    <a:gd name="connsiteX11" fmla="*/ 3990022 w 4068605"/>
                    <a:gd name="connsiteY11" fmla="*/ 2096328 h 3483137"/>
                    <a:gd name="connsiteX12" fmla="*/ 3839415 w 4068605"/>
                    <a:gd name="connsiteY12" fmla="*/ 1413218 h 3483137"/>
                    <a:gd name="connsiteX13" fmla="*/ 3597368 w 4068605"/>
                    <a:gd name="connsiteY13" fmla="*/ 891472 h 3483137"/>
                    <a:gd name="connsiteX14" fmla="*/ 3608126 w 4068605"/>
                    <a:gd name="connsiteY14" fmla="*/ 488060 h 3483137"/>
                    <a:gd name="connsiteX15" fmla="*/ 2919636 w 4068605"/>
                    <a:gd name="connsiteY15" fmla="*/ 41618 h 3483137"/>
                    <a:gd name="connsiteX16" fmla="*/ 2414027 w 4068605"/>
                    <a:gd name="connsiteY16" fmla="*/ 197604 h 3483137"/>
                    <a:gd name="connsiteX17" fmla="*/ 1870766 w 4068605"/>
                    <a:gd name="connsiteY17" fmla="*/ 143816 h 3483137"/>
                    <a:gd name="connsiteX0" fmla="*/ 1955172 w 4068605"/>
                    <a:gd name="connsiteY0" fmla="*/ 143816 h 3483137"/>
                    <a:gd name="connsiteX1" fmla="*/ 956365 w 4068605"/>
                    <a:gd name="connsiteY1" fmla="*/ 305181 h 3483137"/>
                    <a:gd name="connsiteX2" fmla="*/ 714318 w 4068605"/>
                    <a:gd name="connsiteY2" fmla="*/ 762380 h 3483137"/>
                    <a:gd name="connsiteX3" fmla="*/ 214915 w 4068605"/>
                    <a:gd name="connsiteY3" fmla="*/ 1275851 h 3483137"/>
                    <a:gd name="connsiteX4" fmla="*/ 128441 w 4068605"/>
                    <a:gd name="connsiteY4" fmla="*/ 2119498 h 3483137"/>
                    <a:gd name="connsiteX5" fmla="*/ 848789 w 4068605"/>
                    <a:gd name="connsiteY5" fmla="*/ 2774060 h 3483137"/>
                    <a:gd name="connsiteX6" fmla="*/ 1526521 w 4068605"/>
                    <a:gd name="connsiteY6" fmla="*/ 3419519 h 3483137"/>
                    <a:gd name="connsiteX7" fmla="*/ 2516224 w 4068605"/>
                    <a:gd name="connsiteY7" fmla="*/ 3349595 h 3483137"/>
                    <a:gd name="connsiteX8" fmla="*/ 3356976 w 4068605"/>
                    <a:gd name="connsiteY8" fmla="*/ 3462137 h 3483137"/>
                    <a:gd name="connsiteX9" fmla="*/ 3747975 w 4068605"/>
                    <a:gd name="connsiteY9" fmla="*/ 3166714 h 3483137"/>
                    <a:gd name="connsiteX10" fmla="*/ 3715702 w 4068605"/>
                    <a:gd name="connsiteY10" fmla="*/ 2526634 h 3483137"/>
                    <a:gd name="connsiteX11" fmla="*/ 3990022 w 4068605"/>
                    <a:gd name="connsiteY11" fmla="*/ 2096328 h 3483137"/>
                    <a:gd name="connsiteX12" fmla="*/ 3839415 w 4068605"/>
                    <a:gd name="connsiteY12" fmla="*/ 1413218 h 3483137"/>
                    <a:gd name="connsiteX13" fmla="*/ 3597368 w 4068605"/>
                    <a:gd name="connsiteY13" fmla="*/ 891472 h 3483137"/>
                    <a:gd name="connsiteX14" fmla="*/ 3608126 w 4068605"/>
                    <a:gd name="connsiteY14" fmla="*/ 488060 h 3483137"/>
                    <a:gd name="connsiteX15" fmla="*/ 2919636 w 4068605"/>
                    <a:gd name="connsiteY15" fmla="*/ 41618 h 3483137"/>
                    <a:gd name="connsiteX16" fmla="*/ 2414027 w 4068605"/>
                    <a:gd name="connsiteY16" fmla="*/ 197604 h 3483137"/>
                    <a:gd name="connsiteX17" fmla="*/ 1955172 w 4068605"/>
                    <a:gd name="connsiteY17" fmla="*/ 143816 h 3483137"/>
                    <a:gd name="connsiteX0" fmla="*/ 1955172 w 4068605"/>
                    <a:gd name="connsiteY0" fmla="*/ 143816 h 3483137"/>
                    <a:gd name="connsiteX1" fmla="*/ 956365 w 4068605"/>
                    <a:gd name="connsiteY1" fmla="*/ 305181 h 3483137"/>
                    <a:gd name="connsiteX2" fmla="*/ 714318 w 4068605"/>
                    <a:gd name="connsiteY2" fmla="*/ 762380 h 3483137"/>
                    <a:gd name="connsiteX3" fmla="*/ 214915 w 4068605"/>
                    <a:gd name="connsiteY3" fmla="*/ 1275851 h 3483137"/>
                    <a:gd name="connsiteX4" fmla="*/ 128441 w 4068605"/>
                    <a:gd name="connsiteY4" fmla="*/ 2119498 h 3483137"/>
                    <a:gd name="connsiteX5" fmla="*/ 848789 w 4068605"/>
                    <a:gd name="connsiteY5" fmla="*/ 2774060 h 3483137"/>
                    <a:gd name="connsiteX6" fmla="*/ 1526521 w 4068605"/>
                    <a:gd name="connsiteY6" fmla="*/ 3419519 h 3483137"/>
                    <a:gd name="connsiteX7" fmla="*/ 2516224 w 4068605"/>
                    <a:gd name="connsiteY7" fmla="*/ 3349595 h 3483137"/>
                    <a:gd name="connsiteX8" fmla="*/ 3356976 w 4068605"/>
                    <a:gd name="connsiteY8" fmla="*/ 3462137 h 3483137"/>
                    <a:gd name="connsiteX9" fmla="*/ 3747975 w 4068605"/>
                    <a:gd name="connsiteY9" fmla="*/ 3166714 h 3483137"/>
                    <a:gd name="connsiteX10" fmla="*/ 3715702 w 4068605"/>
                    <a:gd name="connsiteY10" fmla="*/ 2526634 h 3483137"/>
                    <a:gd name="connsiteX11" fmla="*/ 3990022 w 4068605"/>
                    <a:gd name="connsiteY11" fmla="*/ 2096328 h 3483137"/>
                    <a:gd name="connsiteX12" fmla="*/ 3839415 w 4068605"/>
                    <a:gd name="connsiteY12" fmla="*/ 1413218 h 3483137"/>
                    <a:gd name="connsiteX13" fmla="*/ 3597368 w 4068605"/>
                    <a:gd name="connsiteY13" fmla="*/ 891472 h 3483137"/>
                    <a:gd name="connsiteX14" fmla="*/ 3608126 w 4068605"/>
                    <a:gd name="connsiteY14" fmla="*/ 488060 h 3483137"/>
                    <a:gd name="connsiteX15" fmla="*/ 2919636 w 4068605"/>
                    <a:gd name="connsiteY15" fmla="*/ 41618 h 3483137"/>
                    <a:gd name="connsiteX16" fmla="*/ 2512501 w 4068605"/>
                    <a:gd name="connsiteY16" fmla="*/ 148367 h 3483137"/>
                    <a:gd name="connsiteX17" fmla="*/ 1955172 w 4068605"/>
                    <a:gd name="connsiteY17" fmla="*/ 143816 h 3483137"/>
                    <a:gd name="connsiteX0" fmla="*/ 1955172 w 4068605"/>
                    <a:gd name="connsiteY0" fmla="*/ 172815 h 3512136"/>
                    <a:gd name="connsiteX1" fmla="*/ 956365 w 4068605"/>
                    <a:gd name="connsiteY1" fmla="*/ 334180 h 3512136"/>
                    <a:gd name="connsiteX2" fmla="*/ 714318 w 4068605"/>
                    <a:gd name="connsiteY2" fmla="*/ 791379 h 3512136"/>
                    <a:gd name="connsiteX3" fmla="*/ 214915 w 4068605"/>
                    <a:gd name="connsiteY3" fmla="*/ 1304850 h 3512136"/>
                    <a:gd name="connsiteX4" fmla="*/ 128441 w 4068605"/>
                    <a:gd name="connsiteY4" fmla="*/ 2148497 h 3512136"/>
                    <a:gd name="connsiteX5" fmla="*/ 848789 w 4068605"/>
                    <a:gd name="connsiteY5" fmla="*/ 2803059 h 3512136"/>
                    <a:gd name="connsiteX6" fmla="*/ 1526521 w 4068605"/>
                    <a:gd name="connsiteY6" fmla="*/ 3448518 h 3512136"/>
                    <a:gd name="connsiteX7" fmla="*/ 2516224 w 4068605"/>
                    <a:gd name="connsiteY7" fmla="*/ 3378594 h 3512136"/>
                    <a:gd name="connsiteX8" fmla="*/ 3356976 w 4068605"/>
                    <a:gd name="connsiteY8" fmla="*/ 3491136 h 3512136"/>
                    <a:gd name="connsiteX9" fmla="*/ 3747975 w 4068605"/>
                    <a:gd name="connsiteY9" fmla="*/ 3195713 h 3512136"/>
                    <a:gd name="connsiteX10" fmla="*/ 3715702 w 4068605"/>
                    <a:gd name="connsiteY10" fmla="*/ 2555633 h 3512136"/>
                    <a:gd name="connsiteX11" fmla="*/ 3990022 w 4068605"/>
                    <a:gd name="connsiteY11" fmla="*/ 2125327 h 3512136"/>
                    <a:gd name="connsiteX12" fmla="*/ 3839415 w 4068605"/>
                    <a:gd name="connsiteY12" fmla="*/ 1442217 h 3512136"/>
                    <a:gd name="connsiteX13" fmla="*/ 3597368 w 4068605"/>
                    <a:gd name="connsiteY13" fmla="*/ 920471 h 3512136"/>
                    <a:gd name="connsiteX14" fmla="*/ 3608126 w 4068605"/>
                    <a:gd name="connsiteY14" fmla="*/ 517059 h 3512136"/>
                    <a:gd name="connsiteX15" fmla="*/ 2954805 w 4068605"/>
                    <a:gd name="connsiteY15" fmla="*/ 14346 h 3512136"/>
                    <a:gd name="connsiteX16" fmla="*/ 2512501 w 4068605"/>
                    <a:gd name="connsiteY16" fmla="*/ 177366 h 3512136"/>
                    <a:gd name="connsiteX17" fmla="*/ 1955172 w 4068605"/>
                    <a:gd name="connsiteY17" fmla="*/ 172815 h 3512136"/>
                    <a:gd name="connsiteX0" fmla="*/ 1955172 w 4068605"/>
                    <a:gd name="connsiteY0" fmla="*/ 172815 h 3512136"/>
                    <a:gd name="connsiteX1" fmla="*/ 956365 w 4068605"/>
                    <a:gd name="connsiteY1" fmla="*/ 334180 h 3512136"/>
                    <a:gd name="connsiteX2" fmla="*/ 714318 w 4068605"/>
                    <a:gd name="connsiteY2" fmla="*/ 791379 h 3512136"/>
                    <a:gd name="connsiteX3" fmla="*/ 214915 w 4068605"/>
                    <a:gd name="connsiteY3" fmla="*/ 1304850 h 3512136"/>
                    <a:gd name="connsiteX4" fmla="*/ 128441 w 4068605"/>
                    <a:gd name="connsiteY4" fmla="*/ 2148497 h 3512136"/>
                    <a:gd name="connsiteX5" fmla="*/ 848789 w 4068605"/>
                    <a:gd name="connsiteY5" fmla="*/ 2803059 h 3512136"/>
                    <a:gd name="connsiteX6" fmla="*/ 1526521 w 4068605"/>
                    <a:gd name="connsiteY6" fmla="*/ 3448518 h 3512136"/>
                    <a:gd name="connsiteX7" fmla="*/ 2516224 w 4068605"/>
                    <a:gd name="connsiteY7" fmla="*/ 3378594 h 3512136"/>
                    <a:gd name="connsiteX8" fmla="*/ 3356976 w 4068605"/>
                    <a:gd name="connsiteY8" fmla="*/ 3491136 h 3512136"/>
                    <a:gd name="connsiteX9" fmla="*/ 3747975 w 4068605"/>
                    <a:gd name="connsiteY9" fmla="*/ 3195713 h 3512136"/>
                    <a:gd name="connsiteX10" fmla="*/ 3715702 w 4068605"/>
                    <a:gd name="connsiteY10" fmla="*/ 2555633 h 3512136"/>
                    <a:gd name="connsiteX11" fmla="*/ 3990022 w 4068605"/>
                    <a:gd name="connsiteY11" fmla="*/ 2125327 h 3512136"/>
                    <a:gd name="connsiteX12" fmla="*/ 3839415 w 4068605"/>
                    <a:gd name="connsiteY12" fmla="*/ 1442217 h 3512136"/>
                    <a:gd name="connsiteX13" fmla="*/ 3597368 w 4068605"/>
                    <a:gd name="connsiteY13" fmla="*/ 920471 h 3512136"/>
                    <a:gd name="connsiteX14" fmla="*/ 3608126 w 4068605"/>
                    <a:gd name="connsiteY14" fmla="*/ 517059 h 3512136"/>
                    <a:gd name="connsiteX15" fmla="*/ 2954805 w 4068605"/>
                    <a:gd name="connsiteY15" fmla="*/ 14346 h 3512136"/>
                    <a:gd name="connsiteX16" fmla="*/ 2498433 w 4068605"/>
                    <a:gd name="connsiteY16" fmla="*/ 191646 h 3512136"/>
                    <a:gd name="connsiteX17" fmla="*/ 1955172 w 4068605"/>
                    <a:gd name="connsiteY17" fmla="*/ 172815 h 3512136"/>
                    <a:gd name="connsiteX0" fmla="*/ 1955172 w 4068605"/>
                    <a:gd name="connsiteY0" fmla="*/ 172815 h 3512136"/>
                    <a:gd name="connsiteX1" fmla="*/ 956365 w 4068605"/>
                    <a:gd name="connsiteY1" fmla="*/ 334180 h 3512136"/>
                    <a:gd name="connsiteX2" fmla="*/ 714318 w 4068605"/>
                    <a:gd name="connsiteY2" fmla="*/ 791379 h 3512136"/>
                    <a:gd name="connsiteX3" fmla="*/ 214915 w 4068605"/>
                    <a:gd name="connsiteY3" fmla="*/ 1304850 h 3512136"/>
                    <a:gd name="connsiteX4" fmla="*/ 128441 w 4068605"/>
                    <a:gd name="connsiteY4" fmla="*/ 2148497 h 3512136"/>
                    <a:gd name="connsiteX5" fmla="*/ 848789 w 4068605"/>
                    <a:gd name="connsiteY5" fmla="*/ 2803059 h 3512136"/>
                    <a:gd name="connsiteX6" fmla="*/ 1526521 w 4068605"/>
                    <a:gd name="connsiteY6" fmla="*/ 3448518 h 3512136"/>
                    <a:gd name="connsiteX7" fmla="*/ 2516224 w 4068605"/>
                    <a:gd name="connsiteY7" fmla="*/ 3378594 h 3512136"/>
                    <a:gd name="connsiteX8" fmla="*/ 3356976 w 4068605"/>
                    <a:gd name="connsiteY8" fmla="*/ 3491136 h 3512136"/>
                    <a:gd name="connsiteX9" fmla="*/ 3747975 w 4068605"/>
                    <a:gd name="connsiteY9" fmla="*/ 3195713 h 3512136"/>
                    <a:gd name="connsiteX10" fmla="*/ 3715702 w 4068605"/>
                    <a:gd name="connsiteY10" fmla="*/ 2555633 h 3512136"/>
                    <a:gd name="connsiteX11" fmla="*/ 3990022 w 4068605"/>
                    <a:gd name="connsiteY11" fmla="*/ 2125327 h 3512136"/>
                    <a:gd name="connsiteX12" fmla="*/ 3839415 w 4068605"/>
                    <a:gd name="connsiteY12" fmla="*/ 1442217 h 3512136"/>
                    <a:gd name="connsiteX13" fmla="*/ 3597368 w 4068605"/>
                    <a:gd name="connsiteY13" fmla="*/ 920471 h 3512136"/>
                    <a:gd name="connsiteX14" fmla="*/ 3608126 w 4068605"/>
                    <a:gd name="connsiteY14" fmla="*/ 517059 h 3512136"/>
                    <a:gd name="connsiteX15" fmla="*/ 2954805 w 4068605"/>
                    <a:gd name="connsiteY15" fmla="*/ 14346 h 3512136"/>
                    <a:gd name="connsiteX16" fmla="*/ 2498433 w 4068605"/>
                    <a:gd name="connsiteY16" fmla="*/ 191646 h 3512136"/>
                    <a:gd name="connsiteX17" fmla="*/ 1955172 w 4068605"/>
                    <a:gd name="connsiteY17" fmla="*/ 172815 h 3512136"/>
                    <a:gd name="connsiteX0" fmla="*/ 1955172 w 4068605"/>
                    <a:gd name="connsiteY0" fmla="*/ 172815 h 3512136"/>
                    <a:gd name="connsiteX1" fmla="*/ 956365 w 4068605"/>
                    <a:gd name="connsiteY1" fmla="*/ 334180 h 3512136"/>
                    <a:gd name="connsiteX2" fmla="*/ 714318 w 4068605"/>
                    <a:gd name="connsiteY2" fmla="*/ 791379 h 3512136"/>
                    <a:gd name="connsiteX3" fmla="*/ 214915 w 4068605"/>
                    <a:gd name="connsiteY3" fmla="*/ 1304850 h 3512136"/>
                    <a:gd name="connsiteX4" fmla="*/ 128441 w 4068605"/>
                    <a:gd name="connsiteY4" fmla="*/ 2148497 h 3512136"/>
                    <a:gd name="connsiteX5" fmla="*/ 848789 w 4068605"/>
                    <a:gd name="connsiteY5" fmla="*/ 2803059 h 3512136"/>
                    <a:gd name="connsiteX6" fmla="*/ 1526521 w 4068605"/>
                    <a:gd name="connsiteY6" fmla="*/ 3448518 h 3512136"/>
                    <a:gd name="connsiteX7" fmla="*/ 2516224 w 4068605"/>
                    <a:gd name="connsiteY7" fmla="*/ 3378594 h 3512136"/>
                    <a:gd name="connsiteX8" fmla="*/ 3356976 w 4068605"/>
                    <a:gd name="connsiteY8" fmla="*/ 3491136 h 3512136"/>
                    <a:gd name="connsiteX9" fmla="*/ 3747975 w 4068605"/>
                    <a:gd name="connsiteY9" fmla="*/ 3195713 h 3512136"/>
                    <a:gd name="connsiteX10" fmla="*/ 3715702 w 4068605"/>
                    <a:gd name="connsiteY10" fmla="*/ 2555633 h 3512136"/>
                    <a:gd name="connsiteX11" fmla="*/ 3990022 w 4068605"/>
                    <a:gd name="connsiteY11" fmla="*/ 2125327 h 3512136"/>
                    <a:gd name="connsiteX12" fmla="*/ 3839415 w 4068605"/>
                    <a:gd name="connsiteY12" fmla="*/ 1442217 h 3512136"/>
                    <a:gd name="connsiteX13" fmla="*/ 3597368 w 4068605"/>
                    <a:gd name="connsiteY13" fmla="*/ 920471 h 3512136"/>
                    <a:gd name="connsiteX14" fmla="*/ 3608126 w 4068605"/>
                    <a:gd name="connsiteY14" fmla="*/ 517059 h 3512136"/>
                    <a:gd name="connsiteX15" fmla="*/ 2954805 w 4068605"/>
                    <a:gd name="connsiteY15" fmla="*/ 14346 h 3512136"/>
                    <a:gd name="connsiteX16" fmla="*/ 2498433 w 4068605"/>
                    <a:gd name="connsiteY16" fmla="*/ 191646 h 3512136"/>
                    <a:gd name="connsiteX17" fmla="*/ 1955172 w 4068605"/>
                    <a:gd name="connsiteY17" fmla="*/ 172815 h 3512136"/>
                    <a:gd name="connsiteX0" fmla="*/ 1955172 w 4068605"/>
                    <a:gd name="connsiteY0" fmla="*/ 172815 h 3512136"/>
                    <a:gd name="connsiteX1" fmla="*/ 956365 w 4068605"/>
                    <a:gd name="connsiteY1" fmla="*/ 334180 h 3512136"/>
                    <a:gd name="connsiteX2" fmla="*/ 714318 w 4068605"/>
                    <a:gd name="connsiteY2" fmla="*/ 791379 h 3512136"/>
                    <a:gd name="connsiteX3" fmla="*/ 214915 w 4068605"/>
                    <a:gd name="connsiteY3" fmla="*/ 1304850 h 3512136"/>
                    <a:gd name="connsiteX4" fmla="*/ 128441 w 4068605"/>
                    <a:gd name="connsiteY4" fmla="*/ 2148497 h 3512136"/>
                    <a:gd name="connsiteX5" fmla="*/ 848789 w 4068605"/>
                    <a:gd name="connsiteY5" fmla="*/ 2803059 h 3512136"/>
                    <a:gd name="connsiteX6" fmla="*/ 1526521 w 4068605"/>
                    <a:gd name="connsiteY6" fmla="*/ 3448518 h 3512136"/>
                    <a:gd name="connsiteX7" fmla="*/ 2516224 w 4068605"/>
                    <a:gd name="connsiteY7" fmla="*/ 3378594 h 3512136"/>
                    <a:gd name="connsiteX8" fmla="*/ 3356976 w 4068605"/>
                    <a:gd name="connsiteY8" fmla="*/ 3491136 h 3512136"/>
                    <a:gd name="connsiteX9" fmla="*/ 3747975 w 4068605"/>
                    <a:gd name="connsiteY9" fmla="*/ 3195713 h 3512136"/>
                    <a:gd name="connsiteX10" fmla="*/ 3722736 w 4068605"/>
                    <a:gd name="connsiteY10" fmla="*/ 2498514 h 3512136"/>
                    <a:gd name="connsiteX11" fmla="*/ 3990022 w 4068605"/>
                    <a:gd name="connsiteY11" fmla="*/ 2125327 h 3512136"/>
                    <a:gd name="connsiteX12" fmla="*/ 3839415 w 4068605"/>
                    <a:gd name="connsiteY12" fmla="*/ 1442217 h 3512136"/>
                    <a:gd name="connsiteX13" fmla="*/ 3597368 w 4068605"/>
                    <a:gd name="connsiteY13" fmla="*/ 920471 h 3512136"/>
                    <a:gd name="connsiteX14" fmla="*/ 3608126 w 4068605"/>
                    <a:gd name="connsiteY14" fmla="*/ 517059 h 3512136"/>
                    <a:gd name="connsiteX15" fmla="*/ 2954805 w 4068605"/>
                    <a:gd name="connsiteY15" fmla="*/ 14346 h 3512136"/>
                    <a:gd name="connsiteX16" fmla="*/ 2498433 w 4068605"/>
                    <a:gd name="connsiteY16" fmla="*/ 191646 h 3512136"/>
                    <a:gd name="connsiteX17" fmla="*/ 1955172 w 4068605"/>
                    <a:gd name="connsiteY17" fmla="*/ 172815 h 3512136"/>
                    <a:gd name="connsiteX0" fmla="*/ 1955172 w 4076192"/>
                    <a:gd name="connsiteY0" fmla="*/ 172815 h 3512136"/>
                    <a:gd name="connsiteX1" fmla="*/ 956365 w 4076192"/>
                    <a:gd name="connsiteY1" fmla="*/ 334180 h 3512136"/>
                    <a:gd name="connsiteX2" fmla="*/ 714318 w 4076192"/>
                    <a:gd name="connsiteY2" fmla="*/ 791379 h 3512136"/>
                    <a:gd name="connsiteX3" fmla="*/ 214915 w 4076192"/>
                    <a:gd name="connsiteY3" fmla="*/ 1304850 h 3512136"/>
                    <a:gd name="connsiteX4" fmla="*/ 128441 w 4076192"/>
                    <a:gd name="connsiteY4" fmla="*/ 2148497 h 3512136"/>
                    <a:gd name="connsiteX5" fmla="*/ 848789 w 4076192"/>
                    <a:gd name="connsiteY5" fmla="*/ 2803059 h 3512136"/>
                    <a:gd name="connsiteX6" fmla="*/ 1526521 w 4076192"/>
                    <a:gd name="connsiteY6" fmla="*/ 3448518 h 3512136"/>
                    <a:gd name="connsiteX7" fmla="*/ 2516224 w 4076192"/>
                    <a:gd name="connsiteY7" fmla="*/ 3378594 h 3512136"/>
                    <a:gd name="connsiteX8" fmla="*/ 3356976 w 4076192"/>
                    <a:gd name="connsiteY8" fmla="*/ 3491136 h 3512136"/>
                    <a:gd name="connsiteX9" fmla="*/ 3747975 w 4076192"/>
                    <a:gd name="connsiteY9" fmla="*/ 3195713 h 3512136"/>
                    <a:gd name="connsiteX10" fmla="*/ 3722736 w 4076192"/>
                    <a:gd name="connsiteY10" fmla="*/ 2498514 h 3512136"/>
                    <a:gd name="connsiteX11" fmla="*/ 4004089 w 4076192"/>
                    <a:gd name="connsiteY11" fmla="*/ 2082487 h 3512136"/>
                    <a:gd name="connsiteX12" fmla="*/ 3839415 w 4076192"/>
                    <a:gd name="connsiteY12" fmla="*/ 1442217 h 3512136"/>
                    <a:gd name="connsiteX13" fmla="*/ 3597368 w 4076192"/>
                    <a:gd name="connsiteY13" fmla="*/ 920471 h 3512136"/>
                    <a:gd name="connsiteX14" fmla="*/ 3608126 w 4076192"/>
                    <a:gd name="connsiteY14" fmla="*/ 517059 h 3512136"/>
                    <a:gd name="connsiteX15" fmla="*/ 2954805 w 4076192"/>
                    <a:gd name="connsiteY15" fmla="*/ 14346 h 3512136"/>
                    <a:gd name="connsiteX16" fmla="*/ 2498433 w 4076192"/>
                    <a:gd name="connsiteY16" fmla="*/ 191646 h 3512136"/>
                    <a:gd name="connsiteX17" fmla="*/ 1955172 w 4076192"/>
                    <a:gd name="connsiteY17" fmla="*/ 172815 h 3512136"/>
                    <a:gd name="connsiteX0" fmla="*/ 1955172 w 4076192"/>
                    <a:gd name="connsiteY0" fmla="*/ 172815 h 3512136"/>
                    <a:gd name="connsiteX1" fmla="*/ 956365 w 4076192"/>
                    <a:gd name="connsiteY1" fmla="*/ 334180 h 3512136"/>
                    <a:gd name="connsiteX2" fmla="*/ 714318 w 4076192"/>
                    <a:gd name="connsiteY2" fmla="*/ 791379 h 3512136"/>
                    <a:gd name="connsiteX3" fmla="*/ 214915 w 4076192"/>
                    <a:gd name="connsiteY3" fmla="*/ 1304850 h 3512136"/>
                    <a:gd name="connsiteX4" fmla="*/ 128441 w 4076192"/>
                    <a:gd name="connsiteY4" fmla="*/ 2148497 h 3512136"/>
                    <a:gd name="connsiteX5" fmla="*/ 848789 w 4076192"/>
                    <a:gd name="connsiteY5" fmla="*/ 2803059 h 3512136"/>
                    <a:gd name="connsiteX6" fmla="*/ 1526521 w 4076192"/>
                    <a:gd name="connsiteY6" fmla="*/ 3448518 h 3512136"/>
                    <a:gd name="connsiteX7" fmla="*/ 2516224 w 4076192"/>
                    <a:gd name="connsiteY7" fmla="*/ 3378594 h 3512136"/>
                    <a:gd name="connsiteX8" fmla="*/ 3356976 w 4076192"/>
                    <a:gd name="connsiteY8" fmla="*/ 3491136 h 3512136"/>
                    <a:gd name="connsiteX9" fmla="*/ 3747975 w 4076192"/>
                    <a:gd name="connsiteY9" fmla="*/ 3195713 h 3512136"/>
                    <a:gd name="connsiteX10" fmla="*/ 3722736 w 4076192"/>
                    <a:gd name="connsiteY10" fmla="*/ 2498514 h 3512136"/>
                    <a:gd name="connsiteX11" fmla="*/ 4004089 w 4076192"/>
                    <a:gd name="connsiteY11" fmla="*/ 2082487 h 3512136"/>
                    <a:gd name="connsiteX12" fmla="*/ 3839415 w 4076192"/>
                    <a:gd name="connsiteY12" fmla="*/ 1442217 h 3512136"/>
                    <a:gd name="connsiteX13" fmla="*/ 3597368 w 4076192"/>
                    <a:gd name="connsiteY13" fmla="*/ 920471 h 3512136"/>
                    <a:gd name="connsiteX14" fmla="*/ 3608126 w 4076192"/>
                    <a:gd name="connsiteY14" fmla="*/ 517059 h 3512136"/>
                    <a:gd name="connsiteX15" fmla="*/ 2954805 w 4076192"/>
                    <a:gd name="connsiteY15" fmla="*/ 14346 h 3512136"/>
                    <a:gd name="connsiteX16" fmla="*/ 2498433 w 4076192"/>
                    <a:gd name="connsiteY16" fmla="*/ 191646 h 3512136"/>
                    <a:gd name="connsiteX17" fmla="*/ 1955172 w 4076192"/>
                    <a:gd name="connsiteY17" fmla="*/ 172815 h 3512136"/>
                    <a:gd name="connsiteX0" fmla="*/ 1955172 w 4076192"/>
                    <a:gd name="connsiteY0" fmla="*/ 172815 h 3512136"/>
                    <a:gd name="connsiteX1" fmla="*/ 956365 w 4076192"/>
                    <a:gd name="connsiteY1" fmla="*/ 334180 h 3512136"/>
                    <a:gd name="connsiteX2" fmla="*/ 714318 w 4076192"/>
                    <a:gd name="connsiteY2" fmla="*/ 791379 h 3512136"/>
                    <a:gd name="connsiteX3" fmla="*/ 214915 w 4076192"/>
                    <a:gd name="connsiteY3" fmla="*/ 1304850 h 3512136"/>
                    <a:gd name="connsiteX4" fmla="*/ 128441 w 4076192"/>
                    <a:gd name="connsiteY4" fmla="*/ 2148497 h 3512136"/>
                    <a:gd name="connsiteX5" fmla="*/ 848789 w 4076192"/>
                    <a:gd name="connsiteY5" fmla="*/ 2803059 h 3512136"/>
                    <a:gd name="connsiteX6" fmla="*/ 1526521 w 4076192"/>
                    <a:gd name="connsiteY6" fmla="*/ 3448518 h 3512136"/>
                    <a:gd name="connsiteX7" fmla="*/ 2516224 w 4076192"/>
                    <a:gd name="connsiteY7" fmla="*/ 3378594 h 3512136"/>
                    <a:gd name="connsiteX8" fmla="*/ 3356976 w 4076192"/>
                    <a:gd name="connsiteY8" fmla="*/ 3491136 h 3512136"/>
                    <a:gd name="connsiteX9" fmla="*/ 3747975 w 4076192"/>
                    <a:gd name="connsiteY9" fmla="*/ 3195713 h 3512136"/>
                    <a:gd name="connsiteX10" fmla="*/ 3722736 w 4076192"/>
                    <a:gd name="connsiteY10" fmla="*/ 2498514 h 3512136"/>
                    <a:gd name="connsiteX11" fmla="*/ 4004089 w 4076192"/>
                    <a:gd name="connsiteY11" fmla="*/ 2082487 h 3512136"/>
                    <a:gd name="connsiteX12" fmla="*/ 3839415 w 4076192"/>
                    <a:gd name="connsiteY12" fmla="*/ 1442217 h 3512136"/>
                    <a:gd name="connsiteX13" fmla="*/ 3597368 w 4076192"/>
                    <a:gd name="connsiteY13" fmla="*/ 920471 h 3512136"/>
                    <a:gd name="connsiteX14" fmla="*/ 3608126 w 4076192"/>
                    <a:gd name="connsiteY14" fmla="*/ 517059 h 3512136"/>
                    <a:gd name="connsiteX15" fmla="*/ 2954805 w 4076192"/>
                    <a:gd name="connsiteY15" fmla="*/ 14346 h 3512136"/>
                    <a:gd name="connsiteX16" fmla="*/ 2498433 w 4076192"/>
                    <a:gd name="connsiteY16" fmla="*/ 191646 h 3512136"/>
                    <a:gd name="connsiteX17" fmla="*/ 1955172 w 4076192"/>
                    <a:gd name="connsiteY17" fmla="*/ 172815 h 3512136"/>
                    <a:gd name="connsiteX0" fmla="*/ 1955172 w 4096899"/>
                    <a:gd name="connsiteY0" fmla="*/ 172815 h 3512136"/>
                    <a:gd name="connsiteX1" fmla="*/ 956365 w 4096899"/>
                    <a:gd name="connsiteY1" fmla="*/ 334180 h 3512136"/>
                    <a:gd name="connsiteX2" fmla="*/ 714318 w 4096899"/>
                    <a:gd name="connsiteY2" fmla="*/ 791379 h 3512136"/>
                    <a:gd name="connsiteX3" fmla="*/ 214915 w 4096899"/>
                    <a:gd name="connsiteY3" fmla="*/ 1304850 h 3512136"/>
                    <a:gd name="connsiteX4" fmla="*/ 128441 w 4096899"/>
                    <a:gd name="connsiteY4" fmla="*/ 2148497 h 3512136"/>
                    <a:gd name="connsiteX5" fmla="*/ 848789 w 4096899"/>
                    <a:gd name="connsiteY5" fmla="*/ 2803059 h 3512136"/>
                    <a:gd name="connsiteX6" fmla="*/ 1526521 w 4096899"/>
                    <a:gd name="connsiteY6" fmla="*/ 3448518 h 3512136"/>
                    <a:gd name="connsiteX7" fmla="*/ 2516224 w 4096899"/>
                    <a:gd name="connsiteY7" fmla="*/ 3378594 h 3512136"/>
                    <a:gd name="connsiteX8" fmla="*/ 3356976 w 4096899"/>
                    <a:gd name="connsiteY8" fmla="*/ 3491136 h 3512136"/>
                    <a:gd name="connsiteX9" fmla="*/ 3747975 w 4096899"/>
                    <a:gd name="connsiteY9" fmla="*/ 3195713 h 3512136"/>
                    <a:gd name="connsiteX10" fmla="*/ 3722736 w 4096899"/>
                    <a:gd name="connsiteY10" fmla="*/ 2498514 h 3512136"/>
                    <a:gd name="connsiteX11" fmla="*/ 4039258 w 4096899"/>
                    <a:gd name="connsiteY11" fmla="*/ 2082487 h 3512136"/>
                    <a:gd name="connsiteX12" fmla="*/ 3839415 w 4096899"/>
                    <a:gd name="connsiteY12" fmla="*/ 1442217 h 3512136"/>
                    <a:gd name="connsiteX13" fmla="*/ 3597368 w 4096899"/>
                    <a:gd name="connsiteY13" fmla="*/ 920471 h 3512136"/>
                    <a:gd name="connsiteX14" fmla="*/ 3608126 w 4096899"/>
                    <a:gd name="connsiteY14" fmla="*/ 517059 h 3512136"/>
                    <a:gd name="connsiteX15" fmla="*/ 2954805 w 4096899"/>
                    <a:gd name="connsiteY15" fmla="*/ 14346 h 3512136"/>
                    <a:gd name="connsiteX16" fmla="*/ 2498433 w 4096899"/>
                    <a:gd name="connsiteY16" fmla="*/ 191646 h 3512136"/>
                    <a:gd name="connsiteX17" fmla="*/ 1955172 w 4096899"/>
                    <a:gd name="connsiteY17" fmla="*/ 172815 h 3512136"/>
                    <a:gd name="connsiteX0" fmla="*/ 1955172 w 4096899"/>
                    <a:gd name="connsiteY0" fmla="*/ 172815 h 3512136"/>
                    <a:gd name="connsiteX1" fmla="*/ 956365 w 4096899"/>
                    <a:gd name="connsiteY1" fmla="*/ 334180 h 3512136"/>
                    <a:gd name="connsiteX2" fmla="*/ 714318 w 4096899"/>
                    <a:gd name="connsiteY2" fmla="*/ 791379 h 3512136"/>
                    <a:gd name="connsiteX3" fmla="*/ 214915 w 4096899"/>
                    <a:gd name="connsiteY3" fmla="*/ 1304850 h 3512136"/>
                    <a:gd name="connsiteX4" fmla="*/ 128441 w 4096899"/>
                    <a:gd name="connsiteY4" fmla="*/ 2148497 h 3512136"/>
                    <a:gd name="connsiteX5" fmla="*/ 848789 w 4096899"/>
                    <a:gd name="connsiteY5" fmla="*/ 2803059 h 3512136"/>
                    <a:gd name="connsiteX6" fmla="*/ 1526521 w 4096899"/>
                    <a:gd name="connsiteY6" fmla="*/ 3448518 h 3512136"/>
                    <a:gd name="connsiteX7" fmla="*/ 2516224 w 4096899"/>
                    <a:gd name="connsiteY7" fmla="*/ 3378594 h 3512136"/>
                    <a:gd name="connsiteX8" fmla="*/ 3356976 w 4096899"/>
                    <a:gd name="connsiteY8" fmla="*/ 3491136 h 3512136"/>
                    <a:gd name="connsiteX9" fmla="*/ 3747975 w 4096899"/>
                    <a:gd name="connsiteY9" fmla="*/ 3195713 h 3512136"/>
                    <a:gd name="connsiteX10" fmla="*/ 3722736 w 4096899"/>
                    <a:gd name="connsiteY10" fmla="*/ 2498514 h 3512136"/>
                    <a:gd name="connsiteX11" fmla="*/ 4039258 w 4096899"/>
                    <a:gd name="connsiteY11" fmla="*/ 2082487 h 3512136"/>
                    <a:gd name="connsiteX12" fmla="*/ 3839415 w 4096899"/>
                    <a:gd name="connsiteY12" fmla="*/ 1442217 h 3512136"/>
                    <a:gd name="connsiteX13" fmla="*/ 3597368 w 4096899"/>
                    <a:gd name="connsiteY13" fmla="*/ 920471 h 3512136"/>
                    <a:gd name="connsiteX14" fmla="*/ 3608126 w 4096899"/>
                    <a:gd name="connsiteY14" fmla="*/ 517059 h 3512136"/>
                    <a:gd name="connsiteX15" fmla="*/ 2954805 w 4096899"/>
                    <a:gd name="connsiteY15" fmla="*/ 14346 h 3512136"/>
                    <a:gd name="connsiteX16" fmla="*/ 2498433 w 4096899"/>
                    <a:gd name="connsiteY16" fmla="*/ 191646 h 3512136"/>
                    <a:gd name="connsiteX17" fmla="*/ 1955172 w 4096899"/>
                    <a:gd name="connsiteY17" fmla="*/ 172815 h 3512136"/>
                    <a:gd name="connsiteX0" fmla="*/ 1978256 w 4119983"/>
                    <a:gd name="connsiteY0" fmla="*/ 172815 h 3512136"/>
                    <a:gd name="connsiteX1" fmla="*/ 979449 w 4119983"/>
                    <a:gd name="connsiteY1" fmla="*/ 334180 h 3512136"/>
                    <a:gd name="connsiteX2" fmla="*/ 737402 w 4119983"/>
                    <a:gd name="connsiteY2" fmla="*/ 791379 h 3512136"/>
                    <a:gd name="connsiteX3" fmla="*/ 237999 w 4119983"/>
                    <a:gd name="connsiteY3" fmla="*/ 1304850 h 3512136"/>
                    <a:gd name="connsiteX4" fmla="*/ 151525 w 4119983"/>
                    <a:gd name="connsiteY4" fmla="*/ 2148497 h 3512136"/>
                    <a:gd name="connsiteX5" fmla="*/ 871873 w 4119983"/>
                    <a:gd name="connsiteY5" fmla="*/ 2803059 h 3512136"/>
                    <a:gd name="connsiteX6" fmla="*/ 1549605 w 4119983"/>
                    <a:gd name="connsiteY6" fmla="*/ 3448518 h 3512136"/>
                    <a:gd name="connsiteX7" fmla="*/ 2539308 w 4119983"/>
                    <a:gd name="connsiteY7" fmla="*/ 3378594 h 3512136"/>
                    <a:gd name="connsiteX8" fmla="*/ 3380060 w 4119983"/>
                    <a:gd name="connsiteY8" fmla="*/ 3491136 h 3512136"/>
                    <a:gd name="connsiteX9" fmla="*/ 3771059 w 4119983"/>
                    <a:gd name="connsiteY9" fmla="*/ 3195713 h 3512136"/>
                    <a:gd name="connsiteX10" fmla="*/ 3745820 w 4119983"/>
                    <a:gd name="connsiteY10" fmla="*/ 2498514 h 3512136"/>
                    <a:gd name="connsiteX11" fmla="*/ 4062342 w 4119983"/>
                    <a:gd name="connsiteY11" fmla="*/ 2082487 h 3512136"/>
                    <a:gd name="connsiteX12" fmla="*/ 3862499 w 4119983"/>
                    <a:gd name="connsiteY12" fmla="*/ 1442217 h 3512136"/>
                    <a:gd name="connsiteX13" fmla="*/ 3620452 w 4119983"/>
                    <a:gd name="connsiteY13" fmla="*/ 920471 h 3512136"/>
                    <a:gd name="connsiteX14" fmla="*/ 3631210 w 4119983"/>
                    <a:gd name="connsiteY14" fmla="*/ 517059 h 3512136"/>
                    <a:gd name="connsiteX15" fmla="*/ 2977889 w 4119983"/>
                    <a:gd name="connsiteY15" fmla="*/ 14346 h 3512136"/>
                    <a:gd name="connsiteX16" fmla="*/ 2521517 w 4119983"/>
                    <a:gd name="connsiteY16" fmla="*/ 191646 h 3512136"/>
                    <a:gd name="connsiteX17" fmla="*/ 1978256 w 4119983"/>
                    <a:gd name="connsiteY17" fmla="*/ 172815 h 3512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119983" h="3512136">
                      <a:moveTo>
                        <a:pt x="1978256" y="172815"/>
                      </a:moveTo>
                      <a:cubicBezTo>
                        <a:pt x="1779240" y="67031"/>
                        <a:pt x="1382861" y="-157086"/>
                        <a:pt x="979449" y="334180"/>
                      </a:cubicBezTo>
                      <a:cubicBezTo>
                        <a:pt x="895181" y="436377"/>
                        <a:pt x="816291" y="549333"/>
                        <a:pt x="737402" y="791379"/>
                      </a:cubicBezTo>
                      <a:cubicBezTo>
                        <a:pt x="671064" y="963501"/>
                        <a:pt x="627067" y="1052045"/>
                        <a:pt x="237999" y="1304850"/>
                      </a:cubicBezTo>
                      <a:cubicBezTo>
                        <a:pt x="-36597" y="1490488"/>
                        <a:pt x="-84453" y="1840387"/>
                        <a:pt x="151525" y="2148497"/>
                      </a:cubicBezTo>
                      <a:cubicBezTo>
                        <a:pt x="309304" y="2390544"/>
                        <a:pt x="853944" y="2501845"/>
                        <a:pt x="871873" y="2803059"/>
                      </a:cubicBezTo>
                      <a:cubicBezTo>
                        <a:pt x="920282" y="3331976"/>
                        <a:pt x="931040" y="3656498"/>
                        <a:pt x="1549605" y="3448518"/>
                      </a:cubicBezTo>
                      <a:cubicBezTo>
                        <a:pt x="1863369" y="3346320"/>
                        <a:pt x="2053421" y="3222608"/>
                        <a:pt x="2539308" y="3378594"/>
                      </a:cubicBezTo>
                      <a:cubicBezTo>
                        <a:pt x="2919412" y="3489757"/>
                        <a:pt x="3161321" y="3514444"/>
                        <a:pt x="3380060" y="3491136"/>
                      </a:cubicBezTo>
                      <a:cubicBezTo>
                        <a:pt x="3534253" y="3464242"/>
                        <a:pt x="3643759" y="3421623"/>
                        <a:pt x="3771059" y="3195713"/>
                      </a:cubicBezTo>
                      <a:cubicBezTo>
                        <a:pt x="3882221" y="2948287"/>
                        <a:pt x="3715341" y="2659879"/>
                        <a:pt x="3745820" y="2498514"/>
                      </a:cubicBezTo>
                      <a:cubicBezTo>
                        <a:pt x="3822916" y="2277983"/>
                        <a:pt x="3979867" y="2256274"/>
                        <a:pt x="4062342" y="2082487"/>
                      </a:cubicBezTo>
                      <a:cubicBezTo>
                        <a:pt x="4130474" y="1942638"/>
                        <a:pt x="4204261" y="1723065"/>
                        <a:pt x="3862499" y="1442217"/>
                      </a:cubicBezTo>
                      <a:cubicBezTo>
                        <a:pt x="3756716" y="1317309"/>
                        <a:pt x="3604316" y="1325675"/>
                        <a:pt x="3620452" y="920471"/>
                      </a:cubicBezTo>
                      <a:lnTo>
                        <a:pt x="3631210" y="517059"/>
                      </a:lnTo>
                      <a:cubicBezTo>
                        <a:pt x="3627624" y="330593"/>
                        <a:pt x="3457202" y="-81875"/>
                        <a:pt x="2977889" y="14346"/>
                      </a:cubicBezTo>
                      <a:cubicBezTo>
                        <a:pt x="2793216" y="55583"/>
                        <a:pt x="2690053" y="139651"/>
                        <a:pt x="2521517" y="191646"/>
                      </a:cubicBezTo>
                      <a:cubicBezTo>
                        <a:pt x="2300296" y="254592"/>
                        <a:pt x="2094796" y="223017"/>
                        <a:pt x="1978256" y="172815"/>
                      </a:cubicBezTo>
                      <a:close/>
                    </a:path>
                  </a:pathLst>
                </a:custGeom>
                <a:noFill/>
                <a:ln w="28575" cap="flat" cmpd="sng" algn="ctr">
                  <a:solidFill>
                    <a:srgbClr val="1E5AA4"/>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46" name="任意多边形 216">
                  <a:extLst>
                    <a:ext uri="{FF2B5EF4-FFF2-40B4-BE49-F238E27FC236}">
                      <a16:creationId xmlns:a16="http://schemas.microsoft.com/office/drawing/2014/main" id="{A42280E3-3256-45F8-B193-B15A00BE0154}"/>
                    </a:ext>
                  </a:extLst>
                </p:cNvPr>
                <p:cNvSpPr/>
                <p:nvPr/>
              </p:nvSpPr>
              <p:spPr>
                <a:xfrm>
                  <a:off x="2190941" y="1701991"/>
                  <a:ext cx="3547136" cy="3034919"/>
                </a:xfrm>
                <a:custGeom>
                  <a:avLst/>
                  <a:gdLst>
                    <a:gd name="connsiteX0" fmla="*/ 1387736 w 3286461"/>
                    <a:gd name="connsiteY0" fmla="*/ 102197 h 2904564"/>
                    <a:gd name="connsiteX1" fmla="*/ 527125 w 3286461"/>
                    <a:gd name="connsiteY1" fmla="*/ 467957 h 2904564"/>
                    <a:gd name="connsiteX2" fmla="*/ 0 w 3286461"/>
                    <a:gd name="connsiteY2" fmla="*/ 1145689 h 2904564"/>
                    <a:gd name="connsiteX3" fmla="*/ 91440 w 3286461"/>
                    <a:gd name="connsiteY3" fmla="*/ 1936376 h 2904564"/>
                    <a:gd name="connsiteX4" fmla="*/ 586292 w 3286461"/>
                    <a:gd name="connsiteY4" fmla="*/ 2630244 h 2904564"/>
                    <a:gd name="connsiteX5" fmla="*/ 1264023 w 3286461"/>
                    <a:gd name="connsiteY5" fmla="*/ 2899186 h 2904564"/>
                    <a:gd name="connsiteX6" fmla="*/ 1968649 w 3286461"/>
                    <a:gd name="connsiteY6" fmla="*/ 2904564 h 2904564"/>
                    <a:gd name="connsiteX7" fmla="*/ 2904565 w 3286461"/>
                    <a:gd name="connsiteY7" fmla="*/ 2775473 h 2904564"/>
                    <a:gd name="connsiteX8" fmla="*/ 3044414 w 3286461"/>
                    <a:gd name="connsiteY8" fmla="*/ 2366682 h 2904564"/>
                    <a:gd name="connsiteX9" fmla="*/ 3286461 w 3286461"/>
                    <a:gd name="connsiteY9" fmla="*/ 1715844 h 2904564"/>
                    <a:gd name="connsiteX10" fmla="*/ 3087445 w 3286461"/>
                    <a:gd name="connsiteY10" fmla="*/ 1226371 h 2904564"/>
                    <a:gd name="connsiteX11" fmla="*/ 2958353 w 3286461"/>
                    <a:gd name="connsiteY11" fmla="*/ 365760 h 2904564"/>
                    <a:gd name="connsiteX12" fmla="*/ 2355925 w 3286461"/>
                    <a:gd name="connsiteY12" fmla="*/ 0 h 2904564"/>
                    <a:gd name="connsiteX13" fmla="*/ 1387736 w 3286461"/>
                    <a:gd name="connsiteY13" fmla="*/ 102197 h 2904564"/>
                    <a:gd name="connsiteX0" fmla="*/ 1387736 w 3286461"/>
                    <a:gd name="connsiteY0" fmla="*/ 102197 h 2904564"/>
                    <a:gd name="connsiteX1" fmla="*/ 527125 w 3286461"/>
                    <a:gd name="connsiteY1" fmla="*/ 467957 h 2904564"/>
                    <a:gd name="connsiteX2" fmla="*/ 0 w 3286461"/>
                    <a:gd name="connsiteY2" fmla="*/ 1145689 h 2904564"/>
                    <a:gd name="connsiteX3" fmla="*/ 91440 w 3286461"/>
                    <a:gd name="connsiteY3" fmla="*/ 1936376 h 2904564"/>
                    <a:gd name="connsiteX4" fmla="*/ 586292 w 3286461"/>
                    <a:gd name="connsiteY4" fmla="*/ 2630244 h 2904564"/>
                    <a:gd name="connsiteX5" fmla="*/ 1264023 w 3286461"/>
                    <a:gd name="connsiteY5" fmla="*/ 2899186 h 2904564"/>
                    <a:gd name="connsiteX6" fmla="*/ 1968649 w 3286461"/>
                    <a:gd name="connsiteY6" fmla="*/ 2904564 h 2904564"/>
                    <a:gd name="connsiteX7" fmla="*/ 2904565 w 3286461"/>
                    <a:gd name="connsiteY7" fmla="*/ 2775473 h 2904564"/>
                    <a:gd name="connsiteX8" fmla="*/ 3044414 w 3286461"/>
                    <a:gd name="connsiteY8" fmla="*/ 2366682 h 2904564"/>
                    <a:gd name="connsiteX9" fmla="*/ 3286461 w 3286461"/>
                    <a:gd name="connsiteY9" fmla="*/ 1715844 h 2904564"/>
                    <a:gd name="connsiteX10" fmla="*/ 3087445 w 3286461"/>
                    <a:gd name="connsiteY10" fmla="*/ 1226371 h 2904564"/>
                    <a:gd name="connsiteX11" fmla="*/ 2958353 w 3286461"/>
                    <a:gd name="connsiteY11" fmla="*/ 365760 h 2904564"/>
                    <a:gd name="connsiteX12" fmla="*/ 2355925 w 3286461"/>
                    <a:gd name="connsiteY12" fmla="*/ 0 h 2904564"/>
                    <a:gd name="connsiteX13" fmla="*/ 1387736 w 3286461"/>
                    <a:gd name="connsiteY13" fmla="*/ 102197 h 2904564"/>
                    <a:gd name="connsiteX0" fmla="*/ 1387736 w 3286461"/>
                    <a:gd name="connsiteY0" fmla="*/ 102197 h 2904564"/>
                    <a:gd name="connsiteX1" fmla="*/ 527125 w 3286461"/>
                    <a:gd name="connsiteY1" fmla="*/ 467957 h 2904564"/>
                    <a:gd name="connsiteX2" fmla="*/ 0 w 3286461"/>
                    <a:gd name="connsiteY2" fmla="*/ 1145689 h 2904564"/>
                    <a:gd name="connsiteX3" fmla="*/ 91440 w 3286461"/>
                    <a:gd name="connsiteY3" fmla="*/ 1936376 h 2904564"/>
                    <a:gd name="connsiteX4" fmla="*/ 586292 w 3286461"/>
                    <a:gd name="connsiteY4" fmla="*/ 2630244 h 2904564"/>
                    <a:gd name="connsiteX5" fmla="*/ 1264023 w 3286461"/>
                    <a:gd name="connsiteY5" fmla="*/ 2899186 h 2904564"/>
                    <a:gd name="connsiteX6" fmla="*/ 1968649 w 3286461"/>
                    <a:gd name="connsiteY6" fmla="*/ 2904564 h 2904564"/>
                    <a:gd name="connsiteX7" fmla="*/ 2904565 w 3286461"/>
                    <a:gd name="connsiteY7" fmla="*/ 2775473 h 2904564"/>
                    <a:gd name="connsiteX8" fmla="*/ 3044414 w 3286461"/>
                    <a:gd name="connsiteY8" fmla="*/ 2366682 h 2904564"/>
                    <a:gd name="connsiteX9" fmla="*/ 3286461 w 3286461"/>
                    <a:gd name="connsiteY9" fmla="*/ 1715844 h 2904564"/>
                    <a:gd name="connsiteX10" fmla="*/ 3087445 w 3286461"/>
                    <a:gd name="connsiteY10" fmla="*/ 1226371 h 2904564"/>
                    <a:gd name="connsiteX11" fmla="*/ 2958353 w 3286461"/>
                    <a:gd name="connsiteY11" fmla="*/ 365760 h 2904564"/>
                    <a:gd name="connsiteX12" fmla="*/ 2355925 w 3286461"/>
                    <a:gd name="connsiteY12" fmla="*/ 0 h 2904564"/>
                    <a:gd name="connsiteX13" fmla="*/ 1387736 w 3286461"/>
                    <a:gd name="connsiteY13" fmla="*/ 102197 h 2904564"/>
                    <a:gd name="connsiteX0" fmla="*/ 1387736 w 3286461"/>
                    <a:gd name="connsiteY0" fmla="*/ 102197 h 2904564"/>
                    <a:gd name="connsiteX1" fmla="*/ 527125 w 3286461"/>
                    <a:gd name="connsiteY1" fmla="*/ 467957 h 2904564"/>
                    <a:gd name="connsiteX2" fmla="*/ 0 w 3286461"/>
                    <a:gd name="connsiteY2" fmla="*/ 1145689 h 2904564"/>
                    <a:gd name="connsiteX3" fmla="*/ 91440 w 3286461"/>
                    <a:gd name="connsiteY3" fmla="*/ 1936376 h 2904564"/>
                    <a:gd name="connsiteX4" fmla="*/ 586292 w 3286461"/>
                    <a:gd name="connsiteY4" fmla="*/ 2630244 h 2904564"/>
                    <a:gd name="connsiteX5" fmla="*/ 1264023 w 3286461"/>
                    <a:gd name="connsiteY5" fmla="*/ 2899186 h 2904564"/>
                    <a:gd name="connsiteX6" fmla="*/ 1968649 w 3286461"/>
                    <a:gd name="connsiteY6" fmla="*/ 2904564 h 2904564"/>
                    <a:gd name="connsiteX7" fmla="*/ 2904565 w 3286461"/>
                    <a:gd name="connsiteY7" fmla="*/ 2775473 h 2904564"/>
                    <a:gd name="connsiteX8" fmla="*/ 3044414 w 3286461"/>
                    <a:gd name="connsiteY8" fmla="*/ 2366682 h 2904564"/>
                    <a:gd name="connsiteX9" fmla="*/ 3286461 w 3286461"/>
                    <a:gd name="connsiteY9" fmla="*/ 1715844 h 2904564"/>
                    <a:gd name="connsiteX10" fmla="*/ 3087445 w 3286461"/>
                    <a:gd name="connsiteY10" fmla="*/ 1226371 h 2904564"/>
                    <a:gd name="connsiteX11" fmla="*/ 2958353 w 3286461"/>
                    <a:gd name="connsiteY11" fmla="*/ 365760 h 2904564"/>
                    <a:gd name="connsiteX12" fmla="*/ 2355925 w 3286461"/>
                    <a:gd name="connsiteY12" fmla="*/ 0 h 2904564"/>
                    <a:gd name="connsiteX13" fmla="*/ 1387736 w 3286461"/>
                    <a:gd name="connsiteY13" fmla="*/ 102197 h 2904564"/>
                    <a:gd name="connsiteX0" fmla="*/ 1535848 w 3434573"/>
                    <a:gd name="connsiteY0" fmla="*/ 102197 h 2904564"/>
                    <a:gd name="connsiteX1" fmla="*/ 675237 w 3434573"/>
                    <a:gd name="connsiteY1" fmla="*/ 467957 h 2904564"/>
                    <a:gd name="connsiteX2" fmla="*/ 148112 w 3434573"/>
                    <a:gd name="connsiteY2" fmla="*/ 1145689 h 2904564"/>
                    <a:gd name="connsiteX3" fmla="*/ 239552 w 3434573"/>
                    <a:gd name="connsiteY3" fmla="*/ 1936376 h 2904564"/>
                    <a:gd name="connsiteX4" fmla="*/ 734404 w 3434573"/>
                    <a:gd name="connsiteY4" fmla="*/ 2630244 h 2904564"/>
                    <a:gd name="connsiteX5" fmla="*/ 1412135 w 3434573"/>
                    <a:gd name="connsiteY5" fmla="*/ 2899186 h 2904564"/>
                    <a:gd name="connsiteX6" fmla="*/ 2116761 w 3434573"/>
                    <a:gd name="connsiteY6" fmla="*/ 2904564 h 2904564"/>
                    <a:gd name="connsiteX7" fmla="*/ 3052677 w 3434573"/>
                    <a:gd name="connsiteY7" fmla="*/ 2775473 h 2904564"/>
                    <a:gd name="connsiteX8" fmla="*/ 3192526 w 3434573"/>
                    <a:gd name="connsiteY8" fmla="*/ 2366682 h 2904564"/>
                    <a:gd name="connsiteX9" fmla="*/ 3434573 w 3434573"/>
                    <a:gd name="connsiteY9" fmla="*/ 1715844 h 2904564"/>
                    <a:gd name="connsiteX10" fmla="*/ 3235557 w 3434573"/>
                    <a:gd name="connsiteY10" fmla="*/ 1226371 h 2904564"/>
                    <a:gd name="connsiteX11" fmla="*/ 3106465 w 3434573"/>
                    <a:gd name="connsiteY11" fmla="*/ 365760 h 2904564"/>
                    <a:gd name="connsiteX12" fmla="*/ 2504037 w 3434573"/>
                    <a:gd name="connsiteY12" fmla="*/ 0 h 2904564"/>
                    <a:gd name="connsiteX13" fmla="*/ 1535848 w 3434573"/>
                    <a:gd name="connsiteY13" fmla="*/ 102197 h 2904564"/>
                    <a:gd name="connsiteX0" fmla="*/ 1535848 w 3434573"/>
                    <a:gd name="connsiteY0" fmla="*/ 102197 h 2904564"/>
                    <a:gd name="connsiteX1" fmla="*/ 675237 w 3434573"/>
                    <a:gd name="connsiteY1" fmla="*/ 467957 h 2904564"/>
                    <a:gd name="connsiteX2" fmla="*/ 148112 w 3434573"/>
                    <a:gd name="connsiteY2" fmla="*/ 1145689 h 2904564"/>
                    <a:gd name="connsiteX3" fmla="*/ 239552 w 3434573"/>
                    <a:gd name="connsiteY3" fmla="*/ 1936376 h 2904564"/>
                    <a:gd name="connsiteX4" fmla="*/ 734404 w 3434573"/>
                    <a:gd name="connsiteY4" fmla="*/ 2630244 h 2904564"/>
                    <a:gd name="connsiteX5" fmla="*/ 1412135 w 3434573"/>
                    <a:gd name="connsiteY5" fmla="*/ 2899186 h 2904564"/>
                    <a:gd name="connsiteX6" fmla="*/ 2116761 w 3434573"/>
                    <a:gd name="connsiteY6" fmla="*/ 2904564 h 2904564"/>
                    <a:gd name="connsiteX7" fmla="*/ 3052677 w 3434573"/>
                    <a:gd name="connsiteY7" fmla="*/ 2775473 h 2904564"/>
                    <a:gd name="connsiteX8" fmla="*/ 3192526 w 3434573"/>
                    <a:gd name="connsiteY8" fmla="*/ 2366682 h 2904564"/>
                    <a:gd name="connsiteX9" fmla="*/ 3434573 w 3434573"/>
                    <a:gd name="connsiteY9" fmla="*/ 1715844 h 2904564"/>
                    <a:gd name="connsiteX10" fmla="*/ 3235557 w 3434573"/>
                    <a:gd name="connsiteY10" fmla="*/ 1226371 h 2904564"/>
                    <a:gd name="connsiteX11" fmla="*/ 3106465 w 3434573"/>
                    <a:gd name="connsiteY11" fmla="*/ 365760 h 2904564"/>
                    <a:gd name="connsiteX12" fmla="*/ 2504037 w 3434573"/>
                    <a:gd name="connsiteY12" fmla="*/ 0 h 2904564"/>
                    <a:gd name="connsiteX13" fmla="*/ 1535848 w 3434573"/>
                    <a:gd name="connsiteY13" fmla="*/ 102197 h 2904564"/>
                    <a:gd name="connsiteX0" fmla="*/ 1592821 w 3491546"/>
                    <a:gd name="connsiteY0" fmla="*/ 102197 h 2904564"/>
                    <a:gd name="connsiteX1" fmla="*/ 732210 w 3491546"/>
                    <a:gd name="connsiteY1" fmla="*/ 467957 h 2904564"/>
                    <a:gd name="connsiteX2" fmla="*/ 205085 w 3491546"/>
                    <a:gd name="connsiteY2" fmla="*/ 1145689 h 2904564"/>
                    <a:gd name="connsiteX3" fmla="*/ 296525 w 3491546"/>
                    <a:gd name="connsiteY3" fmla="*/ 1936376 h 2904564"/>
                    <a:gd name="connsiteX4" fmla="*/ 791377 w 3491546"/>
                    <a:gd name="connsiteY4" fmla="*/ 2630244 h 2904564"/>
                    <a:gd name="connsiteX5" fmla="*/ 1469108 w 3491546"/>
                    <a:gd name="connsiteY5" fmla="*/ 2899186 h 2904564"/>
                    <a:gd name="connsiteX6" fmla="*/ 2173734 w 3491546"/>
                    <a:gd name="connsiteY6" fmla="*/ 2904564 h 2904564"/>
                    <a:gd name="connsiteX7" fmla="*/ 3109650 w 3491546"/>
                    <a:gd name="connsiteY7" fmla="*/ 2775473 h 2904564"/>
                    <a:gd name="connsiteX8" fmla="*/ 3249499 w 3491546"/>
                    <a:gd name="connsiteY8" fmla="*/ 2366682 h 2904564"/>
                    <a:gd name="connsiteX9" fmla="*/ 3491546 w 3491546"/>
                    <a:gd name="connsiteY9" fmla="*/ 1715844 h 2904564"/>
                    <a:gd name="connsiteX10" fmla="*/ 3292530 w 3491546"/>
                    <a:gd name="connsiteY10" fmla="*/ 1226371 h 2904564"/>
                    <a:gd name="connsiteX11" fmla="*/ 3163438 w 3491546"/>
                    <a:gd name="connsiteY11" fmla="*/ 365760 h 2904564"/>
                    <a:gd name="connsiteX12" fmla="*/ 2561010 w 3491546"/>
                    <a:gd name="connsiteY12" fmla="*/ 0 h 2904564"/>
                    <a:gd name="connsiteX13" fmla="*/ 1592821 w 3491546"/>
                    <a:gd name="connsiteY13" fmla="*/ 102197 h 2904564"/>
                    <a:gd name="connsiteX0" fmla="*/ 1592821 w 3491546"/>
                    <a:gd name="connsiteY0" fmla="*/ 102197 h 2904564"/>
                    <a:gd name="connsiteX1" fmla="*/ 732210 w 3491546"/>
                    <a:gd name="connsiteY1" fmla="*/ 467957 h 2904564"/>
                    <a:gd name="connsiteX2" fmla="*/ 205085 w 3491546"/>
                    <a:gd name="connsiteY2" fmla="*/ 1145689 h 2904564"/>
                    <a:gd name="connsiteX3" fmla="*/ 296525 w 3491546"/>
                    <a:gd name="connsiteY3" fmla="*/ 1936376 h 2904564"/>
                    <a:gd name="connsiteX4" fmla="*/ 791377 w 3491546"/>
                    <a:gd name="connsiteY4" fmla="*/ 2630244 h 2904564"/>
                    <a:gd name="connsiteX5" fmla="*/ 1469108 w 3491546"/>
                    <a:gd name="connsiteY5" fmla="*/ 2899186 h 2904564"/>
                    <a:gd name="connsiteX6" fmla="*/ 2173734 w 3491546"/>
                    <a:gd name="connsiteY6" fmla="*/ 2904564 h 2904564"/>
                    <a:gd name="connsiteX7" fmla="*/ 3109650 w 3491546"/>
                    <a:gd name="connsiteY7" fmla="*/ 2775473 h 2904564"/>
                    <a:gd name="connsiteX8" fmla="*/ 3249499 w 3491546"/>
                    <a:gd name="connsiteY8" fmla="*/ 2366682 h 2904564"/>
                    <a:gd name="connsiteX9" fmla="*/ 3491546 w 3491546"/>
                    <a:gd name="connsiteY9" fmla="*/ 1715844 h 2904564"/>
                    <a:gd name="connsiteX10" fmla="*/ 3292530 w 3491546"/>
                    <a:gd name="connsiteY10" fmla="*/ 1226371 h 2904564"/>
                    <a:gd name="connsiteX11" fmla="*/ 3163438 w 3491546"/>
                    <a:gd name="connsiteY11" fmla="*/ 365760 h 2904564"/>
                    <a:gd name="connsiteX12" fmla="*/ 2561010 w 3491546"/>
                    <a:gd name="connsiteY12" fmla="*/ 0 h 2904564"/>
                    <a:gd name="connsiteX13" fmla="*/ 1592821 w 3491546"/>
                    <a:gd name="connsiteY13" fmla="*/ 102197 h 2904564"/>
                    <a:gd name="connsiteX0" fmla="*/ 1594370 w 3493095"/>
                    <a:gd name="connsiteY0" fmla="*/ 102197 h 2904564"/>
                    <a:gd name="connsiteX1" fmla="*/ 733759 w 3493095"/>
                    <a:gd name="connsiteY1" fmla="*/ 467957 h 2904564"/>
                    <a:gd name="connsiteX2" fmla="*/ 206634 w 3493095"/>
                    <a:gd name="connsiteY2" fmla="*/ 1145689 h 2904564"/>
                    <a:gd name="connsiteX3" fmla="*/ 298074 w 3493095"/>
                    <a:gd name="connsiteY3" fmla="*/ 1936376 h 2904564"/>
                    <a:gd name="connsiteX4" fmla="*/ 792926 w 3493095"/>
                    <a:gd name="connsiteY4" fmla="*/ 2630244 h 2904564"/>
                    <a:gd name="connsiteX5" fmla="*/ 1470657 w 3493095"/>
                    <a:gd name="connsiteY5" fmla="*/ 2899186 h 2904564"/>
                    <a:gd name="connsiteX6" fmla="*/ 2175283 w 3493095"/>
                    <a:gd name="connsiteY6" fmla="*/ 2904564 h 2904564"/>
                    <a:gd name="connsiteX7" fmla="*/ 3111199 w 3493095"/>
                    <a:gd name="connsiteY7" fmla="*/ 2775473 h 2904564"/>
                    <a:gd name="connsiteX8" fmla="*/ 3251048 w 3493095"/>
                    <a:gd name="connsiteY8" fmla="*/ 2366682 h 2904564"/>
                    <a:gd name="connsiteX9" fmla="*/ 3493095 w 3493095"/>
                    <a:gd name="connsiteY9" fmla="*/ 1715844 h 2904564"/>
                    <a:gd name="connsiteX10" fmla="*/ 3294079 w 3493095"/>
                    <a:gd name="connsiteY10" fmla="*/ 1226371 h 2904564"/>
                    <a:gd name="connsiteX11" fmla="*/ 3164987 w 3493095"/>
                    <a:gd name="connsiteY11" fmla="*/ 365760 h 2904564"/>
                    <a:gd name="connsiteX12" fmla="*/ 2562559 w 3493095"/>
                    <a:gd name="connsiteY12" fmla="*/ 0 h 2904564"/>
                    <a:gd name="connsiteX13" fmla="*/ 1594370 w 3493095"/>
                    <a:gd name="connsiteY13" fmla="*/ 102197 h 2904564"/>
                    <a:gd name="connsiteX0" fmla="*/ 1594370 w 3493095"/>
                    <a:gd name="connsiteY0" fmla="*/ 102197 h 2904564"/>
                    <a:gd name="connsiteX1" fmla="*/ 733759 w 3493095"/>
                    <a:gd name="connsiteY1" fmla="*/ 467957 h 2904564"/>
                    <a:gd name="connsiteX2" fmla="*/ 206634 w 3493095"/>
                    <a:gd name="connsiteY2" fmla="*/ 1145689 h 2904564"/>
                    <a:gd name="connsiteX3" fmla="*/ 298074 w 3493095"/>
                    <a:gd name="connsiteY3" fmla="*/ 1936376 h 2904564"/>
                    <a:gd name="connsiteX4" fmla="*/ 792926 w 3493095"/>
                    <a:gd name="connsiteY4" fmla="*/ 2630244 h 2904564"/>
                    <a:gd name="connsiteX5" fmla="*/ 1470657 w 3493095"/>
                    <a:gd name="connsiteY5" fmla="*/ 2899186 h 2904564"/>
                    <a:gd name="connsiteX6" fmla="*/ 2175283 w 3493095"/>
                    <a:gd name="connsiteY6" fmla="*/ 2904564 h 2904564"/>
                    <a:gd name="connsiteX7" fmla="*/ 3111199 w 3493095"/>
                    <a:gd name="connsiteY7" fmla="*/ 2775473 h 2904564"/>
                    <a:gd name="connsiteX8" fmla="*/ 3251048 w 3493095"/>
                    <a:gd name="connsiteY8" fmla="*/ 2366682 h 2904564"/>
                    <a:gd name="connsiteX9" fmla="*/ 3493095 w 3493095"/>
                    <a:gd name="connsiteY9" fmla="*/ 1715844 h 2904564"/>
                    <a:gd name="connsiteX10" fmla="*/ 3294079 w 3493095"/>
                    <a:gd name="connsiteY10" fmla="*/ 1226371 h 2904564"/>
                    <a:gd name="connsiteX11" fmla="*/ 3164987 w 3493095"/>
                    <a:gd name="connsiteY11" fmla="*/ 365760 h 2904564"/>
                    <a:gd name="connsiteX12" fmla="*/ 2562559 w 3493095"/>
                    <a:gd name="connsiteY12" fmla="*/ 0 h 2904564"/>
                    <a:gd name="connsiteX13" fmla="*/ 1594370 w 3493095"/>
                    <a:gd name="connsiteY13" fmla="*/ 102197 h 2904564"/>
                    <a:gd name="connsiteX0" fmla="*/ 1594370 w 3493095"/>
                    <a:gd name="connsiteY0" fmla="*/ 102197 h 2904564"/>
                    <a:gd name="connsiteX1" fmla="*/ 733759 w 3493095"/>
                    <a:gd name="connsiteY1" fmla="*/ 467957 h 2904564"/>
                    <a:gd name="connsiteX2" fmla="*/ 206634 w 3493095"/>
                    <a:gd name="connsiteY2" fmla="*/ 1145689 h 2904564"/>
                    <a:gd name="connsiteX3" fmla="*/ 298074 w 3493095"/>
                    <a:gd name="connsiteY3" fmla="*/ 1936376 h 2904564"/>
                    <a:gd name="connsiteX4" fmla="*/ 792926 w 3493095"/>
                    <a:gd name="connsiteY4" fmla="*/ 2630244 h 2904564"/>
                    <a:gd name="connsiteX5" fmla="*/ 1470657 w 3493095"/>
                    <a:gd name="connsiteY5" fmla="*/ 2899186 h 2904564"/>
                    <a:gd name="connsiteX6" fmla="*/ 2175283 w 3493095"/>
                    <a:gd name="connsiteY6" fmla="*/ 2904564 h 2904564"/>
                    <a:gd name="connsiteX7" fmla="*/ 3111199 w 3493095"/>
                    <a:gd name="connsiteY7" fmla="*/ 2775473 h 2904564"/>
                    <a:gd name="connsiteX8" fmla="*/ 3251048 w 3493095"/>
                    <a:gd name="connsiteY8" fmla="*/ 2366682 h 2904564"/>
                    <a:gd name="connsiteX9" fmla="*/ 3493095 w 3493095"/>
                    <a:gd name="connsiteY9" fmla="*/ 1715844 h 2904564"/>
                    <a:gd name="connsiteX10" fmla="*/ 3294079 w 3493095"/>
                    <a:gd name="connsiteY10" fmla="*/ 1226371 h 2904564"/>
                    <a:gd name="connsiteX11" fmla="*/ 3164987 w 3493095"/>
                    <a:gd name="connsiteY11" fmla="*/ 365760 h 2904564"/>
                    <a:gd name="connsiteX12" fmla="*/ 2562559 w 3493095"/>
                    <a:gd name="connsiteY12" fmla="*/ 0 h 2904564"/>
                    <a:gd name="connsiteX13" fmla="*/ 1594370 w 3493095"/>
                    <a:gd name="connsiteY13" fmla="*/ 102197 h 2904564"/>
                    <a:gd name="connsiteX0" fmla="*/ 1594370 w 3493095"/>
                    <a:gd name="connsiteY0" fmla="*/ 102197 h 2904564"/>
                    <a:gd name="connsiteX1" fmla="*/ 733759 w 3493095"/>
                    <a:gd name="connsiteY1" fmla="*/ 467957 h 2904564"/>
                    <a:gd name="connsiteX2" fmla="*/ 206634 w 3493095"/>
                    <a:gd name="connsiteY2" fmla="*/ 1145689 h 2904564"/>
                    <a:gd name="connsiteX3" fmla="*/ 298074 w 3493095"/>
                    <a:gd name="connsiteY3" fmla="*/ 1936376 h 2904564"/>
                    <a:gd name="connsiteX4" fmla="*/ 792926 w 3493095"/>
                    <a:gd name="connsiteY4" fmla="*/ 2630244 h 2904564"/>
                    <a:gd name="connsiteX5" fmla="*/ 1470657 w 3493095"/>
                    <a:gd name="connsiteY5" fmla="*/ 2899186 h 2904564"/>
                    <a:gd name="connsiteX6" fmla="*/ 2175283 w 3493095"/>
                    <a:gd name="connsiteY6" fmla="*/ 2904564 h 2904564"/>
                    <a:gd name="connsiteX7" fmla="*/ 3111199 w 3493095"/>
                    <a:gd name="connsiteY7" fmla="*/ 2775473 h 2904564"/>
                    <a:gd name="connsiteX8" fmla="*/ 3251048 w 3493095"/>
                    <a:gd name="connsiteY8" fmla="*/ 2366682 h 2904564"/>
                    <a:gd name="connsiteX9" fmla="*/ 3493095 w 3493095"/>
                    <a:gd name="connsiteY9" fmla="*/ 1715844 h 2904564"/>
                    <a:gd name="connsiteX10" fmla="*/ 3294079 w 3493095"/>
                    <a:gd name="connsiteY10" fmla="*/ 1226371 h 2904564"/>
                    <a:gd name="connsiteX11" fmla="*/ 3164987 w 3493095"/>
                    <a:gd name="connsiteY11" fmla="*/ 365760 h 2904564"/>
                    <a:gd name="connsiteX12" fmla="*/ 2562559 w 3493095"/>
                    <a:gd name="connsiteY12" fmla="*/ 0 h 2904564"/>
                    <a:gd name="connsiteX13" fmla="*/ 1594370 w 3493095"/>
                    <a:gd name="connsiteY13" fmla="*/ 102197 h 2904564"/>
                    <a:gd name="connsiteX0" fmla="*/ 1594370 w 3493095"/>
                    <a:gd name="connsiteY0" fmla="*/ 102197 h 2939707"/>
                    <a:gd name="connsiteX1" fmla="*/ 733759 w 3493095"/>
                    <a:gd name="connsiteY1" fmla="*/ 467957 h 2939707"/>
                    <a:gd name="connsiteX2" fmla="*/ 206634 w 3493095"/>
                    <a:gd name="connsiteY2" fmla="*/ 1145689 h 2939707"/>
                    <a:gd name="connsiteX3" fmla="*/ 298074 w 3493095"/>
                    <a:gd name="connsiteY3" fmla="*/ 1936376 h 2939707"/>
                    <a:gd name="connsiteX4" fmla="*/ 792926 w 3493095"/>
                    <a:gd name="connsiteY4" fmla="*/ 2630244 h 2939707"/>
                    <a:gd name="connsiteX5" fmla="*/ 1470657 w 3493095"/>
                    <a:gd name="connsiteY5" fmla="*/ 2899186 h 2939707"/>
                    <a:gd name="connsiteX6" fmla="*/ 2175283 w 3493095"/>
                    <a:gd name="connsiteY6" fmla="*/ 2904564 h 2939707"/>
                    <a:gd name="connsiteX7" fmla="*/ 3111199 w 3493095"/>
                    <a:gd name="connsiteY7" fmla="*/ 2775473 h 2939707"/>
                    <a:gd name="connsiteX8" fmla="*/ 3251048 w 3493095"/>
                    <a:gd name="connsiteY8" fmla="*/ 2366682 h 2939707"/>
                    <a:gd name="connsiteX9" fmla="*/ 3493095 w 3493095"/>
                    <a:gd name="connsiteY9" fmla="*/ 1715844 h 2939707"/>
                    <a:gd name="connsiteX10" fmla="*/ 3294079 w 3493095"/>
                    <a:gd name="connsiteY10" fmla="*/ 1226371 h 2939707"/>
                    <a:gd name="connsiteX11" fmla="*/ 3164987 w 3493095"/>
                    <a:gd name="connsiteY11" fmla="*/ 365760 h 2939707"/>
                    <a:gd name="connsiteX12" fmla="*/ 2562559 w 3493095"/>
                    <a:gd name="connsiteY12" fmla="*/ 0 h 2939707"/>
                    <a:gd name="connsiteX13" fmla="*/ 1594370 w 3493095"/>
                    <a:gd name="connsiteY13" fmla="*/ 102197 h 2939707"/>
                    <a:gd name="connsiteX0" fmla="*/ 1594370 w 3493095"/>
                    <a:gd name="connsiteY0" fmla="*/ 102197 h 2932811"/>
                    <a:gd name="connsiteX1" fmla="*/ 733759 w 3493095"/>
                    <a:gd name="connsiteY1" fmla="*/ 467957 h 2932811"/>
                    <a:gd name="connsiteX2" fmla="*/ 206634 w 3493095"/>
                    <a:gd name="connsiteY2" fmla="*/ 1145689 h 2932811"/>
                    <a:gd name="connsiteX3" fmla="*/ 298074 w 3493095"/>
                    <a:gd name="connsiteY3" fmla="*/ 1936376 h 2932811"/>
                    <a:gd name="connsiteX4" fmla="*/ 792926 w 3493095"/>
                    <a:gd name="connsiteY4" fmla="*/ 2630244 h 2932811"/>
                    <a:gd name="connsiteX5" fmla="*/ 1470657 w 3493095"/>
                    <a:gd name="connsiteY5" fmla="*/ 2899186 h 2932811"/>
                    <a:gd name="connsiteX6" fmla="*/ 2175283 w 3493095"/>
                    <a:gd name="connsiteY6" fmla="*/ 2904564 h 2932811"/>
                    <a:gd name="connsiteX7" fmla="*/ 3111199 w 3493095"/>
                    <a:gd name="connsiteY7" fmla="*/ 2775473 h 2932811"/>
                    <a:gd name="connsiteX8" fmla="*/ 3251048 w 3493095"/>
                    <a:gd name="connsiteY8" fmla="*/ 2366682 h 2932811"/>
                    <a:gd name="connsiteX9" fmla="*/ 3493095 w 3493095"/>
                    <a:gd name="connsiteY9" fmla="*/ 1715844 h 2932811"/>
                    <a:gd name="connsiteX10" fmla="*/ 3294079 w 3493095"/>
                    <a:gd name="connsiteY10" fmla="*/ 1226371 h 2932811"/>
                    <a:gd name="connsiteX11" fmla="*/ 3164987 w 3493095"/>
                    <a:gd name="connsiteY11" fmla="*/ 365760 h 2932811"/>
                    <a:gd name="connsiteX12" fmla="*/ 2562559 w 3493095"/>
                    <a:gd name="connsiteY12" fmla="*/ 0 h 2932811"/>
                    <a:gd name="connsiteX13" fmla="*/ 1594370 w 3493095"/>
                    <a:gd name="connsiteY13" fmla="*/ 102197 h 2932811"/>
                    <a:gd name="connsiteX0" fmla="*/ 1594370 w 3493095"/>
                    <a:gd name="connsiteY0" fmla="*/ 102197 h 2932811"/>
                    <a:gd name="connsiteX1" fmla="*/ 733759 w 3493095"/>
                    <a:gd name="connsiteY1" fmla="*/ 467957 h 2932811"/>
                    <a:gd name="connsiteX2" fmla="*/ 206634 w 3493095"/>
                    <a:gd name="connsiteY2" fmla="*/ 1145689 h 2932811"/>
                    <a:gd name="connsiteX3" fmla="*/ 298074 w 3493095"/>
                    <a:gd name="connsiteY3" fmla="*/ 1936376 h 2932811"/>
                    <a:gd name="connsiteX4" fmla="*/ 792926 w 3493095"/>
                    <a:gd name="connsiteY4" fmla="*/ 2630244 h 2932811"/>
                    <a:gd name="connsiteX5" fmla="*/ 1449142 w 3493095"/>
                    <a:gd name="connsiteY5" fmla="*/ 2899186 h 2932811"/>
                    <a:gd name="connsiteX6" fmla="*/ 2175283 w 3493095"/>
                    <a:gd name="connsiteY6" fmla="*/ 2904564 h 2932811"/>
                    <a:gd name="connsiteX7" fmla="*/ 3111199 w 3493095"/>
                    <a:gd name="connsiteY7" fmla="*/ 2775473 h 2932811"/>
                    <a:gd name="connsiteX8" fmla="*/ 3251048 w 3493095"/>
                    <a:gd name="connsiteY8" fmla="*/ 2366682 h 2932811"/>
                    <a:gd name="connsiteX9" fmla="*/ 3493095 w 3493095"/>
                    <a:gd name="connsiteY9" fmla="*/ 1715844 h 2932811"/>
                    <a:gd name="connsiteX10" fmla="*/ 3294079 w 3493095"/>
                    <a:gd name="connsiteY10" fmla="*/ 1226371 h 2932811"/>
                    <a:gd name="connsiteX11" fmla="*/ 3164987 w 3493095"/>
                    <a:gd name="connsiteY11" fmla="*/ 365760 h 2932811"/>
                    <a:gd name="connsiteX12" fmla="*/ 2562559 w 3493095"/>
                    <a:gd name="connsiteY12" fmla="*/ 0 h 2932811"/>
                    <a:gd name="connsiteX13" fmla="*/ 1594370 w 3493095"/>
                    <a:gd name="connsiteY13" fmla="*/ 102197 h 2932811"/>
                    <a:gd name="connsiteX0" fmla="*/ 1594370 w 3493095"/>
                    <a:gd name="connsiteY0" fmla="*/ 102197 h 2932811"/>
                    <a:gd name="connsiteX1" fmla="*/ 733759 w 3493095"/>
                    <a:gd name="connsiteY1" fmla="*/ 467957 h 2932811"/>
                    <a:gd name="connsiteX2" fmla="*/ 206634 w 3493095"/>
                    <a:gd name="connsiteY2" fmla="*/ 1145689 h 2932811"/>
                    <a:gd name="connsiteX3" fmla="*/ 298074 w 3493095"/>
                    <a:gd name="connsiteY3" fmla="*/ 1936376 h 2932811"/>
                    <a:gd name="connsiteX4" fmla="*/ 792926 w 3493095"/>
                    <a:gd name="connsiteY4" fmla="*/ 2630244 h 2932811"/>
                    <a:gd name="connsiteX5" fmla="*/ 1449142 w 3493095"/>
                    <a:gd name="connsiteY5" fmla="*/ 2899186 h 2932811"/>
                    <a:gd name="connsiteX6" fmla="*/ 2175283 w 3493095"/>
                    <a:gd name="connsiteY6" fmla="*/ 2904564 h 2932811"/>
                    <a:gd name="connsiteX7" fmla="*/ 3111199 w 3493095"/>
                    <a:gd name="connsiteY7" fmla="*/ 2775473 h 2932811"/>
                    <a:gd name="connsiteX8" fmla="*/ 3251048 w 3493095"/>
                    <a:gd name="connsiteY8" fmla="*/ 2366682 h 2932811"/>
                    <a:gd name="connsiteX9" fmla="*/ 3493095 w 3493095"/>
                    <a:gd name="connsiteY9" fmla="*/ 1715844 h 2932811"/>
                    <a:gd name="connsiteX10" fmla="*/ 3294079 w 3493095"/>
                    <a:gd name="connsiteY10" fmla="*/ 1226371 h 2932811"/>
                    <a:gd name="connsiteX11" fmla="*/ 3164987 w 3493095"/>
                    <a:gd name="connsiteY11" fmla="*/ 365760 h 2932811"/>
                    <a:gd name="connsiteX12" fmla="*/ 2562559 w 3493095"/>
                    <a:gd name="connsiteY12" fmla="*/ 0 h 2932811"/>
                    <a:gd name="connsiteX13" fmla="*/ 1594370 w 3493095"/>
                    <a:gd name="connsiteY13" fmla="*/ 102197 h 2932811"/>
                    <a:gd name="connsiteX0" fmla="*/ 1594370 w 3493095"/>
                    <a:gd name="connsiteY0" fmla="*/ 102197 h 2944739"/>
                    <a:gd name="connsiteX1" fmla="*/ 733759 w 3493095"/>
                    <a:gd name="connsiteY1" fmla="*/ 467957 h 2944739"/>
                    <a:gd name="connsiteX2" fmla="*/ 206634 w 3493095"/>
                    <a:gd name="connsiteY2" fmla="*/ 1145689 h 2944739"/>
                    <a:gd name="connsiteX3" fmla="*/ 298074 w 3493095"/>
                    <a:gd name="connsiteY3" fmla="*/ 1936376 h 2944739"/>
                    <a:gd name="connsiteX4" fmla="*/ 792926 w 3493095"/>
                    <a:gd name="connsiteY4" fmla="*/ 2630244 h 2944739"/>
                    <a:gd name="connsiteX5" fmla="*/ 1449142 w 3493095"/>
                    <a:gd name="connsiteY5" fmla="*/ 2899186 h 2944739"/>
                    <a:gd name="connsiteX6" fmla="*/ 2175283 w 3493095"/>
                    <a:gd name="connsiteY6" fmla="*/ 2904564 h 2944739"/>
                    <a:gd name="connsiteX7" fmla="*/ 3111199 w 3493095"/>
                    <a:gd name="connsiteY7" fmla="*/ 2775473 h 2944739"/>
                    <a:gd name="connsiteX8" fmla="*/ 3251048 w 3493095"/>
                    <a:gd name="connsiteY8" fmla="*/ 2366682 h 2944739"/>
                    <a:gd name="connsiteX9" fmla="*/ 3493095 w 3493095"/>
                    <a:gd name="connsiteY9" fmla="*/ 1715844 h 2944739"/>
                    <a:gd name="connsiteX10" fmla="*/ 3294079 w 3493095"/>
                    <a:gd name="connsiteY10" fmla="*/ 1226371 h 2944739"/>
                    <a:gd name="connsiteX11" fmla="*/ 3164987 w 3493095"/>
                    <a:gd name="connsiteY11" fmla="*/ 365760 h 2944739"/>
                    <a:gd name="connsiteX12" fmla="*/ 2562559 w 3493095"/>
                    <a:gd name="connsiteY12" fmla="*/ 0 h 2944739"/>
                    <a:gd name="connsiteX13" fmla="*/ 1594370 w 3493095"/>
                    <a:gd name="connsiteY13" fmla="*/ 102197 h 2944739"/>
                    <a:gd name="connsiteX0" fmla="*/ 1594370 w 3493095"/>
                    <a:gd name="connsiteY0" fmla="*/ 102197 h 2944739"/>
                    <a:gd name="connsiteX1" fmla="*/ 733759 w 3493095"/>
                    <a:gd name="connsiteY1" fmla="*/ 467957 h 2944739"/>
                    <a:gd name="connsiteX2" fmla="*/ 206634 w 3493095"/>
                    <a:gd name="connsiteY2" fmla="*/ 1145689 h 2944739"/>
                    <a:gd name="connsiteX3" fmla="*/ 298074 w 3493095"/>
                    <a:gd name="connsiteY3" fmla="*/ 1936376 h 2944739"/>
                    <a:gd name="connsiteX4" fmla="*/ 792926 w 3493095"/>
                    <a:gd name="connsiteY4" fmla="*/ 2630244 h 2944739"/>
                    <a:gd name="connsiteX5" fmla="*/ 1449142 w 3493095"/>
                    <a:gd name="connsiteY5" fmla="*/ 2899186 h 2944739"/>
                    <a:gd name="connsiteX6" fmla="*/ 2175283 w 3493095"/>
                    <a:gd name="connsiteY6" fmla="*/ 2904564 h 2944739"/>
                    <a:gd name="connsiteX7" fmla="*/ 3111199 w 3493095"/>
                    <a:gd name="connsiteY7" fmla="*/ 2775473 h 2944739"/>
                    <a:gd name="connsiteX8" fmla="*/ 3251048 w 3493095"/>
                    <a:gd name="connsiteY8" fmla="*/ 2366682 h 2944739"/>
                    <a:gd name="connsiteX9" fmla="*/ 3493095 w 3493095"/>
                    <a:gd name="connsiteY9" fmla="*/ 1715844 h 2944739"/>
                    <a:gd name="connsiteX10" fmla="*/ 3294079 w 3493095"/>
                    <a:gd name="connsiteY10" fmla="*/ 1226371 h 2944739"/>
                    <a:gd name="connsiteX11" fmla="*/ 3164987 w 3493095"/>
                    <a:gd name="connsiteY11" fmla="*/ 365760 h 2944739"/>
                    <a:gd name="connsiteX12" fmla="*/ 2562559 w 3493095"/>
                    <a:gd name="connsiteY12" fmla="*/ 0 h 2944739"/>
                    <a:gd name="connsiteX13" fmla="*/ 1594370 w 3493095"/>
                    <a:gd name="connsiteY13" fmla="*/ 102197 h 2944739"/>
                    <a:gd name="connsiteX0" fmla="*/ 1594370 w 3493095"/>
                    <a:gd name="connsiteY0" fmla="*/ 102197 h 2978989"/>
                    <a:gd name="connsiteX1" fmla="*/ 733759 w 3493095"/>
                    <a:gd name="connsiteY1" fmla="*/ 467957 h 2978989"/>
                    <a:gd name="connsiteX2" fmla="*/ 206634 w 3493095"/>
                    <a:gd name="connsiteY2" fmla="*/ 1145689 h 2978989"/>
                    <a:gd name="connsiteX3" fmla="*/ 298074 w 3493095"/>
                    <a:gd name="connsiteY3" fmla="*/ 1936376 h 2978989"/>
                    <a:gd name="connsiteX4" fmla="*/ 792926 w 3493095"/>
                    <a:gd name="connsiteY4" fmla="*/ 2630244 h 2978989"/>
                    <a:gd name="connsiteX5" fmla="*/ 1449142 w 3493095"/>
                    <a:gd name="connsiteY5" fmla="*/ 2899186 h 2978989"/>
                    <a:gd name="connsiteX6" fmla="*/ 2175283 w 3493095"/>
                    <a:gd name="connsiteY6" fmla="*/ 2904564 h 2978989"/>
                    <a:gd name="connsiteX7" fmla="*/ 3111199 w 3493095"/>
                    <a:gd name="connsiteY7" fmla="*/ 2775473 h 2978989"/>
                    <a:gd name="connsiteX8" fmla="*/ 3251048 w 3493095"/>
                    <a:gd name="connsiteY8" fmla="*/ 2366682 h 2978989"/>
                    <a:gd name="connsiteX9" fmla="*/ 3493095 w 3493095"/>
                    <a:gd name="connsiteY9" fmla="*/ 1715844 h 2978989"/>
                    <a:gd name="connsiteX10" fmla="*/ 3294079 w 3493095"/>
                    <a:gd name="connsiteY10" fmla="*/ 1226371 h 2978989"/>
                    <a:gd name="connsiteX11" fmla="*/ 3164987 w 3493095"/>
                    <a:gd name="connsiteY11" fmla="*/ 365760 h 2978989"/>
                    <a:gd name="connsiteX12" fmla="*/ 2562559 w 3493095"/>
                    <a:gd name="connsiteY12" fmla="*/ 0 h 2978989"/>
                    <a:gd name="connsiteX13" fmla="*/ 1594370 w 3493095"/>
                    <a:gd name="connsiteY13" fmla="*/ 102197 h 2978989"/>
                    <a:gd name="connsiteX0" fmla="*/ 1594370 w 3493095"/>
                    <a:gd name="connsiteY0" fmla="*/ 102197 h 3001392"/>
                    <a:gd name="connsiteX1" fmla="*/ 733759 w 3493095"/>
                    <a:gd name="connsiteY1" fmla="*/ 467957 h 3001392"/>
                    <a:gd name="connsiteX2" fmla="*/ 206634 w 3493095"/>
                    <a:gd name="connsiteY2" fmla="*/ 1145689 h 3001392"/>
                    <a:gd name="connsiteX3" fmla="*/ 298074 w 3493095"/>
                    <a:gd name="connsiteY3" fmla="*/ 1936376 h 3001392"/>
                    <a:gd name="connsiteX4" fmla="*/ 792926 w 3493095"/>
                    <a:gd name="connsiteY4" fmla="*/ 2630244 h 3001392"/>
                    <a:gd name="connsiteX5" fmla="*/ 1449142 w 3493095"/>
                    <a:gd name="connsiteY5" fmla="*/ 2899186 h 3001392"/>
                    <a:gd name="connsiteX6" fmla="*/ 2175283 w 3493095"/>
                    <a:gd name="connsiteY6" fmla="*/ 2904564 h 3001392"/>
                    <a:gd name="connsiteX7" fmla="*/ 3111199 w 3493095"/>
                    <a:gd name="connsiteY7" fmla="*/ 2775473 h 3001392"/>
                    <a:gd name="connsiteX8" fmla="*/ 3251048 w 3493095"/>
                    <a:gd name="connsiteY8" fmla="*/ 2366682 h 3001392"/>
                    <a:gd name="connsiteX9" fmla="*/ 3493095 w 3493095"/>
                    <a:gd name="connsiteY9" fmla="*/ 1715844 h 3001392"/>
                    <a:gd name="connsiteX10" fmla="*/ 3294079 w 3493095"/>
                    <a:gd name="connsiteY10" fmla="*/ 1226371 h 3001392"/>
                    <a:gd name="connsiteX11" fmla="*/ 3164987 w 3493095"/>
                    <a:gd name="connsiteY11" fmla="*/ 365760 h 3001392"/>
                    <a:gd name="connsiteX12" fmla="*/ 2562559 w 3493095"/>
                    <a:gd name="connsiteY12" fmla="*/ 0 h 3001392"/>
                    <a:gd name="connsiteX13" fmla="*/ 1594370 w 3493095"/>
                    <a:gd name="connsiteY13" fmla="*/ 102197 h 3001392"/>
                    <a:gd name="connsiteX0" fmla="*/ 1594370 w 3493095"/>
                    <a:gd name="connsiteY0" fmla="*/ 102197 h 3008676"/>
                    <a:gd name="connsiteX1" fmla="*/ 733759 w 3493095"/>
                    <a:gd name="connsiteY1" fmla="*/ 467957 h 3008676"/>
                    <a:gd name="connsiteX2" fmla="*/ 206634 w 3493095"/>
                    <a:gd name="connsiteY2" fmla="*/ 1145689 h 3008676"/>
                    <a:gd name="connsiteX3" fmla="*/ 298074 w 3493095"/>
                    <a:gd name="connsiteY3" fmla="*/ 1936376 h 3008676"/>
                    <a:gd name="connsiteX4" fmla="*/ 792926 w 3493095"/>
                    <a:gd name="connsiteY4" fmla="*/ 2630244 h 3008676"/>
                    <a:gd name="connsiteX5" fmla="*/ 1449142 w 3493095"/>
                    <a:gd name="connsiteY5" fmla="*/ 2899186 h 3008676"/>
                    <a:gd name="connsiteX6" fmla="*/ 2175283 w 3493095"/>
                    <a:gd name="connsiteY6" fmla="*/ 2904564 h 3008676"/>
                    <a:gd name="connsiteX7" fmla="*/ 3154230 w 3493095"/>
                    <a:gd name="connsiteY7" fmla="*/ 2802367 h 3008676"/>
                    <a:gd name="connsiteX8" fmla="*/ 3251048 w 3493095"/>
                    <a:gd name="connsiteY8" fmla="*/ 2366682 h 3008676"/>
                    <a:gd name="connsiteX9" fmla="*/ 3493095 w 3493095"/>
                    <a:gd name="connsiteY9" fmla="*/ 1715844 h 3008676"/>
                    <a:gd name="connsiteX10" fmla="*/ 3294079 w 3493095"/>
                    <a:gd name="connsiteY10" fmla="*/ 1226371 h 3008676"/>
                    <a:gd name="connsiteX11" fmla="*/ 3164987 w 3493095"/>
                    <a:gd name="connsiteY11" fmla="*/ 365760 h 3008676"/>
                    <a:gd name="connsiteX12" fmla="*/ 2562559 w 3493095"/>
                    <a:gd name="connsiteY12" fmla="*/ 0 h 3008676"/>
                    <a:gd name="connsiteX13" fmla="*/ 1594370 w 3493095"/>
                    <a:gd name="connsiteY13" fmla="*/ 102197 h 3008676"/>
                    <a:gd name="connsiteX0" fmla="*/ 1594370 w 3493095"/>
                    <a:gd name="connsiteY0" fmla="*/ 102197 h 3008676"/>
                    <a:gd name="connsiteX1" fmla="*/ 733759 w 3493095"/>
                    <a:gd name="connsiteY1" fmla="*/ 467957 h 3008676"/>
                    <a:gd name="connsiteX2" fmla="*/ 206634 w 3493095"/>
                    <a:gd name="connsiteY2" fmla="*/ 1145689 h 3008676"/>
                    <a:gd name="connsiteX3" fmla="*/ 298074 w 3493095"/>
                    <a:gd name="connsiteY3" fmla="*/ 1936376 h 3008676"/>
                    <a:gd name="connsiteX4" fmla="*/ 792926 w 3493095"/>
                    <a:gd name="connsiteY4" fmla="*/ 2630244 h 3008676"/>
                    <a:gd name="connsiteX5" fmla="*/ 1449142 w 3493095"/>
                    <a:gd name="connsiteY5" fmla="*/ 2899186 h 3008676"/>
                    <a:gd name="connsiteX6" fmla="*/ 2175283 w 3493095"/>
                    <a:gd name="connsiteY6" fmla="*/ 2904564 h 3008676"/>
                    <a:gd name="connsiteX7" fmla="*/ 3154230 w 3493095"/>
                    <a:gd name="connsiteY7" fmla="*/ 2802367 h 3008676"/>
                    <a:gd name="connsiteX8" fmla="*/ 3272563 w 3493095"/>
                    <a:gd name="connsiteY8" fmla="*/ 2237590 h 3008676"/>
                    <a:gd name="connsiteX9" fmla="*/ 3493095 w 3493095"/>
                    <a:gd name="connsiteY9" fmla="*/ 1715844 h 3008676"/>
                    <a:gd name="connsiteX10" fmla="*/ 3294079 w 3493095"/>
                    <a:gd name="connsiteY10" fmla="*/ 1226371 h 3008676"/>
                    <a:gd name="connsiteX11" fmla="*/ 3164987 w 3493095"/>
                    <a:gd name="connsiteY11" fmla="*/ 365760 h 3008676"/>
                    <a:gd name="connsiteX12" fmla="*/ 2562559 w 3493095"/>
                    <a:gd name="connsiteY12" fmla="*/ 0 h 3008676"/>
                    <a:gd name="connsiteX13" fmla="*/ 1594370 w 3493095"/>
                    <a:gd name="connsiteY13" fmla="*/ 102197 h 3008676"/>
                    <a:gd name="connsiteX0" fmla="*/ 1594370 w 3493095"/>
                    <a:gd name="connsiteY0" fmla="*/ 102197 h 3001392"/>
                    <a:gd name="connsiteX1" fmla="*/ 733759 w 3493095"/>
                    <a:gd name="connsiteY1" fmla="*/ 467957 h 3001392"/>
                    <a:gd name="connsiteX2" fmla="*/ 206634 w 3493095"/>
                    <a:gd name="connsiteY2" fmla="*/ 1145689 h 3001392"/>
                    <a:gd name="connsiteX3" fmla="*/ 298074 w 3493095"/>
                    <a:gd name="connsiteY3" fmla="*/ 1936376 h 3001392"/>
                    <a:gd name="connsiteX4" fmla="*/ 792926 w 3493095"/>
                    <a:gd name="connsiteY4" fmla="*/ 2630244 h 3001392"/>
                    <a:gd name="connsiteX5" fmla="*/ 1449142 w 3493095"/>
                    <a:gd name="connsiteY5" fmla="*/ 2899186 h 3001392"/>
                    <a:gd name="connsiteX6" fmla="*/ 2175283 w 3493095"/>
                    <a:gd name="connsiteY6" fmla="*/ 2904564 h 3001392"/>
                    <a:gd name="connsiteX7" fmla="*/ 3245670 w 3493095"/>
                    <a:gd name="connsiteY7" fmla="*/ 2775473 h 3001392"/>
                    <a:gd name="connsiteX8" fmla="*/ 3272563 w 3493095"/>
                    <a:gd name="connsiteY8" fmla="*/ 2237590 h 3001392"/>
                    <a:gd name="connsiteX9" fmla="*/ 3493095 w 3493095"/>
                    <a:gd name="connsiteY9" fmla="*/ 1715844 h 3001392"/>
                    <a:gd name="connsiteX10" fmla="*/ 3294079 w 3493095"/>
                    <a:gd name="connsiteY10" fmla="*/ 1226371 h 3001392"/>
                    <a:gd name="connsiteX11" fmla="*/ 3164987 w 3493095"/>
                    <a:gd name="connsiteY11" fmla="*/ 365760 h 3001392"/>
                    <a:gd name="connsiteX12" fmla="*/ 2562559 w 3493095"/>
                    <a:gd name="connsiteY12" fmla="*/ 0 h 3001392"/>
                    <a:gd name="connsiteX13" fmla="*/ 1594370 w 3493095"/>
                    <a:gd name="connsiteY13" fmla="*/ 102197 h 3001392"/>
                    <a:gd name="connsiteX0" fmla="*/ 1594370 w 3493095"/>
                    <a:gd name="connsiteY0" fmla="*/ 102197 h 3001392"/>
                    <a:gd name="connsiteX1" fmla="*/ 733759 w 3493095"/>
                    <a:gd name="connsiteY1" fmla="*/ 467957 h 3001392"/>
                    <a:gd name="connsiteX2" fmla="*/ 206634 w 3493095"/>
                    <a:gd name="connsiteY2" fmla="*/ 1145689 h 3001392"/>
                    <a:gd name="connsiteX3" fmla="*/ 298074 w 3493095"/>
                    <a:gd name="connsiteY3" fmla="*/ 1936376 h 3001392"/>
                    <a:gd name="connsiteX4" fmla="*/ 792926 w 3493095"/>
                    <a:gd name="connsiteY4" fmla="*/ 2630244 h 3001392"/>
                    <a:gd name="connsiteX5" fmla="*/ 1449142 w 3493095"/>
                    <a:gd name="connsiteY5" fmla="*/ 2899186 h 3001392"/>
                    <a:gd name="connsiteX6" fmla="*/ 2175283 w 3493095"/>
                    <a:gd name="connsiteY6" fmla="*/ 2904564 h 3001392"/>
                    <a:gd name="connsiteX7" fmla="*/ 3245670 w 3493095"/>
                    <a:gd name="connsiteY7" fmla="*/ 2775473 h 3001392"/>
                    <a:gd name="connsiteX8" fmla="*/ 3272563 w 3493095"/>
                    <a:gd name="connsiteY8" fmla="*/ 2237590 h 3001392"/>
                    <a:gd name="connsiteX9" fmla="*/ 3493095 w 3493095"/>
                    <a:gd name="connsiteY9" fmla="*/ 1715844 h 3001392"/>
                    <a:gd name="connsiteX10" fmla="*/ 3294079 w 3493095"/>
                    <a:gd name="connsiteY10" fmla="*/ 1226371 h 3001392"/>
                    <a:gd name="connsiteX11" fmla="*/ 3164987 w 3493095"/>
                    <a:gd name="connsiteY11" fmla="*/ 365760 h 3001392"/>
                    <a:gd name="connsiteX12" fmla="*/ 2562559 w 3493095"/>
                    <a:gd name="connsiteY12" fmla="*/ 0 h 3001392"/>
                    <a:gd name="connsiteX13" fmla="*/ 1594370 w 3493095"/>
                    <a:gd name="connsiteY13" fmla="*/ 102197 h 3001392"/>
                    <a:gd name="connsiteX0" fmla="*/ 1594370 w 3493095"/>
                    <a:gd name="connsiteY0" fmla="*/ 102197 h 3001392"/>
                    <a:gd name="connsiteX1" fmla="*/ 733759 w 3493095"/>
                    <a:gd name="connsiteY1" fmla="*/ 467957 h 3001392"/>
                    <a:gd name="connsiteX2" fmla="*/ 206634 w 3493095"/>
                    <a:gd name="connsiteY2" fmla="*/ 1145689 h 3001392"/>
                    <a:gd name="connsiteX3" fmla="*/ 298074 w 3493095"/>
                    <a:gd name="connsiteY3" fmla="*/ 1936376 h 3001392"/>
                    <a:gd name="connsiteX4" fmla="*/ 792926 w 3493095"/>
                    <a:gd name="connsiteY4" fmla="*/ 2630244 h 3001392"/>
                    <a:gd name="connsiteX5" fmla="*/ 1449142 w 3493095"/>
                    <a:gd name="connsiteY5" fmla="*/ 2899186 h 3001392"/>
                    <a:gd name="connsiteX6" fmla="*/ 2175283 w 3493095"/>
                    <a:gd name="connsiteY6" fmla="*/ 2904564 h 3001392"/>
                    <a:gd name="connsiteX7" fmla="*/ 3245670 w 3493095"/>
                    <a:gd name="connsiteY7" fmla="*/ 2775473 h 3001392"/>
                    <a:gd name="connsiteX8" fmla="*/ 3267184 w 3493095"/>
                    <a:gd name="connsiteY8" fmla="*/ 2205318 h 3001392"/>
                    <a:gd name="connsiteX9" fmla="*/ 3493095 w 3493095"/>
                    <a:gd name="connsiteY9" fmla="*/ 1715844 h 3001392"/>
                    <a:gd name="connsiteX10" fmla="*/ 3294079 w 3493095"/>
                    <a:gd name="connsiteY10" fmla="*/ 1226371 h 3001392"/>
                    <a:gd name="connsiteX11" fmla="*/ 3164987 w 3493095"/>
                    <a:gd name="connsiteY11" fmla="*/ 365760 h 3001392"/>
                    <a:gd name="connsiteX12" fmla="*/ 2562559 w 3493095"/>
                    <a:gd name="connsiteY12" fmla="*/ 0 h 3001392"/>
                    <a:gd name="connsiteX13" fmla="*/ 1594370 w 3493095"/>
                    <a:gd name="connsiteY13" fmla="*/ 102197 h 3001392"/>
                    <a:gd name="connsiteX0" fmla="*/ 1594370 w 3493095"/>
                    <a:gd name="connsiteY0" fmla="*/ 102197 h 3001392"/>
                    <a:gd name="connsiteX1" fmla="*/ 733759 w 3493095"/>
                    <a:gd name="connsiteY1" fmla="*/ 467957 h 3001392"/>
                    <a:gd name="connsiteX2" fmla="*/ 206634 w 3493095"/>
                    <a:gd name="connsiteY2" fmla="*/ 1145689 h 3001392"/>
                    <a:gd name="connsiteX3" fmla="*/ 298074 w 3493095"/>
                    <a:gd name="connsiteY3" fmla="*/ 1936376 h 3001392"/>
                    <a:gd name="connsiteX4" fmla="*/ 792926 w 3493095"/>
                    <a:gd name="connsiteY4" fmla="*/ 2630244 h 3001392"/>
                    <a:gd name="connsiteX5" fmla="*/ 1449142 w 3493095"/>
                    <a:gd name="connsiteY5" fmla="*/ 2899186 h 3001392"/>
                    <a:gd name="connsiteX6" fmla="*/ 2175283 w 3493095"/>
                    <a:gd name="connsiteY6" fmla="*/ 2904564 h 3001392"/>
                    <a:gd name="connsiteX7" fmla="*/ 3245670 w 3493095"/>
                    <a:gd name="connsiteY7" fmla="*/ 2775473 h 3001392"/>
                    <a:gd name="connsiteX8" fmla="*/ 3267184 w 3493095"/>
                    <a:gd name="connsiteY8" fmla="*/ 2205318 h 3001392"/>
                    <a:gd name="connsiteX9" fmla="*/ 3493095 w 3493095"/>
                    <a:gd name="connsiteY9" fmla="*/ 1715844 h 3001392"/>
                    <a:gd name="connsiteX10" fmla="*/ 3294079 w 3493095"/>
                    <a:gd name="connsiteY10" fmla="*/ 1226371 h 3001392"/>
                    <a:gd name="connsiteX11" fmla="*/ 3164987 w 3493095"/>
                    <a:gd name="connsiteY11" fmla="*/ 365760 h 3001392"/>
                    <a:gd name="connsiteX12" fmla="*/ 2562559 w 3493095"/>
                    <a:gd name="connsiteY12" fmla="*/ 0 h 3001392"/>
                    <a:gd name="connsiteX13" fmla="*/ 1594370 w 3493095"/>
                    <a:gd name="connsiteY13" fmla="*/ 102197 h 3001392"/>
                    <a:gd name="connsiteX0" fmla="*/ 1594370 w 3493095"/>
                    <a:gd name="connsiteY0" fmla="*/ 102197 h 3001392"/>
                    <a:gd name="connsiteX1" fmla="*/ 733759 w 3493095"/>
                    <a:gd name="connsiteY1" fmla="*/ 467957 h 3001392"/>
                    <a:gd name="connsiteX2" fmla="*/ 206634 w 3493095"/>
                    <a:gd name="connsiteY2" fmla="*/ 1145689 h 3001392"/>
                    <a:gd name="connsiteX3" fmla="*/ 298074 w 3493095"/>
                    <a:gd name="connsiteY3" fmla="*/ 1936376 h 3001392"/>
                    <a:gd name="connsiteX4" fmla="*/ 792926 w 3493095"/>
                    <a:gd name="connsiteY4" fmla="*/ 2630244 h 3001392"/>
                    <a:gd name="connsiteX5" fmla="*/ 1449142 w 3493095"/>
                    <a:gd name="connsiteY5" fmla="*/ 2899186 h 3001392"/>
                    <a:gd name="connsiteX6" fmla="*/ 2175283 w 3493095"/>
                    <a:gd name="connsiteY6" fmla="*/ 2904564 h 3001392"/>
                    <a:gd name="connsiteX7" fmla="*/ 3245670 w 3493095"/>
                    <a:gd name="connsiteY7" fmla="*/ 2775473 h 3001392"/>
                    <a:gd name="connsiteX8" fmla="*/ 3267184 w 3493095"/>
                    <a:gd name="connsiteY8" fmla="*/ 2205318 h 3001392"/>
                    <a:gd name="connsiteX9" fmla="*/ 3493095 w 3493095"/>
                    <a:gd name="connsiteY9" fmla="*/ 1715844 h 3001392"/>
                    <a:gd name="connsiteX10" fmla="*/ 3294079 w 3493095"/>
                    <a:gd name="connsiteY10" fmla="*/ 1226371 h 3001392"/>
                    <a:gd name="connsiteX11" fmla="*/ 3164987 w 3493095"/>
                    <a:gd name="connsiteY11" fmla="*/ 365760 h 3001392"/>
                    <a:gd name="connsiteX12" fmla="*/ 2562559 w 3493095"/>
                    <a:gd name="connsiteY12" fmla="*/ 0 h 3001392"/>
                    <a:gd name="connsiteX13" fmla="*/ 1594370 w 3493095"/>
                    <a:gd name="connsiteY13" fmla="*/ 102197 h 3001392"/>
                    <a:gd name="connsiteX0" fmla="*/ 1594370 w 3493095"/>
                    <a:gd name="connsiteY0" fmla="*/ 102197 h 3001392"/>
                    <a:gd name="connsiteX1" fmla="*/ 733759 w 3493095"/>
                    <a:gd name="connsiteY1" fmla="*/ 467957 h 3001392"/>
                    <a:gd name="connsiteX2" fmla="*/ 206634 w 3493095"/>
                    <a:gd name="connsiteY2" fmla="*/ 1145689 h 3001392"/>
                    <a:gd name="connsiteX3" fmla="*/ 298074 w 3493095"/>
                    <a:gd name="connsiteY3" fmla="*/ 1936376 h 3001392"/>
                    <a:gd name="connsiteX4" fmla="*/ 792926 w 3493095"/>
                    <a:gd name="connsiteY4" fmla="*/ 2630244 h 3001392"/>
                    <a:gd name="connsiteX5" fmla="*/ 1449142 w 3493095"/>
                    <a:gd name="connsiteY5" fmla="*/ 2899186 h 3001392"/>
                    <a:gd name="connsiteX6" fmla="*/ 2175283 w 3493095"/>
                    <a:gd name="connsiteY6" fmla="*/ 2904564 h 3001392"/>
                    <a:gd name="connsiteX7" fmla="*/ 3245670 w 3493095"/>
                    <a:gd name="connsiteY7" fmla="*/ 2775473 h 3001392"/>
                    <a:gd name="connsiteX8" fmla="*/ 3267184 w 3493095"/>
                    <a:gd name="connsiteY8" fmla="*/ 2205318 h 3001392"/>
                    <a:gd name="connsiteX9" fmla="*/ 3493095 w 3493095"/>
                    <a:gd name="connsiteY9" fmla="*/ 1715844 h 3001392"/>
                    <a:gd name="connsiteX10" fmla="*/ 3294079 w 3493095"/>
                    <a:gd name="connsiteY10" fmla="*/ 1226371 h 3001392"/>
                    <a:gd name="connsiteX11" fmla="*/ 3164987 w 3493095"/>
                    <a:gd name="connsiteY11" fmla="*/ 365760 h 3001392"/>
                    <a:gd name="connsiteX12" fmla="*/ 2562559 w 3493095"/>
                    <a:gd name="connsiteY12" fmla="*/ 0 h 3001392"/>
                    <a:gd name="connsiteX13" fmla="*/ 1594370 w 3493095"/>
                    <a:gd name="connsiteY13" fmla="*/ 102197 h 3001392"/>
                    <a:gd name="connsiteX0" fmla="*/ 1594370 w 3493095"/>
                    <a:gd name="connsiteY0" fmla="*/ 102197 h 3001392"/>
                    <a:gd name="connsiteX1" fmla="*/ 733759 w 3493095"/>
                    <a:gd name="connsiteY1" fmla="*/ 467957 h 3001392"/>
                    <a:gd name="connsiteX2" fmla="*/ 206634 w 3493095"/>
                    <a:gd name="connsiteY2" fmla="*/ 1145689 h 3001392"/>
                    <a:gd name="connsiteX3" fmla="*/ 298074 w 3493095"/>
                    <a:gd name="connsiteY3" fmla="*/ 1936376 h 3001392"/>
                    <a:gd name="connsiteX4" fmla="*/ 792926 w 3493095"/>
                    <a:gd name="connsiteY4" fmla="*/ 2630244 h 3001392"/>
                    <a:gd name="connsiteX5" fmla="*/ 1449142 w 3493095"/>
                    <a:gd name="connsiteY5" fmla="*/ 2899186 h 3001392"/>
                    <a:gd name="connsiteX6" fmla="*/ 2175283 w 3493095"/>
                    <a:gd name="connsiteY6" fmla="*/ 2904564 h 3001392"/>
                    <a:gd name="connsiteX7" fmla="*/ 3245670 w 3493095"/>
                    <a:gd name="connsiteY7" fmla="*/ 2775473 h 3001392"/>
                    <a:gd name="connsiteX8" fmla="*/ 3267184 w 3493095"/>
                    <a:gd name="connsiteY8" fmla="*/ 2205318 h 3001392"/>
                    <a:gd name="connsiteX9" fmla="*/ 3493095 w 3493095"/>
                    <a:gd name="connsiteY9" fmla="*/ 1715844 h 3001392"/>
                    <a:gd name="connsiteX10" fmla="*/ 3294079 w 3493095"/>
                    <a:gd name="connsiteY10" fmla="*/ 1226371 h 3001392"/>
                    <a:gd name="connsiteX11" fmla="*/ 3164987 w 3493095"/>
                    <a:gd name="connsiteY11" fmla="*/ 365760 h 3001392"/>
                    <a:gd name="connsiteX12" fmla="*/ 2562559 w 3493095"/>
                    <a:gd name="connsiteY12" fmla="*/ 0 h 3001392"/>
                    <a:gd name="connsiteX13" fmla="*/ 1594370 w 3493095"/>
                    <a:gd name="connsiteY13" fmla="*/ 102197 h 3001392"/>
                    <a:gd name="connsiteX0" fmla="*/ 1594370 w 3493095"/>
                    <a:gd name="connsiteY0" fmla="*/ 102197 h 3001392"/>
                    <a:gd name="connsiteX1" fmla="*/ 733759 w 3493095"/>
                    <a:gd name="connsiteY1" fmla="*/ 467957 h 3001392"/>
                    <a:gd name="connsiteX2" fmla="*/ 206634 w 3493095"/>
                    <a:gd name="connsiteY2" fmla="*/ 1145689 h 3001392"/>
                    <a:gd name="connsiteX3" fmla="*/ 298074 w 3493095"/>
                    <a:gd name="connsiteY3" fmla="*/ 1936376 h 3001392"/>
                    <a:gd name="connsiteX4" fmla="*/ 792926 w 3493095"/>
                    <a:gd name="connsiteY4" fmla="*/ 2630244 h 3001392"/>
                    <a:gd name="connsiteX5" fmla="*/ 1449142 w 3493095"/>
                    <a:gd name="connsiteY5" fmla="*/ 2899186 h 3001392"/>
                    <a:gd name="connsiteX6" fmla="*/ 2175283 w 3493095"/>
                    <a:gd name="connsiteY6" fmla="*/ 2904564 h 3001392"/>
                    <a:gd name="connsiteX7" fmla="*/ 3245670 w 3493095"/>
                    <a:gd name="connsiteY7" fmla="*/ 2775473 h 3001392"/>
                    <a:gd name="connsiteX8" fmla="*/ 3267184 w 3493095"/>
                    <a:gd name="connsiteY8" fmla="*/ 2205318 h 3001392"/>
                    <a:gd name="connsiteX9" fmla="*/ 3493095 w 3493095"/>
                    <a:gd name="connsiteY9" fmla="*/ 1715844 h 3001392"/>
                    <a:gd name="connsiteX10" fmla="*/ 3294079 w 3493095"/>
                    <a:gd name="connsiteY10" fmla="*/ 1226371 h 3001392"/>
                    <a:gd name="connsiteX11" fmla="*/ 3164987 w 3493095"/>
                    <a:gd name="connsiteY11" fmla="*/ 365760 h 3001392"/>
                    <a:gd name="connsiteX12" fmla="*/ 2562559 w 3493095"/>
                    <a:gd name="connsiteY12" fmla="*/ 0 h 3001392"/>
                    <a:gd name="connsiteX13" fmla="*/ 1594370 w 3493095"/>
                    <a:gd name="connsiteY13" fmla="*/ 102197 h 3001392"/>
                    <a:gd name="connsiteX0" fmla="*/ 1594370 w 3493095"/>
                    <a:gd name="connsiteY0" fmla="*/ 102197 h 3001392"/>
                    <a:gd name="connsiteX1" fmla="*/ 733759 w 3493095"/>
                    <a:gd name="connsiteY1" fmla="*/ 467957 h 3001392"/>
                    <a:gd name="connsiteX2" fmla="*/ 206634 w 3493095"/>
                    <a:gd name="connsiteY2" fmla="*/ 1145689 h 3001392"/>
                    <a:gd name="connsiteX3" fmla="*/ 298074 w 3493095"/>
                    <a:gd name="connsiteY3" fmla="*/ 1936376 h 3001392"/>
                    <a:gd name="connsiteX4" fmla="*/ 792926 w 3493095"/>
                    <a:gd name="connsiteY4" fmla="*/ 2630244 h 3001392"/>
                    <a:gd name="connsiteX5" fmla="*/ 1449142 w 3493095"/>
                    <a:gd name="connsiteY5" fmla="*/ 2899186 h 3001392"/>
                    <a:gd name="connsiteX6" fmla="*/ 2175283 w 3493095"/>
                    <a:gd name="connsiteY6" fmla="*/ 2904564 h 3001392"/>
                    <a:gd name="connsiteX7" fmla="*/ 3245670 w 3493095"/>
                    <a:gd name="connsiteY7" fmla="*/ 2775473 h 3001392"/>
                    <a:gd name="connsiteX8" fmla="*/ 3267184 w 3493095"/>
                    <a:gd name="connsiteY8" fmla="*/ 2205318 h 3001392"/>
                    <a:gd name="connsiteX9" fmla="*/ 3493095 w 3493095"/>
                    <a:gd name="connsiteY9" fmla="*/ 1715844 h 3001392"/>
                    <a:gd name="connsiteX10" fmla="*/ 3294079 w 3493095"/>
                    <a:gd name="connsiteY10" fmla="*/ 1226371 h 3001392"/>
                    <a:gd name="connsiteX11" fmla="*/ 3164987 w 3493095"/>
                    <a:gd name="connsiteY11" fmla="*/ 365760 h 3001392"/>
                    <a:gd name="connsiteX12" fmla="*/ 2562559 w 3493095"/>
                    <a:gd name="connsiteY12" fmla="*/ 0 h 3001392"/>
                    <a:gd name="connsiteX13" fmla="*/ 1594370 w 3493095"/>
                    <a:gd name="connsiteY13" fmla="*/ 102197 h 3001392"/>
                    <a:gd name="connsiteX0" fmla="*/ 1594370 w 3493095"/>
                    <a:gd name="connsiteY0" fmla="*/ 135724 h 3034919"/>
                    <a:gd name="connsiteX1" fmla="*/ 733759 w 3493095"/>
                    <a:gd name="connsiteY1" fmla="*/ 501484 h 3034919"/>
                    <a:gd name="connsiteX2" fmla="*/ 206634 w 3493095"/>
                    <a:gd name="connsiteY2" fmla="*/ 1179216 h 3034919"/>
                    <a:gd name="connsiteX3" fmla="*/ 298074 w 3493095"/>
                    <a:gd name="connsiteY3" fmla="*/ 1969903 h 3034919"/>
                    <a:gd name="connsiteX4" fmla="*/ 792926 w 3493095"/>
                    <a:gd name="connsiteY4" fmla="*/ 2663771 h 3034919"/>
                    <a:gd name="connsiteX5" fmla="*/ 1449142 w 3493095"/>
                    <a:gd name="connsiteY5" fmla="*/ 2932713 h 3034919"/>
                    <a:gd name="connsiteX6" fmla="*/ 2175283 w 3493095"/>
                    <a:gd name="connsiteY6" fmla="*/ 2938091 h 3034919"/>
                    <a:gd name="connsiteX7" fmla="*/ 3245670 w 3493095"/>
                    <a:gd name="connsiteY7" fmla="*/ 2809000 h 3034919"/>
                    <a:gd name="connsiteX8" fmla="*/ 3267184 w 3493095"/>
                    <a:gd name="connsiteY8" fmla="*/ 2238845 h 3034919"/>
                    <a:gd name="connsiteX9" fmla="*/ 3493095 w 3493095"/>
                    <a:gd name="connsiteY9" fmla="*/ 1749371 h 3034919"/>
                    <a:gd name="connsiteX10" fmla="*/ 3294079 w 3493095"/>
                    <a:gd name="connsiteY10" fmla="*/ 1259898 h 3034919"/>
                    <a:gd name="connsiteX11" fmla="*/ 3164987 w 3493095"/>
                    <a:gd name="connsiteY11" fmla="*/ 399287 h 3034919"/>
                    <a:gd name="connsiteX12" fmla="*/ 2562559 w 3493095"/>
                    <a:gd name="connsiteY12" fmla="*/ 33527 h 3034919"/>
                    <a:gd name="connsiteX13" fmla="*/ 1594370 w 3493095"/>
                    <a:gd name="connsiteY13" fmla="*/ 135724 h 3034919"/>
                    <a:gd name="connsiteX0" fmla="*/ 1594370 w 3493095"/>
                    <a:gd name="connsiteY0" fmla="*/ 135724 h 3034919"/>
                    <a:gd name="connsiteX1" fmla="*/ 733759 w 3493095"/>
                    <a:gd name="connsiteY1" fmla="*/ 501484 h 3034919"/>
                    <a:gd name="connsiteX2" fmla="*/ 206634 w 3493095"/>
                    <a:gd name="connsiteY2" fmla="*/ 1179216 h 3034919"/>
                    <a:gd name="connsiteX3" fmla="*/ 298074 w 3493095"/>
                    <a:gd name="connsiteY3" fmla="*/ 1969903 h 3034919"/>
                    <a:gd name="connsiteX4" fmla="*/ 792926 w 3493095"/>
                    <a:gd name="connsiteY4" fmla="*/ 2663771 h 3034919"/>
                    <a:gd name="connsiteX5" fmla="*/ 1449142 w 3493095"/>
                    <a:gd name="connsiteY5" fmla="*/ 2932713 h 3034919"/>
                    <a:gd name="connsiteX6" fmla="*/ 2175283 w 3493095"/>
                    <a:gd name="connsiteY6" fmla="*/ 2938091 h 3034919"/>
                    <a:gd name="connsiteX7" fmla="*/ 3245670 w 3493095"/>
                    <a:gd name="connsiteY7" fmla="*/ 2809000 h 3034919"/>
                    <a:gd name="connsiteX8" fmla="*/ 3267184 w 3493095"/>
                    <a:gd name="connsiteY8" fmla="*/ 2238845 h 3034919"/>
                    <a:gd name="connsiteX9" fmla="*/ 3493095 w 3493095"/>
                    <a:gd name="connsiteY9" fmla="*/ 1749371 h 3034919"/>
                    <a:gd name="connsiteX10" fmla="*/ 3294079 w 3493095"/>
                    <a:gd name="connsiteY10" fmla="*/ 1259898 h 3034919"/>
                    <a:gd name="connsiteX11" fmla="*/ 3164987 w 3493095"/>
                    <a:gd name="connsiteY11" fmla="*/ 399287 h 3034919"/>
                    <a:gd name="connsiteX12" fmla="*/ 2562559 w 3493095"/>
                    <a:gd name="connsiteY12" fmla="*/ 33527 h 3034919"/>
                    <a:gd name="connsiteX13" fmla="*/ 1594370 w 3493095"/>
                    <a:gd name="connsiteY13" fmla="*/ 135724 h 3034919"/>
                    <a:gd name="connsiteX0" fmla="*/ 1594370 w 3493095"/>
                    <a:gd name="connsiteY0" fmla="*/ 135724 h 3034919"/>
                    <a:gd name="connsiteX1" fmla="*/ 733759 w 3493095"/>
                    <a:gd name="connsiteY1" fmla="*/ 501484 h 3034919"/>
                    <a:gd name="connsiteX2" fmla="*/ 206634 w 3493095"/>
                    <a:gd name="connsiteY2" fmla="*/ 1179216 h 3034919"/>
                    <a:gd name="connsiteX3" fmla="*/ 298074 w 3493095"/>
                    <a:gd name="connsiteY3" fmla="*/ 1969903 h 3034919"/>
                    <a:gd name="connsiteX4" fmla="*/ 792926 w 3493095"/>
                    <a:gd name="connsiteY4" fmla="*/ 2663771 h 3034919"/>
                    <a:gd name="connsiteX5" fmla="*/ 1449142 w 3493095"/>
                    <a:gd name="connsiteY5" fmla="*/ 2932713 h 3034919"/>
                    <a:gd name="connsiteX6" fmla="*/ 2175283 w 3493095"/>
                    <a:gd name="connsiteY6" fmla="*/ 2938091 h 3034919"/>
                    <a:gd name="connsiteX7" fmla="*/ 3245670 w 3493095"/>
                    <a:gd name="connsiteY7" fmla="*/ 2809000 h 3034919"/>
                    <a:gd name="connsiteX8" fmla="*/ 3267184 w 3493095"/>
                    <a:gd name="connsiteY8" fmla="*/ 2238845 h 3034919"/>
                    <a:gd name="connsiteX9" fmla="*/ 3493095 w 3493095"/>
                    <a:gd name="connsiteY9" fmla="*/ 1749371 h 3034919"/>
                    <a:gd name="connsiteX10" fmla="*/ 3294079 w 3493095"/>
                    <a:gd name="connsiteY10" fmla="*/ 1259898 h 3034919"/>
                    <a:gd name="connsiteX11" fmla="*/ 3164987 w 3493095"/>
                    <a:gd name="connsiteY11" fmla="*/ 399287 h 3034919"/>
                    <a:gd name="connsiteX12" fmla="*/ 2562559 w 3493095"/>
                    <a:gd name="connsiteY12" fmla="*/ 33527 h 3034919"/>
                    <a:gd name="connsiteX13" fmla="*/ 1594370 w 3493095"/>
                    <a:gd name="connsiteY13" fmla="*/ 135724 h 3034919"/>
                    <a:gd name="connsiteX0" fmla="*/ 1594370 w 3493095"/>
                    <a:gd name="connsiteY0" fmla="*/ 135724 h 3034919"/>
                    <a:gd name="connsiteX1" fmla="*/ 733759 w 3493095"/>
                    <a:gd name="connsiteY1" fmla="*/ 501484 h 3034919"/>
                    <a:gd name="connsiteX2" fmla="*/ 206634 w 3493095"/>
                    <a:gd name="connsiteY2" fmla="*/ 1179216 h 3034919"/>
                    <a:gd name="connsiteX3" fmla="*/ 298074 w 3493095"/>
                    <a:gd name="connsiteY3" fmla="*/ 1969903 h 3034919"/>
                    <a:gd name="connsiteX4" fmla="*/ 792926 w 3493095"/>
                    <a:gd name="connsiteY4" fmla="*/ 2663771 h 3034919"/>
                    <a:gd name="connsiteX5" fmla="*/ 1449142 w 3493095"/>
                    <a:gd name="connsiteY5" fmla="*/ 2932713 h 3034919"/>
                    <a:gd name="connsiteX6" fmla="*/ 2175283 w 3493095"/>
                    <a:gd name="connsiteY6" fmla="*/ 2938091 h 3034919"/>
                    <a:gd name="connsiteX7" fmla="*/ 3245670 w 3493095"/>
                    <a:gd name="connsiteY7" fmla="*/ 2809000 h 3034919"/>
                    <a:gd name="connsiteX8" fmla="*/ 3267184 w 3493095"/>
                    <a:gd name="connsiteY8" fmla="*/ 2238845 h 3034919"/>
                    <a:gd name="connsiteX9" fmla="*/ 3493095 w 3493095"/>
                    <a:gd name="connsiteY9" fmla="*/ 1749371 h 3034919"/>
                    <a:gd name="connsiteX10" fmla="*/ 3294079 w 3493095"/>
                    <a:gd name="connsiteY10" fmla="*/ 1259898 h 3034919"/>
                    <a:gd name="connsiteX11" fmla="*/ 3164987 w 3493095"/>
                    <a:gd name="connsiteY11" fmla="*/ 399287 h 3034919"/>
                    <a:gd name="connsiteX12" fmla="*/ 2562559 w 3493095"/>
                    <a:gd name="connsiteY12" fmla="*/ 33527 h 3034919"/>
                    <a:gd name="connsiteX13" fmla="*/ 1594370 w 3493095"/>
                    <a:gd name="connsiteY13" fmla="*/ 135724 h 3034919"/>
                    <a:gd name="connsiteX0" fmla="*/ 1594370 w 3498177"/>
                    <a:gd name="connsiteY0" fmla="*/ 135724 h 3034919"/>
                    <a:gd name="connsiteX1" fmla="*/ 733759 w 3498177"/>
                    <a:gd name="connsiteY1" fmla="*/ 501484 h 3034919"/>
                    <a:gd name="connsiteX2" fmla="*/ 206634 w 3498177"/>
                    <a:gd name="connsiteY2" fmla="*/ 1179216 h 3034919"/>
                    <a:gd name="connsiteX3" fmla="*/ 298074 w 3498177"/>
                    <a:gd name="connsiteY3" fmla="*/ 1969903 h 3034919"/>
                    <a:gd name="connsiteX4" fmla="*/ 792926 w 3498177"/>
                    <a:gd name="connsiteY4" fmla="*/ 2663771 h 3034919"/>
                    <a:gd name="connsiteX5" fmla="*/ 1449142 w 3498177"/>
                    <a:gd name="connsiteY5" fmla="*/ 2932713 h 3034919"/>
                    <a:gd name="connsiteX6" fmla="*/ 2175283 w 3498177"/>
                    <a:gd name="connsiteY6" fmla="*/ 2938091 h 3034919"/>
                    <a:gd name="connsiteX7" fmla="*/ 3245670 w 3498177"/>
                    <a:gd name="connsiteY7" fmla="*/ 2809000 h 3034919"/>
                    <a:gd name="connsiteX8" fmla="*/ 3267184 w 3498177"/>
                    <a:gd name="connsiteY8" fmla="*/ 2238845 h 3034919"/>
                    <a:gd name="connsiteX9" fmla="*/ 3493095 w 3498177"/>
                    <a:gd name="connsiteY9" fmla="*/ 1749371 h 3034919"/>
                    <a:gd name="connsiteX10" fmla="*/ 3294079 w 3498177"/>
                    <a:gd name="connsiteY10" fmla="*/ 1259898 h 3034919"/>
                    <a:gd name="connsiteX11" fmla="*/ 3164987 w 3498177"/>
                    <a:gd name="connsiteY11" fmla="*/ 399287 h 3034919"/>
                    <a:gd name="connsiteX12" fmla="*/ 2562559 w 3498177"/>
                    <a:gd name="connsiteY12" fmla="*/ 33527 h 3034919"/>
                    <a:gd name="connsiteX13" fmla="*/ 1594370 w 3498177"/>
                    <a:gd name="connsiteY13" fmla="*/ 135724 h 3034919"/>
                    <a:gd name="connsiteX0" fmla="*/ 1594370 w 3505579"/>
                    <a:gd name="connsiteY0" fmla="*/ 135724 h 3034919"/>
                    <a:gd name="connsiteX1" fmla="*/ 733759 w 3505579"/>
                    <a:gd name="connsiteY1" fmla="*/ 501484 h 3034919"/>
                    <a:gd name="connsiteX2" fmla="*/ 206634 w 3505579"/>
                    <a:gd name="connsiteY2" fmla="*/ 1179216 h 3034919"/>
                    <a:gd name="connsiteX3" fmla="*/ 298074 w 3505579"/>
                    <a:gd name="connsiteY3" fmla="*/ 1969903 h 3034919"/>
                    <a:gd name="connsiteX4" fmla="*/ 792926 w 3505579"/>
                    <a:gd name="connsiteY4" fmla="*/ 2663771 h 3034919"/>
                    <a:gd name="connsiteX5" fmla="*/ 1449142 w 3505579"/>
                    <a:gd name="connsiteY5" fmla="*/ 2932713 h 3034919"/>
                    <a:gd name="connsiteX6" fmla="*/ 2175283 w 3505579"/>
                    <a:gd name="connsiteY6" fmla="*/ 2938091 h 3034919"/>
                    <a:gd name="connsiteX7" fmla="*/ 3245670 w 3505579"/>
                    <a:gd name="connsiteY7" fmla="*/ 2809000 h 3034919"/>
                    <a:gd name="connsiteX8" fmla="*/ 3267184 w 3505579"/>
                    <a:gd name="connsiteY8" fmla="*/ 2238845 h 3034919"/>
                    <a:gd name="connsiteX9" fmla="*/ 3493095 w 3505579"/>
                    <a:gd name="connsiteY9" fmla="*/ 1749371 h 3034919"/>
                    <a:gd name="connsiteX10" fmla="*/ 3294079 w 3505579"/>
                    <a:gd name="connsiteY10" fmla="*/ 1259898 h 3034919"/>
                    <a:gd name="connsiteX11" fmla="*/ 3164987 w 3505579"/>
                    <a:gd name="connsiteY11" fmla="*/ 399287 h 3034919"/>
                    <a:gd name="connsiteX12" fmla="*/ 2562559 w 3505579"/>
                    <a:gd name="connsiteY12" fmla="*/ 33527 h 3034919"/>
                    <a:gd name="connsiteX13" fmla="*/ 1594370 w 3505579"/>
                    <a:gd name="connsiteY13" fmla="*/ 135724 h 3034919"/>
                    <a:gd name="connsiteX0" fmla="*/ 1594370 w 3505579"/>
                    <a:gd name="connsiteY0" fmla="*/ 135724 h 3034919"/>
                    <a:gd name="connsiteX1" fmla="*/ 733759 w 3505579"/>
                    <a:gd name="connsiteY1" fmla="*/ 501484 h 3034919"/>
                    <a:gd name="connsiteX2" fmla="*/ 206634 w 3505579"/>
                    <a:gd name="connsiteY2" fmla="*/ 1179216 h 3034919"/>
                    <a:gd name="connsiteX3" fmla="*/ 298074 w 3505579"/>
                    <a:gd name="connsiteY3" fmla="*/ 1969903 h 3034919"/>
                    <a:gd name="connsiteX4" fmla="*/ 792926 w 3505579"/>
                    <a:gd name="connsiteY4" fmla="*/ 2663771 h 3034919"/>
                    <a:gd name="connsiteX5" fmla="*/ 1449142 w 3505579"/>
                    <a:gd name="connsiteY5" fmla="*/ 2932713 h 3034919"/>
                    <a:gd name="connsiteX6" fmla="*/ 2175283 w 3505579"/>
                    <a:gd name="connsiteY6" fmla="*/ 2938091 h 3034919"/>
                    <a:gd name="connsiteX7" fmla="*/ 3245670 w 3505579"/>
                    <a:gd name="connsiteY7" fmla="*/ 2809000 h 3034919"/>
                    <a:gd name="connsiteX8" fmla="*/ 3267184 w 3505579"/>
                    <a:gd name="connsiteY8" fmla="*/ 2238845 h 3034919"/>
                    <a:gd name="connsiteX9" fmla="*/ 3493095 w 3505579"/>
                    <a:gd name="connsiteY9" fmla="*/ 1749371 h 3034919"/>
                    <a:gd name="connsiteX10" fmla="*/ 3294079 w 3505579"/>
                    <a:gd name="connsiteY10" fmla="*/ 1259898 h 3034919"/>
                    <a:gd name="connsiteX11" fmla="*/ 3164987 w 3505579"/>
                    <a:gd name="connsiteY11" fmla="*/ 399287 h 3034919"/>
                    <a:gd name="connsiteX12" fmla="*/ 2562559 w 3505579"/>
                    <a:gd name="connsiteY12" fmla="*/ 33527 h 3034919"/>
                    <a:gd name="connsiteX13" fmla="*/ 1594370 w 3505579"/>
                    <a:gd name="connsiteY13" fmla="*/ 135724 h 3034919"/>
                    <a:gd name="connsiteX0" fmla="*/ 1594370 w 3505579"/>
                    <a:gd name="connsiteY0" fmla="*/ 135724 h 3034919"/>
                    <a:gd name="connsiteX1" fmla="*/ 733759 w 3505579"/>
                    <a:gd name="connsiteY1" fmla="*/ 501484 h 3034919"/>
                    <a:gd name="connsiteX2" fmla="*/ 206634 w 3505579"/>
                    <a:gd name="connsiteY2" fmla="*/ 1179216 h 3034919"/>
                    <a:gd name="connsiteX3" fmla="*/ 298074 w 3505579"/>
                    <a:gd name="connsiteY3" fmla="*/ 1969903 h 3034919"/>
                    <a:gd name="connsiteX4" fmla="*/ 792926 w 3505579"/>
                    <a:gd name="connsiteY4" fmla="*/ 2663771 h 3034919"/>
                    <a:gd name="connsiteX5" fmla="*/ 1449142 w 3505579"/>
                    <a:gd name="connsiteY5" fmla="*/ 2932713 h 3034919"/>
                    <a:gd name="connsiteX6" fmla="*/ 2175283 w 3505579"/>
                    <a:gd name="connsiteY6" fmla="*/ 2938091 h 3034919"/>
                    <a:gd name="connsiteX7" fmla="*/ 3245670 w 3505579"/>
                    <a:gd name="connsiteY7" fmla="*/ 2809000 h 3034919"/>
                    <a:gd name="connsiteX8" fmla="*/ 3267184 w 3505579"/>
                    <a:gd name="connsiteY8" fmla="*/ 2238845 h 3034919"/>
                    <a:gd name="connsiteX9" fmla="*/ 3493095 w 3505579"/>
                    <a:gd name="connsiteY9" fmla="*/ 1749371 h 3034919"/>
                    <a:gd name="connsiteX10" fmla="*/ 3294079 w 3505579"/>
                    <a:gd name="connsiteY10" fmla="*/ 1259898 h 3034919"/>
                    <a:gd name="connsiteX11" fmla="*/ 3164987 w 3505579"/>
                    <a:gd name="connsiteY11" fmla="*/ 399287 h 3034919"/>
                    <a:gd name="connsiteX12" fmla="*/ 2562559 w 3505579"/>
                    <a:gd name="connsiteY12" fmla="*/ 33527 h 3034919"/>
                    <a:gd name="connsiteX13" fmla="*/ 1594370 w 3505579"/>
                    <a:gd name="connsiteY13" fmla="*/ 135724 h 3034919"/>
                    <a:gd name="connsiteX0" fmla="*/ 1594370 w 3549654"/>
                    <a:gd name="connsiteY0" fmla="*/ 135724 h 3034919"/>
                    <a:gd name="connsiteX1" fmla="*/ 733759 w 3549654"/>
                    <a:gd name="connsiteY1" fmla="*/ 501484 h 3034919"/>
                    <a:gd name="connsiteX2" fmla="*/ 206634 w 3549654"/>
                    <a:gd name="connsiteY2" fmla="*/ 1179216 h 3034919"/>
                    <a:gd name="connsiteX3" fmla="*/ 298074 w 3549654"/>
                    <a:gd name="connsiteY3" fmla="*/ 1969903 h 3034919"/>
                    <a:gd name="connsiteX4" fmla="*/ 792926 w 3549654"/>
                    <a:gd name="connsiteY4" fmla="*/ 2663771 h 3034919"/>
                    <a:gd name="connsiteX5" fmla="*/ 1449142 w 3549654"/>
                    <a:gd name="connsiteY5" fmla="*/ 2932713 h 3034919"/>
                    <a:gd name="connsiteX6" fmla="*/ 2175283 w 3549654"/>
                    <a:gd name="connsiteY6" fmla="*/ 2938091 h 3034919"/>
                    <a:gd name="connsiteX7" fmla="*/ 3245670 w 3549654"/>
                    <a:gd name="connsiteY7" fmla="*/ 2809000 h 3034919"/>
                    <a:gd name="connsiteX8" fmla="*/ 3267184 w 3549654"/>
                    <a:gd name="connsiteY8" fmla="*/ 2238845 h 3034919"/>
                    <a:gd name="connsiteX9" fmla="*/ 3541505 w 3549654"/>
                    <a:gd name="connsiteY9" fmla="*/ 1738614 h 3034919"/>
                    <a:gd name="connsiteX10" fmla="*/ 3294079 w 3549654"/>
                    <a:gd name="connsiteY10" fmla="*/ 1259898 h 3034919"/>
                    <a:gd name="connsiteX11" fmla="*/ 3164987 w 3549654"/>
                    <a:gd name="connsiteY11" fmla="*/ 399287 h 3034919"/>
                    <a:gd name="connsiteX12" fmla="*/ 2562559 w 3549654"/>
                    <a:gd name="connsiteY12" fmla="*/ 33527 h 3034919"/>
                    <a:gd name="connsiteX13" fmla="*/ 1594370 w 3549654"/>
                    <a:gd name="connsiteY13" fmla="*/ 135724 h 3034919"/>
                    <a:gd name="connsiteX0" fmla="*/ 1594370 w 3547136"/>
                    <a:gd name="connsiteY0" fmla="*/ 135724 h 3034919"/>
                    <a:gd name="connsiteX1" fmla="*/ 733759 w 3547136"/>
                    <a:gd name="connsiteY1" fmla="*/ 501484 h 3034919"/>
                    <a:gd name="connsiteX2" fmla="*/ 206634 w 3547136"/>
                    <a:gd name="connsiteY2" fmla="*/ 1179216 h 3034919"/>
                    <a:gd name="connsiteX3" fmla="*/ 298074 w 3547136"/>
                    <a:gd name="connsiteY3" fmla="*/ 1969903 h 3034919"/>
                    <a:gd name="connsiteX4" fmla="*/ 792926 w 3547136"/>
                    <a:gd name="connsiteY4" fmla="*/ 2663771 h 3034919"/>
                    <a:gd name="connsiteX5" fmla="*/ 1449142 w 3547136"/>
                    <a:gd name="connsiteY5" fmla="*/ 2932713 h 3034919"/>
                    <a:gd name="connsiteX6" fmla="*/ 2175283 w 3547136"/>
                    <a:gd name="connsiteY6" fmla="*/ 2938091 h 3034919"/>
                    <a:gd name="connsiteX7" fmla="*/ 3245670 w 3547136"/>
                    <a:gd name="connsiteY7" fmla="*/ 2809000 h 3034919"/>
                    <a:gd name="connsiteX8" fmla="*/ 3267184 w 3547136"/>
                    <a:gd name="connsiteY8" fmla="*/ 2238845 h 3034919"/>
                    <a:gd name="connsiteX9" fmla="*/ 3541505 w 3547136"/>
                    <a:gd name="connsiteY9" fmla="*/ 1738614 h 3034919"/>
                    <a:gd name="connsiteX10" fmla="*/ 3294079 w 3547136"/>
                    <a:gd name="connsiteY10" fmla="*/ 1259898 h 3034919"/>
                    <a:gd name="connsiteX11" fmla="*/ 3164987 w 3547136"/>
                    <a:gd name="connsiteY11" fmla="*/ 399287 h 3034919"/>
                    <a:gd name="connsiteX12" fmla="*/ 2562559 w 3547136"/>
                    <a:gd name="connsiteY12" fmla="*/ 33527 h 3034919"/>
                    <a:gd name="connsiteX13" fmla="*/ 1594370 w 3547136"/>
                    <a:gd name="connsiteY13" fmla="*/ 135724 h 3034919"/>
                    <a:gd name="connsiteX0" fmla="*/ 1594370 w 3547136"/>
                    <a:gd name="connsiteY0" fmla="*/ 135724 h 3034919"/>
                    <a:gd name="connsiteX1" fmla="*/ 733759 w 3547136"/>
                    <a:gd name="connsiteY1" fmla="*/ 501484 h 3034919"/>
                    <a:gd name="connsiteX2" fmla="*/ 206634 w 3547136"/>
                    <a:gd name="connsiteY2" fmla="*/ 1179216 h 3034919"/>
                    <a:gd name="connsiteX3" fmla="*/ 298074 w 3547136"/>
                    <a:gd name="connsiteY3" fmla="*/ 1969903 h 3034919"/>
                    <a:gd name="connsiteX4" fmla="*/ 792926 w 3547136"/>
                    <a:gd name="connsiteY4" fmla="*/ 2663771 h 3034919"/>
                    <a:gd name="connsiteX5" fmla="*/ 1449142 w 3547136"/>
                    <a:gd name="connsiteY5" fmla="*/ 2932713 h 3034919"/>
                    <a:gd name="connsiteX6" fmla="*/ 2175283 w 3547136"/>
                    <a:gd name="connsiteY6" fmla="*/ 2938091 h 3034919"/>
                    <a:gd name="connsiteX7" fmla="*/ 3245670 w 3547136"/>
                    <a:gd name="connsiteY7" fmla="*/ 2809000 h 3034919"/>
                    <a:gd name="connsiteX8" fmla="*/ 3267184 w 3547136"/>
                    <a:gd name="connsiteY8" fmla="*/ 2238845 h 3034919"/>
                    <a:gd name="connsiteX9" fmla="*/ 3541505 w 3547136"/>
                    <a:gd name="connsiteY9" fmla="*/ 1738614 h 3034919"/>
                    <a:gd name="connsiteX10" fmla="*/ 3294079 w 3547136"/>
                    <a:gd name="connsiteY10" fmla="*/ 1259898 h 3034919"/>
                    <a:gd name="connsiteX11" fmla="*/ 3164987 w 3547136"/>
                    <a:gd name="connsiteY11" fmla="*/ 399287 h 3034919"/>
                    <a:gd name="connsiteX12" fmla="*/ 2562559 w 3547136"/>
                    <a:gd name="connsiteY12" fmla="*/ 33527 h 3034919"/>
                    <a:gd name="connsiteX13" fmla="*/ 1594370 w 3547136"/>
                    <a:gd name="connsiteY13" fmla="*/ 135724 h 3034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47136" h="3034919">
                      <a:moveTo>
                        <a:pt x="1594370" y="135724"/>
                      </a:moveTo>
                      <a:cubicBezTo>
                        <a:pt x="1043938" y="4840"/>
                        <a:pt x="832370" y="261230"/>
                        <a:pt x="733759" y="501484"/>
                      </a:cubicBezTo>
                      <a:cubicBezTo>
                        <a:pt x="611839" y="872624"/>
                        <a:pt x="409236" y="953305"/>
                        <a:pt x="206634" y="1179216"/>
                      </a:cubicBezTo>
                      <a:cubicBezTo>
                        <a:pt x="-160919" y="1523460"/>
                        <a:pt x="20168" y="1792402"/>
                        <a:pt x="298074" y="1969903"/>
                      </a:cubicBezTo>
                      <a:cubicBezTo>
                        <a:pt x="791133" y="2190435"/>
                        <a:pt x="762446" y="2362557"/>
                        <a:pt x="792926" y="2663771"/>
                      </a:cubicBezTo>
                      <a:cubicBezTo>
                        <a:pt x="868230" y="3038495"/>
                        <a:pt x="1147928" y="3004430"/>
                        <a:pt x="1449142" y="2932713"/>
                      </a:cubicBezTo>
                      <a:cubicBezTo>
                        <a:pt x="1879448" y="2762383"/>
                        <a:pt x="2003160" y="2909404"/>
                        <a:pt x="2175283" y="2938091"/>
                      </a:cubicBezTo>
                      <a:cubicBezTo>
                        <a:pt x="3035895" y="3147866"/>
                        <a:pt x="3164988" y="2975743"/>
                        <a:pt x="3245670" y="2809000"/>
                      </a:cubicBezTo>
                      <a:cubicBezTo>
                        <a:pt x="3319180" y="2575917"/>
                        <a:pt x="3258220" y="2418139"/>
                        <a:pt x="3267184" y="2238845"/>
                      </a:cubicBezTo>
                      <a:cubicBezTo>
                        <a:pt x="3320973" y="2043415"/>
                        <a:pt x="3482338" y="1934045"/>
                        <a:pt x="3541505" y="1738614"/>
                      </a:cubicBezTo>
                      <a:cubicBezTo>
                        <a:pt x="3577364" y="1500152"/>
                        <a:pt x="3435721" y="1385403"/>
                        <a:pt x="3294079" y="1259898"/>
                      </a:cubicBezTo>
                      <a:cubicBezTo>
                        <a:pt x="3089683" y="1032195"/>
                        <a:pt x="3208018" y="686157"/>
                        <a:pt x="3164987" y="399287"/>
                      </a:cubicBezTo>
                      <a:cubicBezTo>
                        <a:pt x="3028723" y="-99150"/>
                        <a:pt x="2693443" y="-5918"/>
                        <a:pt x="2562559" y="33527"/>
                      </a:cubicBezTo>
                      <a:cubicBezTo>
                        <a:pt x="2046191" y="271989"/>
                        <a:pt x="1857933" y="203856"/>
                        <a:pt x="1594370" y="135724"/>
                      </a:cubicBezTo>
                      <a:close/>
                    </a:path>
                  </a:pathLst>
                </a:custGeom>
                <a:noFill/>
                <a:ln w="12700" cap="flat" cmpd="sng" algn="ctr">
                  <a:solidFill>
                    <a:srgbClr val="1E5AA4"/>
                  </a:solidFill>
                  <a:prstDash val="lgDashDot"/>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grpSp>
          <p:pic>
            <p:nvPicPr>
              <p:cNvPr id="44" name="图片 2">
                <a:extLst>
                  <a:ext uri="{FF2B5EF4-FFF2-40B4-BE49-F238E27FC236}">
                    <a16:creationId xmlns:a16="http://schemas.microsoft.com/office/drawing/2014/main" id="{AC0644DF-58B5-43F4-A303-5CE444AF82A2}"/>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9308611" y="1497546"/>
                <a:ext cx="985693" cy="1513743"/>
              </a:xfrm>
              <a:prstGeom prst="rect">
                <a:avLst/>
              </a:prstGeom>
            </p:spPr>
          </p:pic>
        </p:grpSp>
      </p:grpSp>
    </p:spTree>
    <p:extLst>
      <p:ext uri="{BB962C8B-B14F-4D97-AF65-F5344CB8AC3E}">
        <p14:creationId xmlns:p14="http://schemas.microsoft.com/office/powerpoint/2010/main" val="16779357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fade">
                                      <p:cBhvr>
                                        <p:cTn id="14" dur="1000"/>
                                        <p:tgtEl>
                                          <p:spTgt spid="27"/>
                                        </p:tgtEl>
                                      </p:cBhvr>
                                    </p:animEffect>
                                    <p:anim calcmode="lin" valueType="num">
                                      <p:cBhvr>
                                        <p:cTn id="15" dur="1000" fill="hold"/>
                                        <p:tgtEl>
                                          <p:spTgt spid="27"/>
                                        </p:tgtEl>
                                        <p:attrNameLst>
                                          <p:attrName>ppt_x</p:attrName>
                                        </p:attrNameLst>
                                      </p:cBhvr>
                                      <p:tavLst>
                                        <p:tav tm="0">
                                          <p:val>
                                            <p:strVal val="#ppt_x"/>
                                          </p:val>
                                        </p:tav>
                                        <p:tav tm="100000">
                                          <p:val>
                                            <p:strVal val="#ppt_x"/>
                                          </p:val>
                                        </p:tav>
                                      </p:tavLst>
                                    </p:anim>
                                    <p:anim calcmode="lin" valueType="num">
                                      <p:cBhvr>
                                        <p:cTn id="16"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AF46E9B7-16A5-4AE7-92BA-287BC75B973E}"/>
              </a:ext>
            </a:extLst>
          </p:cNvPr>
          <p:cNvPicPr>
            <a:picLocks noChangeAspect="1"/>
          </p:cNvPicPr>
          <p:nvPr/>
        </p:nvPicPr>
        <p:blipFill rotWithShape="1">
          <a:blip r:embed="rId3">
            <a:extLst>
              <a:ext uri="{28A0092B-C50C-407E-A947-70E740481C1C}">
                <a14:useLocalDpi xmlns:a14="http://schemas.microsoft.com/office/drawing/2010/main" val="0"/>
              </a:ext>
            </a:extLst>
          </a:blip>
          <a:srcRect l="7143" r="7143" b="2798"/>
          <a:stretch/>
        </p:blipFill>
        <p:spPr>
          <a:xfrm>
            <a:off x="0" y="0"/>
            <a:ext cx="12192000" cy="6858000"/>
          </a:xfrm>
          <a:prstGeom prst="rect">
            <a:avLst/>
          </a:prstGeom>
        </p:spPr>
      </p:pic>
      <p:sp>
        <p:nvSpPr>
          <p:cNvPr id="41" name="矩形 40">
            <a:extLst>
              <a:ext uri="{FF2B5EF4-FFF2-40B4-BE49-F238E27FC236}">
                <a16:creationId xmlns:a16="http://schemas.microsoft.com/office/drawing/2014/main" id="{C154E082-B022-4479-A8F9-424D06B8EBE3}"/>
              </a:ext>
            </a:extLst>
          </p:cNvPr>
          <p:cNvSpPr/>
          <p:nvPr/>
        </p:nvSpPr>
        <p:spPr>
          <a:xfrm>
            <a:off x="0" y="0"/>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pic>
        <p:nvPicPr>
          <p:cNvPr id="13" name="图片 12">
            <a:extLst>
              <a:ext uri="{FF2B5EF4-FFF2-40B4-BE49-F238E27FC236}">
                <a16:creationId xmlns:a16="http://schemas.microsoft.com/office/drawing/2014/main" id="{4408F8A6-AA9F-42DA-A819-D12F9142C640}"/>
              </a:ext>
            </a:extLst>
          </p:cNvPr>
          <p:cNvPicPr>
            <a:picLocks noChangeAspect="1"/>
          </p:cNvPicPr>
          <p:nvPr/>
        </p:nvPicPr>
        <p:blipFill rotWithShape="1">
          <a:blip r:embed="rId4">
            <a:extLst>
              <a:ext uri="{28A0092B-C50C-407E-A947-70E740481C1C}">
                <a14:useLocalDpi xmlns:a14="http://schemas.microsoft.com/office/drawing/2010/main" val="0"/>
              </a:ext>
            </a:extLst>
          </a:blip>
          <a:srcRect b="17294"/>
          <a:stretch/>
        </p:blipFill>
        <p:spPr>
          <a:xfrm>
            <a:off x="0" y="4254243"/>
            <a:ext cx="2322286" cy="2318044"/>
          </a:xfrm>
          <a:prstGeom prst="rect">
            <a:avLst/>
          </a:prstGeom>
        </p:spPr>
      </p:pic>
      <p:pic>
        <p:nvPicPr>
          <p:cNvPr id="7" name="图片 6">
            <a:extLst>
              <a:ext uri="{FF2B5EF4-FFF2-40B4-BE49-F238E27FC236}">
                <a16:creationId xmlns:a16="http://schemas.microsoft.com/office/drawing/2014/main" id="{1FD4A67A-FF59-4105-B468-C3B4C1831E4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5961657"/>
            <a:ext cx="12192000" cy="897331"/>
          </a:xfrm>
          <a:prstGeom prst="rect">
            <a:avLst/>
          </a:prstGeom>
        </p:spPr>
      </p:pic>
      <p:pic>
        <p:nvPicPr>
          <p:cNvPr id="9" name="图片 8">
            <a:extLst>
              <a:ext uri="{FF2B5EF4-FFF2-40B4-BE49-F238E27FC236}">
                <a16:creationId xmlns:a16="http://schemas.microsoft.com/office/drawing/2014/main" id="{5027E655-B325-42AD-82B9-A85796D3997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26288" y="2368315"/>
            <a:ext cx="4729918" cy="4089861"/>
          </a:xfrm>
          <a:prstGeom prst="rect">
            <a:avLst/>
          </a:prstGeom>
        </p:spPr>
      </p:pic>
      <p:pic>
        <p:nvPicPr>
          <p:cNvPr id="5" name="图片 4">
            <a:extLst>
              <a:ext uri="{FF2B5EF4-FFF2-40B4-BE49-F238E27FC236}">
                <a16:creationId xmlns:a16="http://schemas.microsoft.com/office/drawing/2014/main" id="{92185730-5AFE-4724-A59F-AA7BC0019D8F}"/>
              </a:ext>
            </a:extLst>
          </p:cNvPr>
          <p:cNvPicPr>
            <a:picLocks noChangeAspect="1"/>
          </p:cNvPicPr>
          <p:nvPr/>
        </p:nvPicPr>
        <p:blipFill rotWithShape="1">
          <a:blip r:embed="rId7">
            <a:extLst>
              <a:ext uri="{28A0092B-C50C-407E-A947-70E740481C1C}">
                <a14:useLocalDpi xmlns:a14="http://schemas.microsoft.com/office/drawing/2010/main" val="0"/>
              </a:ext>
            </a:extLst>
          </a:blip>
          <a:srcRect l="937"/>
          <a:stretch/>
        </p:blipFill>
        <p:spPr>
          <a:xfrm>
            <a:off x="0" y="6272169"/>
            <a:ext cx="12192000" cy="585831"/>
          </a:xfrm>
          <a:prstGeom prst="rect">
            <a:avLst/>
          </a:prstGeom>
        </p:spPr>
      </p:pic>
      <p:pic>
        <p:nvPicPr>
          <p:cNvPr id="11" name="图片 10">
            <a:extLst>
              <a:ext uri="{FF2B5EF4-FFF2-40B4-BE49-F238E27FC236}">
                <a16:creationId xmlns:a16="http://schemas.microsoft.com/office/drawing/2014/main" id="{75350D85-3830-491E-A0F9-A2C3526A2C42}"/>
              </a:ext>
            </a:extLst>
          </p:cNvPr>
          <p:cNvPicPr>
            <a:picLocks noChangeAspect="1"/>
          </p:cNvPicPr>
          <p:nvPr/>
        </p:nvPicPr>
        <p:blipFill rotWithShape="1">
          <a:blip r:embed="rId8">
            <a:extLst>
              <a:ext uri="{28A0092B-C50C-407E-A947-70E740481C1C}">
                <a14:useLocalDpi xmlns:a14="http://schemas.microsoft.com/office/drawing/2010/main" val="0"/>
              </a:ext>
            </a:extLst>
          </a:blip>
          <a:srcRect b="7286"/>
          <a:stretch/>
        </p:blipFill>
        <p:spPr>
          <a:xfrm>
            <a:off x="1" y="4959573"/>
            <a:ext cx="2902856" cy="1898427"/>
          </a:xfrm>
          <a:prstGeom prst="rect">
            <a:avLst/>
          </a:prstGeom>
        </p:spPr>
      </p:pic>
      <p:pic>
        <p:nvPicPr>
          <p:cNvPr id="15" name="图片 14">
            <a:extLst>
              <a:ext uri="{FF2B5EF4-FFF2-40B4-BE49-F238E27FC236}">
                <a16:creationId xmlns:a16="http://schemas.microsoft.com/office/drawing/2014/main" id="{7E10F698-A635-4763-8440-7F27D65A5E6A}"/>
              </a:ext>
            </a:extLst>
          </p:cNvPr>
          <p:cNvPicPr>
            <a:picLocks noChangeAspect="1"/>
          </p:cNvPicPr>
          <p:nvPr/>
        </p:nvPicPr>
        <p:blipFill rotWithShape="1">
          <a:blip r:embed="rId9">
            <a:extLst>
              <a:ext uri="{28A0092B-C50C-407E-A947-70E740481C1C}">
                <a14:useLocalDpi xmlns:a14="http://schemas.microsoft.com/office/drawing/2010/main" val="0"/>
              </a:ext>
            </a:extLst>
          </a:blip>
          <a:srcRect b="20536"/>
          <a:stretch/>
        </p:blipFill>
        <p:spPr>
          <a:xfrm>
            <a:off x="0" y="6512425"/>
            <a:ext cx="12192000" cy="345575"/>
          </a:xfrm>
          <a:prstGeom prst="rect">
            <a:avLst/>
          </a:prstGeom>
        </p:spPr>
      </p:pic>
      <p:grpSp>
        <p:nvGrpSpPr>
          <p:cNvPr id="22" name="组合 21">
            <a:extLst>
              <a:ext uri="{FF2B5EF4-FFF2-40B4-BE49-F238E27FC236}">
                <a16:creationId xmlns:a16="http://schemas.microsoft.com/office/drawing/2014/main" id="{15C619C1-02B1-49B1-B7A5-32BF9A3E369B}"/>
              </a:ext>
            </a:extLst>
          </p:cNvPr>
          <p:cNvGrpSpPr/>
          <p:nvPr/>
        </p:nvGrpSpPr>
        <p:grpSpPr>
          <a:xfrm>
            <a:off x="10147313" y="371533"/>
            <a:ext cx="1377938" cy="1015337"/>
            <a:chOff x="5253037" y="2590800"/>
            <a:chExt cx="2322286" cy="1711183"/>
          </a:xfrm>
        </p:grpSpPr>
        <p:pic>
          <p:nvPicPr>
            <p:cNvPr id="19" name="图片 18">
              <a:extLst>
                <a:ext uri="{FF2B5EF4-FFF2-40B4-BE49-F238E27FC236}">
                  <a16:creationId xmlns:a16="http://schemas.microsoft.com/office/drawing/2014/main" id="{A3E2D120-3468-4D4B-B4B9-C14444295DB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253037" y="2590800"/>
              <a:ext cx="1685925" cy="1676400"/>
            </a:xfrm>
            <a:prstGeom prst="rect">
              <a:avLst/>
            </a:prstGeom>
          </p:spPr>
        </p:pic>
        <p:pic>
          <p:nvPicPr>
            <p:cNvPr id="21" name="图片 20">
              <a:extLst>
                <a:ext uri="{FF2B5EF4-FFF2-40B4-BE49-F238E27FC236}">
                  <a16:creationId xmlns:a16="http://schemas.microsoft.com/office/drawing/2014/main" id="{3A4EF704-B512-4B36-A236-7907CFE3757B}"/>
                </a:ext>
              </a:extLst>
            </p:cNvPr>
            <p:cNvPicPr>
              <a:picLocks noChangeAspect="1"/>
            </p:cNvPicPr>
            <p:nvPr/>
          </p:nvPicPr>
          <p:blipFill>
            <a:blip r:embed="rId11">
              <a:extLst>
                <a:ext uri="{BEBA8EAE-BF5A-486C-A8C5-ECC9F3942E4B}">
                  <a14:imgProps xmlns:a14="http://schemas.microsoft.com/office/drawing/2010/main">
                    <a14:imgLayer r:embed="rId12">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5584598" y="3378058"/>
              <a:ext cx="1990725" cy="923925"/>
            </a:xfrm>
            <a:prstGeom prst="rect">
              <a:avLst/>
            </a:prstGeom>
          </p:spPr>
        </p:pic>
      </p:grpSp>
      <p:pic>
        <p:nvPicPr>
          <p:cNvPr id="28" name="图片 27">
            <a:extLst>
              <a:ext uri="{FF2B5EF4-FFF2-40B4-BE49-F238E27FC236}">
                <a16:creationId xmlns:a16="http://schemas.microsoft.com/office/drawing/2014/main" id="{8F5319F2-4D02-40B1-8520-15B11B51A870}"/>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45395" y="2094984"/>
            <a:ext cx="1158195" cy="1630532"/>
          </a:xfrm>
          <a:prstGeom prst="rect">
            <a:avLst/>
          </a:prstGeom>
        </p:spPr>
      </p:pic>
      <p:sp>
        <p:nvSpPr>
          <p:cNvPr id="40" name="椭圆 39">
            <a:extLst>
              <a:ext uri="{FF2B5EF4-FFF2-40B4-BE49-F238E27FC236}">
                <a16:creationId xmlns:a16="http://schemas.microsoft.com/office/drawing/2014/main" id="{86FD8E76-3C0E-475B-BF1E-2845ACCA6B48}"/>
              </a:ext>
            </a:extLst>
          </p:cNvPr>
          <p:cNvSpPr/>
          <p:nvPr/>
        </p:nvSpPr>
        <p:spPr>
          <a:xfrm>
            <a:off x="2798187" y="1205891"/>
            <a:ext cx="4033722" cy="4033722"/>
          </a:xfrm>
          <a:prstGeom prst="ellipse">
            <a:avLst/>
          </a:prstGeom>
          <a:blipFill dpi="0" rotWithShape="1">
            <a:blip r:embed="rId14">
              <a:alphaModFix amt="26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Arial"/>
              <a:ea typeface="微软雅黑"/>
              <a:cs typeface="+mn-cs"/>
            </a:endParaRPr>
          </a:p>
        </p:txBody>
      </p:sp>
      <p:sp>
        <p:nvSpPr>
          <p:cNvPr id="2" name="Rectangle 1"/>
          <p:cNvSpPr/>
          <p:nvPr/>
        </p:nvSpPr>
        <p:spPr>
          <a:xfrm>
            <a:off x="1432319" y="1825663"/>
            <a:ext cx="8327472" cy="1107996"/>
          </a:xfrm>
          <a:prstGeom prst="rect">
            <a:avLst/>
          </a:prstGeom>
        </p:spPr>
        <p:txBody>
          <a:bodyPr wrap="square">
            <a:spAutoFit/>
          </a:bodyPr>
          <a:lstStyle/>
          <a:p>
            <a:pPr marL="0" marR="0" lvl="0" indent="0" algn="ctr" defTabSz="914400" rtl="0" eaLnBrk="1" fontAlgn="auto" latinLnBrk="0" hangingPunct="1">
              <a:lnSpc>
                <a:spcPct val="150000"/>
              </a:lnSpc>
              <a:spcBef>
                <a:spcPts val="0"/>
              </a:spcBef>
              <a:spcAft>
                <a:spcPts val="600"/>
              </a:spcAft>
              <a:buClrTx/>
              <a:buSzTx/>
              <a:buFontTx/>
              <a:buNone/>
              <a:tabLst/>
              <a:defRPr/>
            </a:pPr>
            <a:r>
              <a:rPr kumimoji="0" lang="en-US" sz="4800" b="0" i="0" u="none" strike="noStrike" kern="1200" cap="none" spc="0" normalizeH="0" baseline="0" noProof="0" dirty="0" err="1">
                <a:ln>
                  <a:noFill/>
                </a:ln>
                <a:solidFill>
                  <a:srgbClr val="229CA6"/>
                </a:solidFill>
                <a:effectLst/>
                <a:uLnTx/>
                <a:uFillTx/>
                <a:latin typeface="Coiny" panose="02000903060500060000" pitchFamily="2" charset="0"/>
                <a:ea typeface="微软雅黑"/>
                <a:cs typeface="+mn-cs"/>
              </a:rPr>
              <a:t>Làm</a:t>
            </a:r>
            <a:r>
              <a:rPr kumimoji="0" lang="en-US" sz="4800" b="0" i="0" u="none" strike="noStrike" kern="1200" cap="none" spc="0" normalizeH="0" baseline="0" noProof="0" dirty="0">
                <a:ln>
                  <a:noFill/>
                </a:ln>
                <a:solidFill>
                  <a:srgbClr val="229CA6"/>
                </a:solidFill>
                <a:effectLst/>
                <a:uLnTx/>
                <a:uFillTx/>
                <a:latin typeface="Coiny" panose="02000903060500060000" pitchFamily="2" charset="0"/>
                <a:ea typeface="微软雅黑"/>
                <a:cs typeface="+mn-cs"/>
              </a:rPr>
              <a:t> </a:t>
            </a:r>
            <a:r>
              <a:rPr kumimoji="0" lang="en-US" sz="4800" b="0" i="0" u="none" strike="noStrike" kern="1200" cap="none" spc="0" normalizeH="0" baseline="0" noProof="0" dirty="0" err="1">
                <a:ln>
                  <a:noFill/>
                </a:ln>
                <a:solidFill>
                  <a:srgbClr val="229CA6"/>
                </a:solidFill>
                <a:effectLst/>
                <a:uLnTx/>
                <a:uFillTx/>
                <a:latin typeface="Coiny" panose="02000903060500060000" pitchFamily="2" charset="0"/>
                <a:ea typeface="微软雅黑"/>
                <a:cs typeface="+mn-cs"/>
              </a:rPr>
              <a:t>bài</a:t>
            </a:r>
            <a:r>
              <a:rPr kumimoji="0" lang="en-US" sz="4800" b="0" i="0" u="none" strike="noStrike" kern="1200" cap="none" spc="0" normalizeH="0" baseline="0" noProof="0" dirty="0">
                <a:ln>
                  <a:noFill/>
                </a:ln>
                <a:solidFill>
                  <a:srgbClr val="229CA6"/>
                </a:solidFill>
                <a:effectLst/>
                <a:uLnTx/>
                <a:uFillTx/>
                <a:latin typeface="Coiny" panose="02000903060500060000" pitchFamily="2" charset="0"/>
                <a:ea typeface="微软雅黑"/>
                <a:cs typeface="+mn-cs"/>
              </a:rPr>
              <a:t> </a:t>
            </a:r>
            <a:r>
              <a:rPr kumimoji="0" lang="en-US" sz="4800" b="0" i="0" u="none" strike="noStrike" kern="1200" cap="none" spc="0" normalizeH="0" baseline="0" noProof="0" dirty="0" err="1">
                <a:ln>
                  <a:noFill/>
                </a:ln>
                <a:solidFill>
                  <a:srgbClr val="229CA6"/>
                </a:solidFill>
                <a:effectLst/>
                <a:uLnTx/>
                <a:uFillTx/>
                <a:latin typeface="Coiny" panose="02000903060500060000" pitchFamily="2" charset="0"/>
                <a:ea typeface="微软雅黑"/>
                <a:cs typeface="+mn-cs"/>
              </a:rPr>
              <a:t>tập</a:t>
            </a:r>
            <a:r>
              <a:rPr kumimoji="0" lang="en-US" sz="4800" b="0" i="0" u="none" strike="noStrike" kern="1200" cap="none" spc="0" normalizeH="0" baseline="0" noProof="0" dirty="0">
                <a:ln>
                  <a:noFill/>
                </a:ln>
                <a:solidFill>
                  <a:srgbClr val="229CA6"/>
                </a:solidFill>
                <a:effectLst/>
                <a:uLnTx/>
                <a:uFillTx/>
                <a:latin typeface="Coiny" panose="02000903060500060000" pitchFamily="2" charset="0"/>
                <a:ea typeface="微软雅黑"/>
                <a:cs typeface="+mn-cs"/>
              </a:rPr>
              <a:t> a </a:t>
            </a:r>
            <a:r>
              <a:rPr kumimoji="0" lang="en-US" sz="4800" b="0" i="0" u="none" strike="noStrike" kern="1200" cap="none" spc="0" normalizeH="0" baseline="0" noProof="0" dirty="0" err="1">
                <a:ln>
                  <a:noFill/>
                </a:ln>
                <a:solidFill>
                  <a:srgbClr val="229CA6"/>
                </a:solidFill>
                <a:effectLst/>
                <a:uLnTx/>
                <a:uFillTx/>
                <a:latin typeface="Coiny" panose="02000903060500060000" pitchFamily="2" charset="0"/>
                <a:ea typeface="微软雅黑"/>
                <a:cs typeface="+mn-cs"/>
              </a:rPr>
              <a:t>hoặc</a:t>
            </a:r>
            <a:r>
              <a:rPr kumimoji="0" lang="en-US" sz="4800" b="0" i="0" u="none" strike="noStrike" kern="1200" cap="none" spc="0" normalizeH="0" baseline="0" noProof="0" dirty="0">
                <a:ln>
                  <a:noFill/>
                </a:ln>
                <a:solidFill>
                  <a:srgbClr val="229CA6"/>
                </a:solidFill>
                <a:effectLst/>
                <a:uLnTx/>
                <a:uFillTx/>
                <a:latin typeface="Coiny" panose="02000903060500060000" pitchFamily="2" charset="0"/>
                <a:ea typeface="微软雅黑"/>
                <a:cs typeface="+mn-cs"/>
              </a:rPr>
              <a:t> b</a:t>
            </a:r>
            <a:endParaRPr kumimoji="0" lang="en-US" sz="6600" b="1" i="0" u="none" strike="noStrike" kern="1200" cap="none" spc="0" normalizeH="0" baseline="0" noProof="0" dirty="0">
              <a:ln>
                <a:noFill/>
              </a:ln>
              <a:solidFill>
                <a:srgbClr val="F95858"/>
              </a:solidFill>
              <a:effectLst/>
              <a:uLnTx/>
              <a:uFillTx/>
              <a:latin typeface="HP001 4 hàng" panose="020B0603050302020204" pitchFamily="34" charset="0"/>
              <a:ea typeface="微软雅黑"/>
              <a:cs typeface="+mn-cs"/>
            </a:endParaRPr>
          </a:p>
        </p:txBody>
      </p:sp>
      <p:grpSp>
        <p:nvGrpSpPr>
          <p:cNvPr id="6" name="Group 5"/>
          <p:cNvGrpSpPr/>
          <p:nvPr/>
        </p:nvGrpSpPr>
        <p:grpSpPr>
          <a:xfrm>
            <a:off x="940874" y="294133"/>
            <a:ext cx="1684615" cy="1684612"/>
            <a:chOff x="2037630" y="92799"/>
            <a:chExt cx="1684615" cy="1684612"/>
          </a:xfrm>
        </p:grpSpPr>
        <p:grpSp>
          <p:nvGrpSpPr>
            <p:cNvPr id="26" name="组合 30">
              <a:extLst>
                <a:ext uri="{FF2B5EF4-FFF2-40B4-BE49-F238E27FC236}">
                  <a16:creationId xmlns:a16="http://schemas.microsoft.com/office/drawing/2014/main" id="{C5E41FA1-BB5B-4426-9F6F-7A03B59EB49A}"/>
                </a:ext>
              </a:extLst>
            </p:cNvPr>
            <p:cNvGrpSpPr/>
            <p:nvPr/>
          </p:nvGrpSpPr>
          <p:grpSpPr>
            <a:xfrm>
              <a:off x="2037630" y="92799"/>
              <a:ext cx="1684615" cy="1684612"/>
              <a:chOff x="4983602" y="1581300"/>
              <a:chExt cx="2250197" cy="2250197"/>
            </a:xfrm>
          </p:grpSpPr>
          <p:sp>
            <p:nvSpPr>
              <p:cNvPr id="27" name="ValueBack2">
                <a:extLst>
                  <a:ext uri="{FF2B5EF4-FFF2-40B4-BE49-F238E27FC236}">
                    <a16:creationId xmlns:a16="http://schemas.microsoft.com/office/drawing/2014/main" id="{45D2BB7C-DDDA-45A8-A1C6-706DE48E6358}"/>
                  </a:ext>
                </a:extLst>
              </p:cNvPr>
              <p:cNvSpPr/>
              <p:nvPr/>
            </p:nvSpPr>
            <p:spPr>
              <a:xfrm>
                <a:off x="5156071" y="1753770"/>
                <a:ext cx="1905256" cy="1905256"/>
              </a:xfrm>
              <a:prstGeom prst="ellipse">
                <a:avLst/>
              </a:prstGeom>
              <a:solidFill>
                <a:srgbClr val="229C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29" name="ExtraShape">
                <a:extLst>
                  <a:ext uri="{FF2B5EF4-FFF2-40B4-BE49-F238E27FC236}">
                    <a16:creationId xmlns:a16="http://schemas.microsoft.com/office/drawing/2014/main" id="{E5AF3EB7-D836-41BD-BE6F-67414943451E}"/>
                  </a:ext>
                </a:extLst>
              </p:cNvPr>
              <p:cNvSpPr/>
              <p:nvPr/>
            </p:nvSpPr>
            <p:spPr>
              <a:xfrm>
                <a:off x="5303153" y="1900851"/>
                <a:ext cx="1611095" cy="161109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30" name="ValueShape2">
                <a:extLst>
                  <a:ext uri="{FF2B5EF4-FFF2-40B4-BE49-F238E27FC236}">
                    <a16:creationId xmlns:a16="http://schemas.microsoft.com/office/drawing/2014/main" id="{B613AC4D-E371-498C-BF8E-AD420153E8F6}"/>
                  </a:ext>
                </a:extLst>
              </p:cNvPr>
              <p:cNvSpPr/>
              <p:nvPr/>
            </p:nvSpPr>
            <p:spPr>
              <a:xfrm flipH="1">
                <a:off x="4983602" y="1581300"/>
                <a:ext cx="2250197" cy="2250197"/>
              </a:xfrm>
              <a:prstGeom prst="arc">
                <a:avLst>
                  <a:gd name="adj1" fmla="val 16200000"/>
                  <a:gd name="adj2" fmla="val 11664000"/>
                </a:avLst>
              </a:prstGeom>
              <a:noFill/>
              <a:ln w="53975" cap="rnd" cmpd="thickThin">
                <a:solidFill>
                  <a:srgbClr val="229CA6"/>
                </a:solidFill>
                <a:prstDash val="sysDash"/>
                <a:round/>
                <a:headEnd/>
                <a:tailEnd/>
              </a:ln>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grpSp>
        <p:sp>
          <p:nvSpPr>
            <p:cNvPr id="32" name="Rectangle 31"/>
            <p:cNvSpPr/>
            <p:nvPr/>
          </p:nvSpPr>
          <p:spPr>
            <a:xfrm>
              <a:off x="2548467" y="364009"/>
              <a:ext cx="676788" cy="1107996"/>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srgbClr val="229CA6"/>
                  </a:solidFill>
                  <a:effectLst/>
                  <a:uLnTx/>
                  <a:uFillTx/>
                  <a:latin typeface="Coiny" panose="02000903060500060000" pitchFamily="2" charset="0"/>
                  <a:ea typeface="微软雅黑"/>
                  <a:cs typeface="+mn-cs"/>
                </a:rPr>
                <a:t>3</a:t>
              </a:r>
              <a:endParaRPr kumimoji="0" lang="en-US" sz="2800" b="0" i="0" u="none" strike="noStrike" kern="1200" cap="none" spc="0" normalizeH="0" baseline="0" noProof="0" dirty="0">
                <a:ln>
                  <a:noFill/>
                </a:ln>
                <a:solidFill>
                  <a:srgbClr val="229CA6"/>
                </a:solidFill>
                <a:effectLst/>
                <a:uLnTx/>
                <a:uFillTx/>
                <a:latin typeface="Arial"/>
                <a:ea typeface="微软雅黑"/>
                <a:cs typeface="+mn-cs"/>
              </a:endParaRPr>
            </a:p>
          </p:txBody>
        </p:sp>
      </p:grpSp>
    </p:spTree>
    <p:extLst>
      <p:ext uri="{BB962C8B-B14F-4D97-AF65-F5344CB8AC3E}">
        <p14:creationId xmlns:p14="http://schemas.microsoft.com/office/powerpoint/2010/main" val="33274026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îṥḷíďê">
            <a:extLst>
              <a:ext uri="{FF2B5EF4-FFF2-40B4-BE49-F238E27FC236}">
                <a16:creationId xmlns:a16="http://schemas.microsoft.com/office/drawing/2014/main" id="{0FC02470-C26C-4027-8E2A-220B2FAEF488}"/>
              </a:ext>
            </a:extLst>
          </p:cNvPr>
          <p:cNvSpPr/>
          <p:nvPr/>
        </p:nvSpPr>
        <p:spPr bwMode="auto">
          <a:xfrm>
            <a:off x="365640" y="278792"/>
            <a:ext cx="11626335" cy="1178533"/>
          </a:xfrm>
          <a:prstGeom prst="roundRect">
            <a:avLst>
              <a:gd name="adj" fmla="val 12595"/>
            </a:avLst>
          </a:prstGeom>
          <a:solidFill>
            <a:schemeClr val="bg1"/>
          </a:solidFill>
          <a:ln w="28575" cap="rnd" cmpd="thickThin">
            <a:solidFill>
              <a:srgbClr val="7A4E48"/>
            </a:solidFill>
            <a:prstDash val="sysDash"/>
            <a:round/>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1400" b="0" i="0" u="none" strike="noStrike" kern="1200" cap="none" spc="0" normalizeH="0" baseline="0" noProof="0" dirty="0">
              <a:ln>
                <a:noFill/>
              </a:ln>
              <a:solidFill>
                <a:srgbClr val="000000"/>
              </a:solidFill>
              <a:effectLst/>
              <a:uLnTx/>
              <a:uFillTx/>
              <a:latin typeface="Arial"/>
              <a:ea typeface="微软雅黑"/>
              <a:cs typeface="+mn-cs"/>
            </a:endParaRPr>
          </a:p>
        </p:txBody>
      </p:sp>
      <p:sp>
        <p:nvSpPr>
          <p:cNvPr id="3" name="Google Shape;5317;p41"/>
          <p:cNvSpPr txBox="1">
            <a:spLocks/>
          </p:cNvSpPr>
          <p:nvPr/>
        </p:nvSpPr>
        <p:spPr>
          <a:xfrm>
            <a:off x="365640" y="330760"/>
            <a:ext cx="11098769" cy="78360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2pPr>
            <a:lvl3pPr marR="0" lvl="2"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3pPr>
            <a:lvl4pPr marR="0" lvl="3"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4pPr>
            <a:lvl5pPr marR="0" lvl="4"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5pPr>
            <a:lvl6pPr marR="0" lvl="5"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6pPr>
            <a:lvl7pPr marR="0" lvl="6"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7pPr>
            <a:lvl8pPr marR="0" lvl="7"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8pPr>
            <a:lvl9pPr marR="0" lvl="8"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9pPr>
          </a:lstStyle>
          <a:p>
            <a:pPr lvl="0">
              <a:buClr>
                <a:prstClr val="black"/>
              </a:buClr>
            </a:pPr>
            <a:r>
              <a:rPr lang="vi-VN" sz="3400">
                <a:solidFill>
                  <a:srgbClr val="EA4618"/>
                </a:solidFill>
                <a:latin typeface="Calibri" panose="020F0502020204030204" pitchFamily="34" charset="0"/>
                <a:cs typeface="Calibri" panose="020F0502020204030204" pitchFamily="34" charset="0"/>
              </a:rPr>
              <a:t>a. Từ ngữ chỉ hoạt động hoặc đặc điểm có tiếng bắt đầu bằng r, d hoặc gi:</a:t>
            </a:r>
            <a:endParaRPr kumimoji="0" lang="en-US" sz="3400"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endParaRPr>
          </a:p>
        </p:txBody>
      </p:sp>
      <p:cxnSp>
        <p:nvCxnSpPr>
          <p:cNvPr id="5" name="Straight Connector 4">
            <a:extLst>
              <a:ext uri="{FF2B5EF4-FFF2-40B4-BE49-F238E27FC236}">
                <a16:creationId xmlns:a16="http://schemas.microsoft.com/office/drawing/2014/main" id="{E2E483B3-BD9A-43E2-938A-513B7028008F}"/>
              </a:ext>
            </a:extLst>
          </p:cNvPr>
          <p:cNvCxnSpPr/>
          <p:nvPr/>
        </p:nvCxnSpPr>
        <p:spPr>
          <a:xfrm>
            <a:off x="2819400" y="885825"/>
            <a:ext cx="2305050" cy="0"/>
          </a:xfrm>
          <a:prstGeom prst="line">
            <a:avLst/>
          </a:prstGeom>
          <a:ln w="57150"/>
        </p:spPr>
        <p:style>
          <a:lnRef idx="1">
            <a:schemeClr val="accent2"/>
          </a:lnRef>
          <a:fillRef idx="0">
            <a:schemeClr val="accent2"/>
          </a:fillRef>
          <a:effectRef idx="0">
            <a:schemeClr val="accent2"/>
          </a:effectRef>
          <a:fontRef idx="minor">
            <a:schemeClr val="tx1"/>
          </a:fontRef>
        </p:style>
      </p:cxnSp>
      <p:cxnSp>
        <p:nvCxnSpPr>
          <p:cNvPr id="10" name="Straight Connector 9">
            <a:extLst>
              <a:ext uri="{FF2B5EF4-FFF2-40B4-BE49-F238E27FC236}">
                <a16:creationId xmlns:a16="http://schemas.microsoft.com/office/drawing/2014/main" id="{92755DC8-CE78-40A7-903A-6EF86848749A}"/>
              </a:ext>
            </a:extLst>
          </p:cNvPr>
          <p:cNvCxnSpPr>
            <a:cxnSpLocks/>
          </p:cNvCxnSpPr>
          <p:nvPr/>
        </p:nvCxnSpPr>
        <p:spPr>
          <a:xfrm>
            <a:off x="6257925" y="857250"/>
            <a:ext cx="1628775" cy="28575"/>
          </a:xfrm>
          <a:prstGeom prst="line">
            <a:avLst/>
          </a:prstGeom>
          <a:ln w="57150"/>
        </p:spPr>
        <p:style>
          <a:lnRef idx="1">
            <a:schemeClr val="accent2"/>
          </a:lnRef>
          <a:fillRef idx="0">
            <a:schemeClr val="accent2"/>
          </a:fillRef>
          <a:effectRef idx="0">
            <a:schemeClr val="accent2"/>
          </a:effectRef>
          <a:fontRef idx="minor">
            <a:schemeClr val="tx1"/>
          </a:fontRef>
        </p:style>
      </p:cxnSp>
      <p:cxnSp>
        <p:nvCxnSpPr>
          <p:cNvPr id="11" name="Straight Connector 10">
            <a:extLst>
              <a:ext uri="{FF2B5EF4-FFF2-40B4-BE49-F238E27FC236}">
                <a16:creationId xmlns:a16="http://schemas.microsoft.com/office/drawing/2014/main" id="{6C0A2A15-6C18-4249-9957-4AC841237C99}"/>
              </a:ext>
            </a:extLst>
          </p:cNvPr>
          <p:cNvCxnSpPr>
            <a:cxnSpLocks/>
          </p:cNvCxnSpPr>
          <p:nvPr/>
        </p:nvCxnSpPr>
        <p:spPr>
          <a:xfrm>
            <a:off x="5364419" y="1383740"/>
            <a:ext cx="1979356" cy="0"/>
          </a:xfrm>
          <a:prstGeom prst="line">
            <a:avLst/>
          </a:prstGeom>
          <a:ln w="57150"/>
        </p:spPr>
        <p:style>
          <a:lnRef idx="1">
            <a:schemeClr val="accent2"/>
          </a:lnRef>
          <a:fillRef idx="0">
            <a:schemeClr val="accent2"/>
          </a:fillRef>
          <a:effectRef idx="0">
            <a:schemeClr val="accent2"/>
          </a:effectRef>
          <a:fontRef idx="minor">
            <a:schemeClr val="tx1"/>
          </a:fontRef>
        </p:style>
      </p:cxnSp>
      <p:grpSp>
        <p:nvGrpSpPr>
          <p:cNvPr id="13" name="Group 12">
            <a:extLst>
              <a:ext uri="{FF2B5EF4-FFF2-40B4-BE49-F238E27FC236}">
                <a16:creationId xmlns:a16="http://schemas.microsoft.com/office/drawing/2014/main" id="{D9FC6BA3-58A4-44E7-B6EC-E5F0276C0EA7}"/>
              </a:ext>
            </a:extLst>
          </p:cNvPr>
          <p:cNvGrpSpPr/>
          <p:nvPr/>
        </p:nvGrpSpPr>
        <p:grpSpPr>
          <a:xfrm>
            <a:off x="3842990" y="1964809"/>
            <a:ext cx="4158010" cy="3564883"/>
            <a:chOff x="7774871" y="1245992"/>
            <a:chExt cx="2732340" cy="2316139"/>
          </a:xfrm>
        </p:grpSpPr>
        <p:pic>
          <p:nvPicPr>
            <p:cNvPr id="14" name="图片 2" descr="2">
              <a:extLst>
                <a:ext uri="{FF2B5EF4-FFF2-40B4-BE49-F238E27FC236}">
                  <a16:creationId xmlns:a16="http://schemas.microsoft.com/office/drawing/2014/main" id="{132FD75A-75B4-4ED3-BAC8-5BB906B4D0B8}"/>
                </a:ext>
              </a:extLst>
            </p:cNvPr>
            <p:cNvPicPr>
              <a:picLocks noChangeAspect="1"/>
            </p:cNvPicPr>
            <p:nvPr/>
          </p:nvPicPr>
          <p:blipFill>
            <a:blip r:embed="rId2"/>
            <a:stretch>
              <a:fillRect/>
            </a:stretch>
          </p:blipFill>
          <p:spPr>
            <a:xfrm>
              <a:off x="7774871" y="1245992"/>
              <a:ext cx="2732340" cy="2316139"/>
            </a:xfrm>
            <a:prstGeom prst="rect">
              <a:avLst/>
            </a:prstGeom>
          </p:spPr>
        </p:pic>
        <p:sp>
          <p:nvSpPr>
            <p:cNvPr id="15" name="Rounded Rectangle 16">
              <a:extLst>
                <a:ext uri="{FF2B5EF4-FFF2-40B4-BE49-F238E27FC236}">
                  <a16:creationId xmlns:a16="http://schemas.microsoft.com/office/drawing/2014/main" id="{81D02BA9-F75A-4256-8054-DA9360A36906}"/>
                </a:ext>
              </a:extLst>
            </p:cNvPr>
            <p:cNvSpPr/>
            <p:nvPr/>
          </p:nvSpPr>
          <p:spPr>
            <a:xfrm>
              <a:off x="7774872" y="2993907"/>
              <a:ext cx="2732339" cy="53221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3200" dirty="0" err="1"/>
                <a:t>Thảo</a:t>
              </a:r>
              <a:r>
                <a:rPr lang="en-US" sz="3200" dirty="0"/>
                <a:t> </a:t>
              </a:r>
              <a:r>
                <a:rPr lang="en-US" sz="3200" dirty="0" err="1"/>
                <a:t>luận</a:t>
              </a:r>
              <a:r>
                <a:rPr lang="en-US" sz="3200" dirty="0"/>
                <a:t> </a:t>
              </a:r>
              <a:r>
                <a:rPr lang="en-US" sz="3200" dirty="0" err="1"/>
                <a:t>nhóm</a:t>
              </a:r>
              <a:r>
                <a:rPr lang="en-US" sz="3200" dirty="0"/>
                <a:t> </a:t>
              </a:r>
              <a:r>
                <a:rPr lang="en-US" sz="3200" dirty="0" err="1"/>
                <a:t>đôi</a:t>
              </a:r>
              <a:endParaRPr lang="en-US" sz="3200" dirty="0"/>
            </a:p>
          </p:txBody>
        </p:sp>
      </p:grpSp>
    </p:spTree>
    <p:extLst>
      <p:ext uri="{BB962C8B-B14F-4D97-AF65-F5344CB8AC3E}">
        <p14:creationId xmlns:p14="http://schemas.microsoft.com/office/powerpoint/2010/main" val="27744820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down)">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down)">
                                      <p:cBhvr>
                                        <p:cTn id="26" dur="500"/>
                                        <p:tgtEl>
                                          <p:spTgt spid="11"/>
                                        </p:tgtEl>
                                      </p:cBhvr>
                                    </p:animEffect>
                                  </p:childTnLst>
                                </p:cTn>
                              </p:par>
                              <p:par>
                                <p:cTn id="27" presetID="31" presetClass="entr" presetSubtype="0"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style.rotation</p:attrName>
                                        </p:attrNameLst>
                                      </p:cBhvr>
                                      <p:tavLst>
                                        <p:tav tm="0">
                                          <p:val>
                                            <p:fltVal val="90"/>
                                          </p:val>
                                        </p:tav>
                                        <p:tav tm="100000">
                                          <p:val>
                                            <p:fltVal val="0"/>
                                          </p:val>
                                        </p:tav>
                                      </p:tavLst>
                                    </p:anim>
                                    <p:animEffect transition="in" filter="fade">
                                      <p:cBhvr>
                                        <p:cTn id="32"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B923F3B-A173-4897-8C1C-74D049C1F10E}"/>
              </a:ext>
            </a:extLst>
          </p:cNvPr>
          <p:cNvPicPr>
            <a:picLocks noChangeAspect="1"/>
          </p:cNvPicPr>
          <p:nvPr/>
        </p:nvPicPr>
        <p:blipFill>
          <a:blip r:embed="rId2"/>
          <a:stretch>
            <a:fillRect/>
          </a:stretch>
        </p:blipFill>
        <p:spPr>
          <a:xfrm>
            <a:off x="1714499" y="532833"/>
            <a:ext cx="9772651" cy="1315544"/>
          </a:xfrm>
          <a:prstGeom prst="rect">
            <a:avLst/>
          </a:prstGeom>
        </p:spPr>
      </p:pic>
      <p:pic>
        <p:nvPicPr>
          <p:cNvPr id="16" name="Picture 15">
            <a:extLst>
              <a:ext uri="{FF2B5EF4-FFF2-40B4-BE49-F238E27FC236}">
                <a16:creationId xmlns:a16="http://schemas.microsoft.com/office/drawing/2014/main" id="{E189DDDC-B93E-4959-8546-F42FFAC0FBCC}"/>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t="6740" r="5960"/>
          <a:stretch/>
        </p:blipFill>
        <p:spPr>
          <a:xfrm>
            <a:off x="4491988" y="1955234"/>
            <a:ext cx="3861437" cy="3861435"/>
          </a:xfrm>
          <a:prstGeom prst="rect">
            <a:avLst/>
          </a:prstGeom>
        </p:spPr>
      </p:pic>
    </p:spTree>
    <p:extLst>
      <p:ext uri="{BB962C8B-B14F-4D97-AF65-F5344CB8AC3E}">
        <p14:creationId xmlns:p14="http://schemas.microsoft.com/office/powerpoint/2010/main" val="29088287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îṥḷíďê">
            <a:extLst>
              <a:ext uri="{FF2B5EF4-FFF2-40B4-BE49-F238E27FC236}">
                <a16:creationId xmlns:a16="http://schemas.microsoft.com/office/drawing/2014/main" id="{E8DA5367-204F-47DA-A9A4-BE51F8947700}"/>
              </a:ext>
            </a:extLst>
          </p:cNvPr>
          <p:cNvSpPr/>
          <p:nvPr/>
        </p:nvSpPr>
        <p:spPr bwMode="auto">
          <a:xfrm>
            <a:off x="1866899" y="278793"/>
            <a:ext cx="8362951" cy="711808"/>
          </a:xfrm>
          <a:prstGeom prst="roundRect">
            <a:avLst>
              <a:gd name="adj" fmla="val 12595"/>
            </a:avLst>
          </a:prstGeom>
          <a:solidFill>
            <a:schemeClr val="bg1"/>
          </a:solidFill>
          <a:ln w="28575" cap="rnd" cmpd="thickThin">
            <a:solidFill>
              <a:srgbClr val="7A4E48"/>
            </a:solidFill>
            <a:prstDash val="sysDash"/>
            <a:round/>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1400" b="0" i="0" u="none" strike="noStrike" kern="1200" cap="none" spc="0" normalizeH="0" baseline="0" noProof="0" dirty="0">
              <a:ln>
                <a:noFill/>
              </a:ln>
              <a:solidFill>
                <a:srgbClr val="000000"/>
              </a:solidFill>
              <a:effectLst/>
              <a:uLnTx/>
              <a:uFillTx/>
              <a:latin typeface="Arial"/>
              <a:ea typeface="微软雅黑"/>
              <a:cs typeface="+mn-cs"/>
            </a:endParaRPr>
          </a:p>
        </p:txBody>
      </p:sp>
      <p:sp>
        <p:nvSpPr>
          <p:cNvPr id="16" name="Google Shape;5317;p41">
            <a:extLst>
              <a:ext uri="{FF2B5EF4-FFF2-40B4-BE49-F238E27FC236}">
                <a16:creationId xmlns:a16="http://schemas.microsoft.com/office/drawing/2014/main" id="{27A5D76F-6D4C-4B42-B77F-3E74DB2DE4BA}"/>
              </a:ext>
            </a:extLst>
          </p:cNvPr>
          <p:cNvSpPr txBox="1">
            <a:spLocks/>
          </p:cNvSpPr>
          <p:nvPr/>
        </p:nvSpPr>
        <p:spPr>
          <a:xfrm>
            <a:off x="365640" y="330760"/>
            <a:ext cx="11098769" cy="78360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2pPr>
            <a:lvl3pPr marR="0" lvl="2"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3pPr>
            <a:lvl4pPr marR="0" lvl="3"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4pPr>
            <a:lvl5pPr marR="0" lvl="4"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5pPr>
            <a:lvl6pPr marR="0" lvl="5"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6pPr>
            <a:lvl7pPr marR="0" lvl="6"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7pPr>
            <a:lvl8pPr marR="0" lvl="7"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8pPr>
            <a:lvl9pPr marR="0" lvl="8"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9pPr>
          </a:lstStyle>
          <a:p>
            <a:pPr lvl="0">
              <a:buClr>
                <a:prstClr val="black"/>
              </a:buClr>
            </a:pPr>
            <a:r>
              <a:rPr lang="vi-VN" sz="3400" dirty="0">
                <a:solidFill>
                  <a:srgbClr val="EA4618"/>
                </a:solidFill>
                <a:latin typeface="Calibri" panose="020F0502020204030204" pitchFamily="34" charset="0"/>
                <a:cs typeface="Calibri" panose="020F0502020204030204" pitchFamily="34" charset="0"/>
              </a:rPr>
              <a:t> Từ ngữ chỉ hoạt động có tiếng bắt đầu bằng</a:t>
            </a:r>
            <a:r>
              <a:rPr lang="en-US" sz="3400" dirty="0">
                <a:solidFill>
                  <a:srgbClr val="EA4618"/>
                </a:solidFill>
                <a:latin typeface="Calibri" panose="020F0502020204030204" pitchFamily="34" charset="0"/>
                <a:cs typeface="Calibri" panose="020F0502020204030204" pitchFamily="34" charset="0"/>
              </a:rPr>
              <a:t>:</a:t>
            </a:r>
            <a:endParaRPr kumimoji="0" lang="en-US" sz="3400"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endParaRPr>
          </a:p>
        </p:txBody>
      </p:sp>
      <p:grpSp>
        <p:nvGrpSpPr>
          <p:cNvPr id="17" name="Group 16">
            <a:extLst>
              <a:ext uri="{FF2B5EF4-FFF2-40B4-BE49-F238E27FC236}">
                <a16:creationId xmlns:a16="http://schemas.microsoft.com/office/drawing/2014/main" id="{D56DEA84-D746-485E-B3E0-0B8E943A236B}"/>
              </a:ext>
            </a:extLst>
          </p:cNvPr>
          <p:cNvGrpSpPr/>
          <p:nvPr/>
        </p:nvGrpSpPr>
        <p:grpSpPr>
          <a:xfrm>
            <a:off x="1238251" y="1391954"/>
            <a:ext cx="8389040" cy="858903"/>
            <a:chOff x="1466025" y="1120642"/>
            <a:chExt cx="3575897" cy="858903"/>
          </a:xfrm>
        </p:grpSpPr>
        <p:pic>
          <p:nvPicPr>
            <p:cNvPr id="18" name="Picture 17">
              <a:extLst>
                <a:ext uri="{FF2B5EF4-FFF2-40B4-BE49-F238E27FC236}">
                  <a16:creationId xmlns:a16="http://schemas.microsoft.com/office/drawing/2014/main" id="{1DD4B58A-B3FB-46BB-BA5D-367118543F5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66025" y="1120642"/>
              <a:ext cx="3575897" cy="858903"/>
            </a:xfrm>
            <a:prstGeom prst="rect">
              <a:avLst/>
            </a:prstGeom>
          </p:spPr>
        </p:pic>
        <p:sp>
          <p:nvSpPr>
            <p:cNvPr id="19" name="TextBox 18">
              <a:extLst>
                <a:ext uri="{FF2B5EF4-FFF2-40B4-BE49-F238E27FC236}">
                  <a16:creationId xmlns:a16="http://schemas.microsoft.com/office/drawing/2014/main" id="{2EC1A2D6-3ECA-4D08-AA8D-9ABCDA7186D1}"/>
                </a:ext>
              </a:extLst>
            </p:cNvPr>
            <p:cNvSpPr txBox="1"/>
            <p:nvPr/>
          </p:nvSpPr>
          <p:spPr>
            <a:xfrm>
              <a:off x="1519648" y="1120642"/>
              <a:ext cx="3518844"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b="0" i="0"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000" b="0" i="1"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r</a:t>
              </a:r>
              <a:r>
                <a:rPr lang="en-US" sz="4000" b="0" i="0"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0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rao</a:t>
              </a:r>
              <a:r>
                <a:rPr lang="en-US" sz="40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0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bán</a:t>
              </a:r>
              <a:r>
                <a:rPr lang="en-US" sz="40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0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rình</a:t>
              </a:r>
              <a:r>
                <a:rPr lang="en-US" sz="40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0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mò</a:t>
              </a:r>
              <a:r>
                <a:rPr lang="en-US" sz="40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rung </a:t>
              </a:r>
              <a:r>
                <a:rPr lang="en-US" sz="40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đùi</a:t>
              </a:r>
              <a:r>
                <a:rPr lang="en-US" sz="40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a:t>
              </a:r>
              <a:endParaRPr kumimoji="0" lang="en-US" sz="4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20" name="Group 19">
            <a:extLst>
              <a:ext uri="{FF2B5EF4-FFF2-40B4-BE49-F238E27FC236}">
                <a16:creationId xmlns:a16="http://schemas.microsoft.com/office/drawing/2014/main" id="{6DE29064-C7D2-4178-811E-7AD117194A4E}"/>
              </a:ext>
            </a:extLst>
          </p:cNvPr>
          <p:cNvGrpSpPr/>
          <p:nvPr/>
        </p:nvGrpSpPr>
        <p:grpSpPr>
          <a:xfrm>
            <a:off x="957055" y="2833128"/>
            <a:ext cx="10446027" cy="916413"/>
            <a:chOff x="1466025" y="1120642"/>
            <a:chExt cx="3575897" cy="1715267"/>
          </a:xfrm>
        </p:grpSpPr>
        <p:pic>
          <p:nvPicPr>
            <p:cNvPr id="21" name="Picture 20">
              <a:extLst>
                <a:ext uri="{FF2B5EF4-FFF2-40B4-BE49-F238E27FC236}">
                  <a16:creationId xmlns:a16="http://schemas.microsoft.com/office/drawing/2014/main" id="{CB6EFD34-FF9C-4AED-B23B-27652855C10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66025" y="1120642"/>
              <a:ext cx="3575897" cy="1715267"/>
            </a:xfrm>
            <a:prstGeom prst="rect">
              <a:avLst/>
            </a:prstGeom>
          </p:spPr>
        </p:pic>
        <p:sp>
          <p:nvSpPr>
            <p:cNvPr id="22" name="TextBox 21">
              <a:extLst>
                <a:ext uri="{FF2B5EF4-FFF2-40B4-BE49-F238E27FC236}">
                  <a16:creationId xmlns:a16="http://schemas.microsoft.com/office/drawing/2014/main" id="{52CC70DB-F199-44F7-85D9-870883710498}"/>
                </a:ext>
              </a:extLst>
            </p:cNvPr>
            <p:cNvSpPr txBox="1"/>
            <p:nvPr/>
          </p:nvSpPr>
          <p:spPr>
            <a:xfrm>
              <a:off x="1519648" y="1120642"/>
              <a:ext cx="3518844" cy="13249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b="0" i="1"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d</a:t>
              </a:r>
              <a:r>
                <a:rPr lang="en-US" sz="4000" b="0" i="0"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0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dang </a:t>
              </a:r>
              <a:r>
                <a:rPr lang="en-US" sz="40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tay</a:t>
              </a:r>
              <a:r>
                <a:rPr lang="en-US" sz="40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0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dạy</a:t>
              </a:r>
              <a:r>
                <a:rPr lang="en-US" sz="40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0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học</a:t>
              </a:r>
              <a:r>
                <a:rPr lang="en-US" sz="40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0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nhảy</a:t>
              </a:r>
              <a:r>
                <a:rPr lang="en-US" sz="40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0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dây</a:t>
              </a:r>
              <a:r>
                <a:rPr lang="en-US" sz="40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0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diệt</a:t>
              </a:r>
              <a:r>
                <a:rPr lang="en-US" sz="40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0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cỏ</a:t>
              </a:r>
              <a:r>
                <a:rPr lang="en-US" sz="40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a:t>
              </a:r>
              <a:endParaRPr kumimoji="0" lang="en-US" sz="4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23" name="Group 22">
            <a:extLst>
              <a:ext uri="{FF2B5EF4-FFF2-40B4-BE49-F238E27FC236}">
                <a16:creationId xmlns:a16="http://schemas.microsoft.com/office/drawing/2014/main" id="{2B1EDFE9-1066-470D-BC70-0E8118273A52}"/>
              </a:ext>
            </a:extLst>
          </p:cNvPr>
          <p:cNvGrpSpPr/>
          <p:nvPr/>
        </p:nvGrpSpPr>
        <p:grpSpPr>
          <a:xfrm>
            <a:off x="1113700" y="4362419"/>
            <a:ext cx="10649674" cy="858903"/>
            <a:chOff x="1198341" y="1120642"/>
            <a:chExt cx="4546380" cy="858903"/>
          </a:xfrm>
        </p:grpSpPr>
        <p:pic>
          <p:nvPicPr>
            <p:cNvPr id="24" name="Picture 23">
              <a:extLst>
                <a:ext uri="{FF2B5EF4-FFF2-40B4-BE49-F238E27FC236}">
                  <a16:creationId xmlns:a16="http://schemas.microsoft.com/office/drawing/2014/main" id="{AB2B5EE7-22E9-4680-8952-242D02F44E9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98341" y="1120642"/>
              <a:ext cx="4510041" cy="858903"/>
            </a:xfrm>
            <a:prstGeom prst="rect">
              <a:avLst/>
            </a:prstGeom>
          </p:spPr>
        </p:pic>
        <p:sp>
          <p:nvSpPr>
            <p:cNvPr id="25" name="TextBox 24">
              <a:extLst>
                <a:ext uri="{FF2B5EF4-FFF2-40B4-BE49-F238E27FC236}">
                  <a16:creationId xmlns:a16="http://schemas.microsoft.com/office/drawing/2014/main" id="{29D7AD3F-B14E-4DF5-B70E-C0EF2B38887C}"/>
                </a:ext>
              </a:extLst>
            </p:cNvPr>
            <p:cNvSpPr txBox="1"/>
            <p:nvPr/>
          </p:nvSpPr>
          <p:spPr>
            <a:xfrm>
              <a:off x="1198341" y="1120642"/>
              <a:ext cx="454638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b="0" i="0"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000" b="0" i="1" dirty="0" err="1">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gi</a:t>
              </a:r>
              <a:r>
                <a:rPr lang="en-US" sz="4000" b="0" i="0"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0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giặt</a:t>
              </a:r>
              <a:r>
                <a:rPr lang="en-US" sz="40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0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giũ</a:t>
              </a:r>
              <a:r>
                <a:rPr lang="en-US" sz="40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0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giao</a:t>
              </a:r>
              <a:r>
                <a:rPr lang="en-US" sz="40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0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hàng</a:t>
              </a:r>
              <a:r>
                <a:rPr lang="en-US" sz="40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0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giết</a:t>
              </a:r>
              <a:r>
                <a:rPr lang="en-US" sz="40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0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hại</a:t>
              </a:r>
              <a:r>
                <a:rPr lang="en-US" sz="40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a:t>
              </a:r>
              <a:endParaRPr kumimoji="0" lang="en-US" sz="4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Tree>
    <p:extLst>
      <p:ext uri="{BB962C8B-B14F-4D97-AF65-F5344CB8AC3E}">
        <p14:creationId xmlns:p14="http://schemas.microsoft.com/office/powerpoint/2010/main" val="31990285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16">
                                            <p:txEl>
                                              <p:pRg st="0" end="0"/>
                                            </p:txEl>
                                          </p:spTgt>
                                        </p:tgtEl>
                                        <p:attrNameLst>
                                          <p:attrName>style.visibility</p:attrName>
                                        </p:attrNameLst>
                                      </p:cBhvr>
                                      <p:to>
                                        <p:strVal val="visible"/>
                                      </p:to>
                                    </p:set>
                                    <p:anim calcmode="lin" valueType="num">
                                      <p:cBhvr>
                                        <p:cTn id="7" dur="500" fill="hold"/>
                                        <p:tgtEl>
                                          <p:spTgt spid="16">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6">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6">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6">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6">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1000"/>
                                        <p:tgtEl>
                                          <p:spTgt spid="17"/>
                                        </p:tgtEl>
                                      </p:cBhvr>
                                    </p:animEffect>
                                    <p:anim calcmode="lin" valueType="num">
                                      <p:cBhvr>
                                        <p:cTn id="17" dur="1000" fill="hold"/>
                                        <p:tgtEl>
                                          <p:spTgt spid="17"/>
                                        </p:tgtEl>
                                        <p:attrNameLst>
                                          <p:attrName>ppt_x</p:attrName>
                                        </p:attrNameLst>
                                      </p:cBhvr>
                                      <p:tavLst>
                                        <p:tav tm="0">
                                          <p:val>
                                            <p:strVal val="#ppt_x"/>
                                          </p:val>
                                        </p:tav>
                                        <p:tav tm="100000">
                                          <p:val>
                                            <p:strVal val="#ppt_x"/>
                                          </p:val>
                                        </p:tav>
                                      </p:tavLst>
                                    </p:anim>
                                    <p:anim calcmode="lin" valueType="num">
                                      <p:cBhvr>
                                        <p:cTn id="18"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000"/>
                                        <p:tgtEl>
                                          <p:spTgt spid="20"/>
                                        </p:tgtEl>
                                      </p:cBhvr>
                                    </p:animEffect>
                                    <p:anim calcmode="lin" valueType="num">
                                      <p:cBhvr>
                                        <p:cTn id="24" dur="1000" fill="hold"/>
                                        <p:tgtEl>
                                          <p:spTgt spid="20"/>
                                        </p:tgtEl>
                                        <p:attrNameLst>
                                          <p:attrName>ppt_x</p:attrName>
                                        </p:attrNameLst>
                                      </p:cBhvr>
                                      <p:tavLst>
                                        <p:tav tm="0">
                                          <p:val>
                                            <p:strVal val="#ppt_x"/>
                                          </p:val>
                                        </p:tav>
                                        <p:tav tm="100000">
                                          <p:val>
                                            <p:strVal val="#ppt_x"/>
                                          </p:val>
                                        </p:tav>
                                      </p:tavLst>
                                    </p:anim>
                                    <p:anim calcmode="lin" valueType="num">
                                      <p:cBhvr>
                                        <p:cTn id="25"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fade">
                                      <p:cBhvr>
                                        <p:cTn id="30" dur="1000"/>
                                        <p:tgtEl>
                                          <p:spTgt spid="23"/>
                                        </p:tgtEl>
                                      </p:cBhvr>
                                    </p:animEffect>
                                    <p:anim calcmode="lin" valueType="num">
                                      <p:cBhvr>
                                        <p:cTn id="31" dur="1000" fill="hold"/>
                                        <p:tgtEl>
                                          <p:spTgt spid="23"/>
                                        </p:tgtEl>
                                        <p:attrNameLst>
                                          <p:attrName>ppt_x</p:attrName>
                                        </p:attrNameLst>
                                      </p:cBhvr>
                                      <p:tavLst>
                                        <p:tav tm="0">
                                          <p:val>
                                            <p:strVal val="#ppt_x"/>
                                          </p:val>
                                        </p:tav>
                                        <p:tav tm="100000">
                                          <p:val>
                                            <p:strVal val="#ppt_x"/>
                                          </p:val>
                                        </p:tav>
                                      </p:tavLst>
                                    </p:anim>
                                    <p:anim calcmode="lin" valueType="num">
                                      <p:cBhvr>
                                        <p:cTn id="32"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allAtOnce"/>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AF46E9B7-16A5-4AE7-92BA-287BC75B973E}"/>
              </a:ext>
            </a:extLst>
          </p:cNvPr>
          <p:cNvPicPr>
            <a:picLocks noChangeAspect="1"/>
          </p:cNvPicPr>
          <p:nvPr/>
        </p:nvPicPr>
        <p:blipFill rotWithShape="1">
          <a:blip r:embed="rId3">
            <a:extLst>
              <a:ext uri="{28A0092B-C50C-407E-A947-70E740481C1C}">
                <a14:useLocalDpi xmlns:a14="http://schemas.microsoft.com/office/drawing/2010/main" val="0"/>
              </a:ext>
            </a:extLst>
          </a:blip>
          <a:srcRect l="7143" r="7143" b="2798"/>
          <a:stretch/>
        </p:blipFill>
        <p:spPr>
          <a:xfrm>
            <a:off x="0" y="0"/>
            <a:ext cx="12192000" cy="6858000"/>
          </a:xfrm>
          <a:prstGeom prst="rect">
            <a:avLst/>
          </a:prstGeom>
        </p:spPr>
      </p:pic>
      <p:sp>
        <p:nvSpPr>
          <p:cNvPr id="41" name="矩形 40">
            <a:extLst>
              <a:ext uri="{FF2B5EF4-FFF2-40B4-BE49-F238E27FC236}">
                <a16:creationId xmlns:a16="http://schemas.microsoft.com/office/drawing/2014/main" id="{C154E082-B022-4479-A8F9-424D06B8EBE3}"/>
              </a:ext>
            </a:extLst>
          </p:cNvPr>
          <p:cNvSpPr/>
          <p:nvPr/>
        </p:nvSpPr>
        <p:spPr>
          <a:xfrm>
            <a:off x="-1" y="0"/>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pic>
        <p:nvPicPr>
          <p:cNvPr id="13" name="图片 12">
            <a:extLst>
              <a:ext uri="{FF2B5EF4-FFF2-40B4-BE49-F238E27FC236}">
                <a16:creationId xmlns:a16="http://schemas.microsoft.com/office/drawing/2014/main" id="{4408F8A6-AA9F-42DA-A819-D12F9142C640}"/>
              </a:ext>
            </a:extLst>
          </p:cNvPr>
          <p:cNvPicPr>
            <a:picLocks noChangeAspect="1"/>
          </p:cNvPicPr>
          <p:nvPr/>
        </p:nvPicPr>
        <p:blipFill rotWithShape="1">
          <a:blip r:embed="rId4">
            <a:extLst>
              <a:ext uri="{28A0092B-C50C-407E-A947-70E740481C1C}">
                <a14:useLocalDpi xmlns:a14="http://schemas.microsoft.com/office/drawing/2010/main" val="0"/>
              </a:ext>
            </a:extLst>
          </a:blip>
          <a:srcRect b="17294"/>
          <a:stretch/>
        </p:blipFill>
        <p:spPr>
          <a:xfrm>
            <a:off x="0" y="4254243"/>
            <a:ext cx="2322286" cy="2318044"/>
          </a:xfrm>
          <a:prstGeom prst="rect">
            <a:avLst/>
          </a:prstGeom>
        </p:spPr>
      </p:pic>
      <p:pic>
        <p:nvPicPr>
          <p:cNvPr id="7" name="图片 6">
            <a:extLst>
              <a:ext uri="{FF2B5EF4-FFF2-40B4-BE49-F238E27FC236}">
                <a16:creationId xmlns:a16="http://schemas.microsoft.com/office/drawing/2014/main" id="{1FD4A67A-FF59-4105-B468-C3B4C1831E4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5961657"/>
            <a:ext cx="12192000" cy="897331"/>
          </a:xfrm>
          <a:prstGeom prst="rect">
            <a:avLst/>
          </a:prstGeom>
        </p:spPr>
      </p:pic>
      <p:pic>
        <p:nvPicPr>
          <p:cNvPr id="9" name="图片 8">
            <a:extLst>
              <a:ext uri="{FF2B5EF4-FFF2-40B4-BE49-F238E27FC236}">
                <a16:creationId xmlns:a16="http://schemas.microsoft.com/office/drawing/2014/main" id="{5027E655-B325-42AD-82B9-A85796D3997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26288" y="2368315"/>
            <a:ext cx="4729918" cy="4089861"/>
          </a:xfrm>
          <a:prstGeom prst="rect">
            <a:avLst/>
          </a:prstGeom>
        </p:spPr>
      </p:pic>
      <p:pic>
        <p:nvPicPr>
          <p:cNvPr id="5" name="图片 4">
            <a:extLst>
              <a:ext uri="{FF2B5EF4-FFF2-40B4-BE49-F238E27FC236}">
                <a16:creationId xmlns:a16="http://schemas.microsoft.com/office/drawing/2014/main" id="{92185730-5AFE-4724-A59F-AA7BC0019D8F}"/>
              </a:ext>
            </a:extLst>
          </p:cNvPr>
          <p:cNvPicPr>
            <a:picLocks noChangeAspect="1"/>
          </p:cNvPicPr>
          <p:nvPr/>
        </p:nvPicPr>
        <p:blipFill rotWithShape="1">
          <a:blip r:embed="rId7">
            <a:extLst>
              <a:ext uri="{28A0092B-C50C-407E-A947-70E740481C1C}">
                <a14:useLocalDpi xmlns:a14="http://schemas.microsoft.com/office/drawing/2010/main" val="0"/>
              </a:ext>
            </a:extLst>
          </a:blip>
          <a:srcRect l="937"/>
          <a:stretch/>
        </p:blipFill>
        <p:spPr>
          <a:xfrm>
            <a:off x="0" y="6272169"/>
            <a:ext cx="12192000" cy="585831"/>
          </a:xfrm>
          <a:prstGeom prst="rect">
            <a:avLst/>
          </a:prstGeom>
        </p:spPr>
      </p:pic>
      <p:pic>
        <p:nvPicPr>
          <p:cNvPr id="11" name="图片 10">
            <a:extLst>
              <a:ext uri="{FF2B5EF4-FFF2-40B4-BE49-F238E27FC236}">
                <a16:creationId xmlns:a16="http://schemas.microsoft.com/office/drawing/2014/main" id="{75350D85-3830-491E-A0F9-A2C3526A2C42}"/>
              </a:ext>
            </a:extLst>
          </p:cNvPr>
          <p:cNvPicPr>
            <a:picLocks noChangeAspect="1"/>
          </p:cNvPicPr>
          <p:nvPr/>
        </p:nvPicPr>
        <p:blipFill rotWithShape="1">
          <a:blip r:embed="rId8">
            <a:extLst>
              <a:ext uri="{28A0092B-C50C-407E-A947-70E740481C1C}">
                <a14:useLocalDpi xmlns:a14="http://schemas.microsoft.com/office/drawing/2010/main" val="0"/>
              </a:ext>
            </a:extLst>
          </a:blip>
          <a:srcRect b="7286"/>
          <a:stretch/>
        </p:blipFill>
        <p:spPr>
          <a:xfrm>
            <a:off x="1" y="4959573"/>
            <a:ext cx="2902856" cy="1898427"/>
          </a:xfrm>
          <a:prstGeom prst="rect">
            <a:avLst/>
          </a:prstGeom>
        </p:spPr>
      </p:pic>
      <p:pic>
        <p:nvPicPr>
          <p:cNvPr id="15" name="图片 14">
            <a:extLst>
              <a:ext uri="{FF2B5EF4-FFF2-40B4-BE49-F238E27FC236}">
                <a16:creationId xmlns:a16="http://schemas.microsoft.com/office/drawing/2014/main" id="{7E10F698-A635-4763-8440-7F27D65A5E6A}"/>
              </a:ext>
            </a:extLst>
          </p:cNvPr>
          <p:cNvPicPr>
            <a:picLocks noChangeAspect="1"/>
          </p:cNvPicPr>
          <p:nvPr/>
        </p:nvPicPr>
        <p:blipFill rotWithShape="1">
          <a:blip r:embed="rId9">
            <a:extLst>
              <a:ext uri="{28A0092B-C50C-407E-A947-70E740481C1C}">
                <a14:useLocalDpi xmlns:a14="http://schemas.microsoft.com/office/drawing/2010/main" val="0"/>
              </a:ext>
            </a:extLst>
          </a:blip>
          <a:srcRect b="20536"/>
          <a:stretch/>
        </p:blipFill>
        <p:spPr>
          <a:xfrm>
            <a:off x="0" y="6512425"/>
            <a:ext cx="12192000" cy="345575"/>
          </a:xfrm>
          <a:prstGeom prst="rect">
            <a:avLst/>
          </a:prstGeom>
        </p:spPr>
      </p:pic>
      <p:grpSp>
        <p:nvGrpSpPr>
          <p:cNvPr id="22" name="组合 21">
            <a:extLst>
              <a:ext uri="{FF2B5EF4-FFF2-40B4-BE49-F238E27FC236}">
                <a16:creationId xmlns:a16="http://schemas.microsoft.com/office/drawing/2014/main" id="{15C619C1-02B1-49B1-B7A5-32BF9A3E369B}"/>
              </a:ext>
            </a:extLst>
          </p:cNvPr>
          <p:cNvGrpSpPr/>
          <p:nvPr/>
        </p:nvGrpSpPr>
        <p:grpSpPr>
          <a:xfrm>
            <a:off x="10147313" y="371533"/>
            <a:ext cx="1377938" cy="1015337"/>
            <a:chOff x="5253037" y="2590800"/>
            <a:chExt cx="2322286" cy="1711183"/>
          </a:xfrm>
        </p:grpSpPr>
        <p:pic>
          <p:nvPicPr>
            <p:cNvPr id="19" name="图片 18">
              <a:extLst>
                <a:ext uri="{FF2B5EF4-FFF2-40B4-BE49-F238E27FC236}">
                  <a16:creationId xmlns:a16="http://schemas.microsoft.com/office/drawing/2014/main" id="{A3E2D120-3468-4D4B-B4B9-C14444295DB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253037" y="2590800"/>
              <a:ext cx="1685925" cy="1676400"/>
            </a:xfrm>
            <a:prstGeom prst="rect">
              <a:avLst/>
            </a:prstGeom>
          </p:spPr>
        </p:pic>
        <p:pic>
          <p:nvPicPr>
            <p:cNvPr id="21" name="图片 20">
              <a:extLst>
                <a:ext uri="{FF2B5EF4-FFF2-40B4-BE49-F238E27FC236}">
                  <a16:creationId xmlns:a16="http://schemas.microsoft.com/office/drawing/2014/main" id="{3A4EF704-B512-4B36-A236-7907CFE3757B}"/>
                </a:ext>
              </a:extLst>
            </p:cNvPr>
            <p:cNvPicPr>
              <a:picLocks noChangeAspect="1"/>
            </p:cNvPicPr>
            <p:nvPr/>
          </p:nvPicPr>
          <p:blipFill>
            <a:blip r:embed="rId11">
              <a:extLst>
                <a:ext uri="{BEBA8EAE-BF5A-486C-A8C5-ECC9F3942E4B}">
                  <a14:imgProps xmlns:a14="http://schemas.microsoft.com/office/drawing/2010/main">
                    <a14:imgLayer r:embed="rId12">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5584598" y="3378058"/>
              <a:ext cx="1990725" cy="923925"/>
            </a:xfrm>
            <a:prstGeom prst="rect">
              <a:avLst/>
            </a:prstGeom>
          </p:spPr>
        </p:pic>
      </p:grpSp>
      <p:pic>
        <p:nvPicPr>
          <p:cNvPr id="28" name="图片 27">
            <a:extLst>
              <a:ext uri="{FF2B5EF4-FFF2-40B4-BE49-F238E27FC236}">
                <a16:creationId xmlns:a16="http://schemas.microsoft.com/office/drawing/2014/main" id="{8F5319F2-4D02-40B1-8520-15B11B51A870}"/>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45395" y="2094984"/>
            <a:ext cx="1158195" cy="1630532"/>
          </a:xfrm>
          <a:prstGeom prst="rect">
            <a:avLst/>
          </a:prstGeom>
        </p:spPr>
      </p:pic>
      <p:sp>
        <p:nvSpPr>
          <p:cNvPr id="40" name="椭圆 39">
            <a:extLst>
              <a:ext uri="{FF2B5EF4-FFF2-40B4-BE49-F238E27FC236}">
                <a16:creationId xmlns:a16="http://schemas.microsoft.com/office/drawing/2014/main" id="{86FD8E76-3C0E-475B-BF1E-2845ACCA6B48}"/>
              </a:ext>
            </a:extLst>
          </p:cNvPr>
          <p:cNvSpPr/>
          <p:nvPr/>
        </p:nvSpPr>
        <p:spPr>
          <a:xfrm>
            <a:off x="2798187" y="1205891"/>
            <a:ext cx="4033722" cy="4033722"/>
          </a:xfrm>
          <a:prstGeom prst="ellipse">
            <a:avLst/>
          </a:prstGeom>
          <a:blipFill dpi="0" rotWithShape="1">
            <a:blip r:embed="rId14">
              <a:alphaModFix amt="26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Arial"/>
              <a:ea typeface="微软雅黑"/>
              <a:cs typeface="+mn-cs"/>
            </a:endParaRPr>
          </a:p>
        </p:txBody>
      </p:sp>
      <p:grpSp>
        <p:nvGrpSpPr>
          <p:cNvPr id="20" name="组合 28">
            <a:extLst>
              <a:ext uri="{FF2B5EF4-FFF2-40B4-BE49-F238E27FC236}">
                <a16:creationId xmlns:a16="http://schemas.microsoft.com/office/drawing/2014/main" id="{34B4B35F-8725-4D69-AA2F-F84D60C4BC11}"/>
              </a:ext>
            </a:extLst>
          </p:cNvPr>
          <p:cNvGrpSpPr/>
          <p:nvPr/>
        </p:nvGrpSpPr>
        <p:grpSpPr>
          <a:xfrm>
            <a:off x="722713" y="245031"/>
            <a:ext cx="1684615" cy="1684612"/>
            <a:chOff x="2374899" y="1581301"/>
            <a:chExt cx="2250197" cy="2250197"/>
          </a:xfrm>
        </p:grpSpPr>
        <p:sp>
          <p:nvSpPr>
            <p:cNvPr id="23" name="ValueBack1">
              <a:extLst>
                <a:ext uri="{FF2B5EF4-FFF2-40B4-BE49-F238E27FC236}">
                  <a16:creationId xmlns:a16="http://schemas.microsoft.com/office/drawing/2014/main" id="{620831A0-B321-4D4A-BE68-D64EDA00C26C}"/>
                </a:ext>
              </a:extLst>
            </p:cNvPr>
            <p:cNvSpPr/>
            <p:nvPr/>
          </p:nvSpPr>
          <p:spPr>
            <a:xfrm>
              <a:off x="2547369" y="1753771"/>
              <a:ext cx="1905256" cy="1905256"/>
            </a:xfrm>
            <a:prstGeom prst="ellipse">
              <a:avLst/>
            </a:prstGeom>
            <a:solidFill>
              <a:srgbClr val="EA46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24" name="ExtraShape">
              <a:extLst>
                <a:ext uri="{FF2B5EF4-FFF2-40B4-BE49-F238E27FC236}">
                  <a16:creationId xmlns:a16="http://schemas.microsoft.com/office/drawing/2014/main" id="{DE48A20E-BFC9-4B4D-BEC4-22F62A0415CB}"/>
                </a:ext>
              </a:extLst>
            </p:cNvPr>
            <p:cNvSpPr/>
            <p:nvPr/>
          </p:nvSpPr>
          <p:spPr>
            <a:xfrm>
              <a:off x="2694450" y="1900852"/>
              <a:ext cx="1611095" cy="161109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Arial"/>
                <a:ea typeface="微软雅黑"/>
                <a:cs typeface="+mn-cs"/>
              </a:endParaRPr>
            </a:p>
          </p:txBody>
        </p:sp>
        <p:sp>
          <p:nvSpPr>
            <p:cNvPr id="25" name="ValueShape1">
              <a:extLst>
                <a:ext uri="{FF2B5EF4-FFF2-40B4-BE49-F238E27FC236}">
                  <a16:creationId xmlns:a16="http://schemas.microsoft.com/office/drawing/2014/main" id="{CB936D5C-A77E-4A4C-A707-3CED3F47C63E}"/>
                </a:ext>
              </a:extLst>
            </p:cNvPr>
            <p:cNvSpPr/>
            <p:nvPr/>
          </p:nvSpPr>
          <p:spPr>
            <a:xfrm flipH="1">
              <a:off x="2374899" y="1581301"/>
              <a:ext cx="2250197" cy="2250197"/>
            </a:xfrm>
            <a:prstGeom prst="arc">
              <a:avLst>
                <a:gd name="adj1" fmla="val 16200000"/>
                <a:gd name="adj2" fmla="val 11448000"/>
              </a:avLst>
            </a:prstGeom>
            <a:noFill/>
            <a:ln w="53975" cap="rnd" cmpd="thickThin">
              <a:solidFill>
                <a:srgbClr val="EA4618"/>
              </a:solidFill>
              <a:prstDash val="sysDash"/>
              <a:round/>
              <a:headEnd/>
              <a:tailEnd/>
            </a:ln>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grpSp>
      <p:sp>
        <p:nvSpPr>
          <p:cNvPr id="4" name="Rectangle 3"/>
          <p:cNvSpPr/>
          <p:nvPr/>
        </p:nvSpPr>
        <p:spPr>
          <a:xfrm>
            <a:off x="1289143" y="533339"/>
            <a:ext cx="551754" cy="1107996"/>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srgbClr val="F95858"/>
                </a:solidFill>
                <a:effectLst/>
                <a:uLnTx/>
                <a:uFillTx/>
                <a:latin typeface="Coiny" panose="02000903060500060000" pitchFamily="2" charset="0"/>
                <a:ea typeface="微软雅黑"/>
                <a:cs typeface="+mn-cs"/>
              </a:rPr>
              <a:t>1</a:t>
            </a:r>
            <a:endParaRPr kumimoji="0" lang="en-US" sz="2800" b="0" i="0" u="none" strike="noStrike" kern="1200" cap="none" spc="0" normalizeH="0" baseline="0" noProof="0" dirty="0">
              <a:ln>
                <a:noFill/>
              </a:ln>
              <a:solidFill>
                <a:srgbClr val="000000"/>
              </a:solidFill>
              <a:effectLst/>
              <a:uLnTx/>
              <a:uFillTx/>
              <a:latin typeface="Arial"/>
              <a:ea typeface="微软雅黑"/>
              <a:cs typeface="+mn-cs"/>
            </a:endParaRPr>
          </a:p>
        </p:txBody>
      </p:sp>
      <p:pic>
        <p:nvPicPr>
          <p:cNvPr id="6" name="Picture 5">
            <a:extLst>
              <a:ext uri="{FF2B5EF4-FFF2-40B4-BE49-F238E27FC236}">
                <a16:creationId xmlns:a16="http://schemas.microsoft.com/office/drawing/2014/main" id="{5F9FFE5C-50FE-4532-80DF-7726398479AF}"/>
              </a:ext>
            </a:extLst>
          </p:cNvPr>
          <p:cNvPicPr>
            <a:picLocks noChangeAspect="1"/>
          </p:cNvPicPr>
          <p:nvPr/>
        </p:nvPicPr>
        <p:blipFill>
          <a:blip r:embed="rId15"/>
          <a:stretch>
            <a:fillRect/>
          </a:stretch>
        </p:blipFill>
        <p:spPr>
          <a:xfrm>
            <a:off x="1289142" y="1186957"/>
            <a:ext cx="8803387" cy="2822693"/>
          </a:xfrm>
          <a:prstGeom prst="rect">
            <a:avLst/>
          </a:prstGeom>
        </p:spPr>
      </p:pic>
      <p:pic>
        <p:nvPicPr>
          <p:cNvPr id="26" name="Picture 25" descr="Shape&#10;&#10;Description automatically generated with medium confidence">
            <a:extLst>
              <a:ext uri="{FF2B5EF4-FFF2-40B4-BE49-F238E27FC236}">
                <a16:creationId xmlns:a16="http://schemas.microsoft.com/office/drawing/2014/main" id="{796FA777-DAA3-43F1-8159-49A8BED6EF86}"/>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0877848" y="-49955"/>
            <a:ext cx="1314152" cy="1314152"/>
          </a:xfrm>
          <a:prstGeom prst="rect">
            <a:avLst/>
          </a:prstGeom>
        </p:spPr>
      </p:pic>
    </p:spTree>
    <p:extLst>
      <p:ext uri="{BB962C8B-B14F-4D97-AF65-F5344CB8AC3E}">
        <p14:creationId xmlns:p14="http://schemas.microsoft.com/office/powerpoint/2010/main" val="26313541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îṥḷíďê">
            <a:extLst>
              <a:ext uri="{FF2B5EF4-FFF2-40B4-BE49-F238E27FC236}">
                <a16:creationId xmlns:a16="http://schemas.microsoft.com/office/drawing/2014/main" id="{E8DA5367-204F-47DA-A9A4-BE51F8947700}"/>
              </a:ext>
            </a:extLst>
          </p:cNvPr>
          <p:cNvSpPr/>
          <p:nvPr/>
        </p:nvSpPr>
        <p:spPr bwMode="auto">
          <a:xfrm>
            <a:off x="1866899" y="278793"/>
            <a:ext cx="8362951" cy="711808"/>
          </a:xfrm>
          <a:prstGeom prst="roundRect">
            <a:avLst>
              <a:gd name="adj" fmla="val 12595"/>
            </a:avLst>
          </a:prstGeom>
          <a:solidFill>
            <a:schemeClr val="bg1"/>
          </a:solidFill>
          <a:ln w="28575" cap="rnd" cmpd="thickThin">
            <a:solidFill>
              <a:srgbClr val="7A4E48"/>
            </a:solidFill>
            <a:prstDash val="sysDash"/>
            <a:round/>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1400" b="0" i="0" u="none" strike="noStrike" kern="1200" cap="none" spc="0" normalizeH="0" baseline="0" noProof="0" dirty="0">
              <a:ln>
                <a:noFill/>
              </a:ln>
              <a:solidFill>
                <a:srgbClr val="000000"/>
              </a:solidFill>
              <a:effectLst/>
              <a:uLnTx/>
              <a:uFillTx/>
              <a:latin typeface="Arial"/>
              <a:ea typeface="微软雅黑"/>
              <a:cs typeface="+mn-cs"/>
            </a:endParaRPr>
          </a:p>
        </p:txBody>
      </p:sp>
      <p:sp>
        <p:nvSpPr>
          <p:cNvPr id="16" name="Google Shape;5317;p41">
            <a:extLst>
              <a:ext uri="{FF2B5EF4-FFF2-40B4-BE49-F238E27FC236}">
                <a16:creationId xmlns:a16="http://schemas.microsoft.com/office/drawing/2014/main" id="{27A5D76F-6D4C-4B42-B77F-3E74DB2DE4BA}"/>
              </a:ext>
            </a:extLst>
          </p:cNvPr>
          <p:cNvSpPr txBox="1">
            <a:spLocks/>
          </p:cNvSpPr>
          <p:nvPr/>
        </p:nvSpPr>
        <p:spPr>
          <a:xfrm>
            <a:off x="365640" y="330760"/>
            <a:ext cx="11098769" cy="78360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2pPr>
            <a:lvl3pPr marR="0" lvl="2"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3pPr>
            <a:lvl4pPr marR="0" lvl="3"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4pPr>
            <a:lvl5pPr marR="0" lvl="4"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5pPr>
            <a:lvl6pPr marR="0" lvl="5"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6pPr>
            <a:lvl7pPr marR="0" lvl="6"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7pPr>
            <a:lvl8pPr marR="0" lvl="7"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8pPr>
            <a:lvl9pPr marR="0" lvl="8"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9pPr>
          </a:lstStyle>
          <a:p>
            <a:pPr marL="0" marR="0" lvl="0" indent="0" algn="ctr" defTabSz="914400" rtl="0" eaLnBrk="1" fontAlgn="auto" latinLnBrk="0" hangingPunct="1">
              <a:lnSpc>
                <a:spcPct val="100000"/>
              </a:lnSpc>
              <a:spcBef>
                <a:spcPts val="0"/>
              </a:spcBef>
              <a:spcAft>
                <a:spcPts val="0"/>
              </a:spcAft>
              <a:buClr>
                <a:prstClr val="black"/>
              </a:buClr>
              <a:buSzPts val="2800"/>
              <a:buFont typeface="Gloria Hallelujah"/>
              <a:buNone/>
              <a:tabLst/>
              <a:defRPr/>
            </a:pPr>
            <a:r>
              <a:rPr kumimoji="0" lang="vi-VN" sz="3400"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Từ ngữ chỉ </a:t>
            </a:r>
            <a:r>
              <a:rPr lang="en-US" sz="3400" dirty="0" err="1">
                <a:solidFill>
                  <a:srgbClr val="EA4618"/>
                </a:solidFill>
                <a:latin typeface="Calibri" panose="020F0502020204030204" pitchFamily="34" charset="0"/>
                <a:cs typeface="Calibri" panose="020F0502020204030204" pitchFamily="34" charset="0"/>
              </a:rPr>
              <a:t>đặc</a:t>
            </a:r>
            <a:r>
              <a:rPr lang="en-US" sz="3400" dirty="0">
                <a:solidFill>
                  <a:srgbClr val="EA4618"/>
                </a:solidFill>
                <a:latin typeface="Calibri" panose="020F0502020204030204" pitchFamily="34" charset="0"/>
                <a:cs typeface="Calibri" panose="020F0502020204030204" pitchFamily="34" charset="0"/>
              </a:rPr>
              <a:t> </a:t>
            </a:r>
            <a:r>
              <a:rPr lang="en-US" sz="3400" dirty="0" err="1">
                <a:solidFill>
                  <a:srgbClr val="EA4618"/>
                </a:solidFill>
                <a:latin typeface="Calibri" panose="020F0502020204030204" pitchFamily="34" charset="0"/>
                <a:cs typeface="Calibri" panose="020F0502020204030204" pitchFamily="34" charset="0"/>
              </a:rPr>
              <a:t>điểm</a:t>
            </a:r>
            <a:r>
              <a:rPr lang="en-US" sz="3400" dirty="0">
                <a:solidFill>
                  <a:srgbClr val="EA4618"/>
                </a:solidFill>
                <a:latin typeface="Calibri" panose="020F0502020204030204" pitchFamily="34" charset="0"/>
                <a:cs typeface="Calibri" panose="020F0502020204030204" pitchFamily="34" charset="0"/>
              </a:rPr>
              <a:t> </a:t>
            </a:r>
            <a:r>
              <a:rPr kumimoji="0" lang="vi-VN" sz="3400"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có tiếng bắt đầu bằng</a:t>
            </a:r>
            <a:r>
              <a:rPr kumimoji="0" lang="en-US" sz="3400"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a:t>
            </a:r>
          </a:p>
        </p:txBody>
      </p:sp>
      <p:grpSp>
        <p:nvGrpSpPr>
          <p:cNvPr id="17" name="Group 16">
            <a:extLst>
              <a:ext uri="{FF2B5EF4-FFF2-40B4-BE49-F238E27FC236}">
                <a16:creationId xmlns:a16="http://schemas.microsoft.com/office/drawing/2014/main" id="{D56DEA84-D746-485E-B3E0-0B8E943A236B}"/>
              </a:ext>
            </a:extLst>
          </p:cNvPr>
          <p:cNvGrpSpPr/>
          <p:nvPr/>
        </p:nvGrpSpPr>
        <p:grpSpPr>
          <a:xfrm>
            <a:off x="1238251" y="1391954"/>
            <a:ext cx="8389040" cy="858903"/>
            <a:chOff x="1466025" y="1120642"/>
            <a:chExt cx="3575897" cy="858903"/>
          </a:xfrm>
        </p:grpSpPr>
        <p:pic>
          <p:nvPicPr>
            <p:cNvPr id="18" name="Picture 17">
              <a:extLst>
                <a:ext uri="{FF2B5EF4-FFF2-40B4-BE49-F238E27FC236}">
                  <a16:creationId xmlns:a16="http://schemas.microsoft.com/office/drawing/2014/main" id="{1DD4B58A-B3FB-46BB-BA5D-367118543F5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66025" y="1120642"/>
              <a:ext cx="3575897" cy="858903"/>
            </a:xfrm>
            <a:prstGeom prst="rect">
              <a:avLst/>
            </a:prstGeom>
          </p:spPr>
        </p:pic>
        <p:sp>
          <p:nvSpPr>
            <p:cNvPr id="19" name="TextBox 18">
              <a:extLst>
                <a:ext uri="{FF2B5EF4-FFF2-40B4-BE49-F238E27FC236}">
                  <a16:creationId xmlns:a16="http://schemas.microsoft.com/office/drawing/2014/main" id="{2EC1A2D6-3ECA-4D08-AA8D-9ABCDA7186D1}"/>
                </a:ext>
              </a:extLst>
            </p:cNvPr>
            <p:cNvSpPr txBox="1"/>
            <p:nvPr/>
          </p:nvSpPr>
          <p:spPr>
            <a:xfrm>
              <a:off x="1519648" y="1120642"/>
              <a:ext cx="3518844"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r: </a:t>
              </a:r>
              <a:r>
                <a:rPr kumimoji="0" lang="en-US" sz="40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rạo</a:t>
              </a:r>
              <a:r>
                <a:rPr kumimoji="0" lang="en-US" sz="4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rực</a:t>
              </a:r>
              <a:r>
                <a:rPr kumimoji="0" lang="en-US" sz="4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run </a:t>
              </a:r>
              <a:r>
                <a:rPr kumimoji="0" lang="en-US" sz="40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rẩy</a:t>
              </a:r>
              <a:r>
                <a:rPr kumimoji="0" lang="en-US" sz="4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rung </a:t>
              </a:r>
              <a:r>
                <a:rPr kumimoji="0" lang="en-US" sz="40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rinh</a:t>
              </a:r>
              <a:r>
                <a:rPr kumimoji="0" lang="en-US" sz="4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rực</a:t>
              </a:r>
              <a:r>
                <a:rPr kumimoji="0" lang="en-US" sz="4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rỡ</a:t>
              </a:r>
              <a:r>
                <a:rPr kumimoji="0" lang="en-US" sz="4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endParaRPr kumimoji="0" lang="en-US" sz="4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20" name="Group 19">
            <a:extLst>
              <a:ext uri="{FF2B5EF4-FFF2-40B4-BE49-F238E27FC236}">
                <a16:creationId xmlns:a16="http://schemas.microsoft.com/office/drawing/2014/main" id="{6DE29064-C7D2-4178-811E-7AD117194A4E}"/>
              </a:ext>
            </a:extLst>
          </p:cNvPr>
          <p:cNvGrpSpPr/>
          <p:nvPr/>
        </p:nvGrpSpPr>
        <p:grpSpPr>
          <a:xfrm>
            <a:off x="957055" y="2833128"/>
            <a:ext cx="10446027" cy="916413"/>
            <a:chOff x="1466025" y="1120642"/>
            <a:chExt cx="3575897" cy="1715267"/>
          </a:xfrm>
        </p:grpSpPr>
        <p:pic>
          <p:nvPicPr>
            <p:cNvPr id="21" name="Picture 20">
              <a:extLst>
                <a:ext uri="{FF2B5EF4-FFF2-40B4-BE49-F238E27FC236}">
                  <a16:creationId xmlns:a16="http://schemas.microsoft.com/office/drawing/2014/main" id="{CB6EFD34-FF9C-4AED-B23B-27652855C10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66025" y="1120642"/>
              <a:ext cx="3575897" cy="1715267"/>
            </a:xfrm>
            <a:prstGeom prst="rect">
              <a:avLst/>
            </a:prstGeom>
          </p:spPr>
        </p:pic>
        <p:sp>
          <p:nvSpPr>
            <p:cNvPr id="22" name="TextBox 21">
              <a:extLst>
                <a:ext uri="{FF2B5EF4-FFF2-40B4-BE49-F238E27FC236}">
                  <a16:creationId xmlns:a16="http://schemas.microsoft.com/office/drawing/2014/main" id="{52CC70DB-F199-44F7-85D9-870883710498}"/>
                </a:ext>
              </a:extLst>
            </p:cNvPr>
            <p:cNvSpPr txBox="1"/>
            <p:nvPr/>
          </p:nvSpPr>
          <p:spPr>
            <a:xfrm>
              <a:off x="1519648" y="1120642"/>
              <a:ext cx="3518844" cy="13249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000" b="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d: </a:t>
              </a:r>
              <a:r>
                <a:rPr kumimoji="0" lang="vi-VN" sz="4000" b="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dịu dàng, duyên dáng, dễ thương,...</a:t>
              </a:r>
              <a:endParaRPr kumimoji="0" lang="en-US" sz="4000" b="1"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23" name="Group 22">
            <a:extLst>
              <a:ext uri="{FF2B5EF4-FFF2-40B4-BE49-F238E27FC236}">
                <a16:creationId xmlns:a16="http://schemas.microsoft.com/office/drawing/2014/main" id="{2B1EDFE9-1066-470D-BC70-0E8118273A52}"/>
              </a:ext>
            </a:extLst>
          </p:cNvPr>
          <p:cNvGrpSpPr/>
          <p:nvPr/>
        </p:nvGrpSpPr>
        <p:grpSpPr>
          <a:xfrm>
            <a:off x="1113700" y="4362419"/>
            <a:ext cx="10649674" cy="858903"/>
            <a:chOff x="1198341" y="1120642"/>
            <a:chExt cx="4546380" cy="858903"/>
          </a:xfrm>
        </p:grpSpPr>
        <p:pic>
          <p:nvPicPr>
            <p:cNvPr id="24" name="Picture 23">
              <a:extLst>
                <a:ext uri="{FF2B5EF4-FFF2-40B4-BE49-F238E27FC236}">
                  <a16:creationId xmlns:a16="http://schemas.microsoft.com/office/drawing/2014/main" id="{AB2B5EE7-22E9-4680-8952-242D02F44E9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98341" y="1120642"/>
              <a:ext cx="4510041" cy="858903"/>
            </a:xfrm>
            <a:prstGeom prst="rect">
              <a:avLst/>
            </a:prstGeom>
          </p:spPr>
        </p:pic>
        <p:sp>
          <p:nvSpPr>
            <p:cNvPr id="25" name="TextBox 24">
              <a:extLst>
                <a:ext uri="{FF2B5EF4-FFF2-40B4-BE49-F238E27FC236}">
                  <a16:creationId xmlns:a16="http://schemas.microsoft.com/office/drawing/2014/main" id="{29D7AD3F-B14E-4DF5-B70E-C0EF2B38887C}"/>
                </a:ext>
              </a:extLst>
            </p:cNvPr>
            <p:cNvSpPr txBox="1"/>
            <p:nvPr/>
          </p:nvSpPr>
          <p:spPr>
            <a:xfrm>
              <a:off x="1198341" y="1120642"/>
              <a:ext cx="454638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gi</a:t>
              </a:r>
              <a:r>
                <a:rPr kumimoji="0" lang="en-US" sz="40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gióng</a:t>
              </a:r>
              <a:r>
                <a:rPr kumimoji="0" lang="en-US" sz="4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giả</a:t>
              </a:r>
              <a:r>
                <a:rPr kumimoji="0" lang="en-US" sz="4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giỏi</a:t>
              </a:r>
              <a:r>
                <a:rPr kumimoji="0" lang="en-US" sz="4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giang</a:t>
              </a:r>
              <a:r>
                <a:rPr kumimoji="0" lang="en-US" sz="4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endParaRPr kumimoji="0" lang="en-US" sz="4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Tree>
    <p:extLst>
      <p:ext uri="{BB962C8B-B14F-4D97-AF65-F5344CB8AC3E}">
        <p14:creationId xmlns:p14="http://schemas.microsoft.com/office/powerpoint/2010/main" val="40148984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16">
                                            <p:txEl>
                                              <p:pRg st="0" end="0"/>
                                            </p:txEl>
                                          </p:spTgt>
                                        </p:tgtEl>
                                        <p:attrNameLst>
                                          <p:attrName>style.visibility</p:attrName>
                                        </p:attrNameLst>
                                      </p:cBhvr>
                                      <p:to>
                                        <p:strVal val="visible"/>
                                      </p:to>
                                    </p:set>
                                    <p:anim calcmode="lin" valueType="num">
                                      <p:cBhvr>
                                        <p:cTn id="7" dur="500" fill="hold"/>
                                        <p:tgtEl>
                                          <p:spTgt spid="16">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6">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6">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6">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6">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1000"/>
                                        <p:tgtEl>
                                          <p:spTgt spid="17"/>
                                        </p:tgtEl>
                                      </p:cBhvr>
                                    </p:animEffect>
                                    <p:anim calcmode="lin" valueType="num">
                                      <p:cBhvr>
                                        <p:cTn id="17" dur="1000" fill="hold"/>
                                        <p:tgtEl>
                                          <p:spTgt spid="17"/>
                                        </p:tgtEl>
                                        <p:attrNameLst>
                                          <p:attrName>ppt_x</p:attrName>
                                        </p:attrNameLst>
                                      </p:cBhvr>
                                      <p:tavLst>
                                        <p:tav tm="0">
                                          <p:val>
                                            <p:strVal val="#ppt_x"/>
                                          </p:val>
                                        </p:tav>
                                        <p:tav tm="100000">
                                          <p:val>
                                            <p:strVal val="#ppt_x"/>
                                          </p:val>
                                        </p:tav>
                                      </p:tavLst>
                                    </p:anim>
                                    <p:anim calcmode="lin" valueType="num">
                                      <p:cBhvr>
                                        <p:cTn id="18"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000"/>
                                        <p:tgtEl>
                                          <p:spTgt spid="20"/>
                                        </p:tgtEl>
                                      </p:cBhvr>
                                    </p:animEffect>
                                    <p:anim calcmode="lin" valueType="num">
                                      <p:cBhvr>
                                        <p:cTn id="24" dur="1000" fill="hold"/>
                                        <p:tgtEl>
                                          <p:spTgt spid="20"/>
                                        </p:tgtEl>
                                        <p:attrNameLst>
                                          <p:attrName>ppt_x</p:attrName>
                                        </p:attrNameLst>
                                      </p:cBhvr>
                                      <p:tavLst>
                                        <p:tav tm="0">
                                          <p:val>
                                            <p:strVal val="#ppt_x"/>
                                          </p:val>
                                        </p:tav>
                                        <p:tav tm="100000">
                                          <p:val>
                                            <p:strVal val="#ppt_x"/>
                                          </p:val>
                                        </p:tav>
                                      </p:tavLst>
                                    </p:anim>
                                    <p:anim calcmode="lin" valueType="num">
                                      <p:cBhvr>
                                        <p:cTn id="25"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fade">
                                      <p:cBhvr>
                                        <p:cTn id="30" dur="1000"/>
                                        <p:tgtEl>
                                          <p:spTgt spid="23"/>
                                        </p:tgtEl>
                                      </p:cBhvr>
                                    </p:animEffect>
                                    <p:anim calcmode="lin" valueType="num">
                                      <p:cBhvr>
                                        <p:cTn id="31" dur="1000" fill="hold"/>
                                        <p:tgtEl>
                                          <p:spTgt spid="23"/>
                                        </p:tgtEl>
                                        <p:attrNameLst>
                                          <p:attrName>ppt_x</p:attrName>
                                        </p:attrNameLst>
                                      </p:cBhvr>
                                      <p:tavLst>
                                        <p:tav tm="0">
                                          <p:val>
                                            <p:strVal val="#ppt_x"/>
                                          </p:val>
                                        </p:tav>
                                        <p:tav tm="100000">
                                          <p:val>
                                            <p:strVal val="#ppt_x"/>
                                          </p:val>
                                        </p:tav>
                                      </p:tavLst>
                                    </p:anim>
                                    <p:anim calcmode="lin" valueType="num">
                                      <p:cBhvr>
                                        <p:cTn id="32"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allAtOnce"/>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îṥḷíďê">
            <a:extLst>
              <a:ext uri="{FF2B5EF4-FFF2-40B4-BE49-F238E27FC236}">
                <a16:creationId xmlns:a16="http://schemas.microsoft.com/office/drawing/2014/main" id="{E8DA5367-204F-47DA-A9A4-BE51F8947700}"/>
              </a:ext>
            </a:extLst>
          </p:cNvPr>
          <p:cNvSpPr/>
          <p:nvPr/>
        </p:nvSpPr>
        <p:spPr bwMode="auto">
          <a:xfrm>
            <a:off x="285750" y="121210"/>
            <a:ext cx="11540609" cy="993157"/>
          </a:xfrm>
          <a:prstGeom prst="roundRect">
            <a:avLst>
              <a:gd name="adj" fmla="val 12595"/>
            </a:avLst>
          </a:prstGeom>
          <a:solidFill>
            <a:schemeClr val="bg1"/>
          </a:solidFill>
          <a:ln w="28575" cap="rnd" cmpd="thickThin">
            <a:solidFill>
              <a:srgbClr val="7A4E48"/>
            </a:solidFill>
            <a:prstDash val="sysDash"/>
            <a:round/>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1400" b="0" i="0" u="none" strike="noStrike" kern="1200" cap="none" spc="0" normalizeH="0" baseline="0" noProof="0" dirty="0">
              <a:ln>
                <a:noFill/>
              </a:ln>
              <a:solidFill>
                <a:srgbClr val="000000"/>
              </a:solidFill>
              <a:effectLst/>
              <a:uLnTx/>
              <a:uFillTx/>
              <a:latin typeface="Arial"/>
              <a:ea typeface="微软雅黑"/>
              <a:cs typeface="+mn-cs"/>
            </a:endParaRPr>
          </a:p>
        </p:txBody>
      </p:sp>
      <p:sp>
        <p:nvSpPr>
          <p:cNvPr id="16" name="Google Shape;5317;p41">
            <a:extLst>
              <a:ext uri="{FF2B5EF4-FFF2-40B4-BE49-F238E27FC236}">
                <a16:creationId xmlns:a16="http://schemas.microsoft.com/office/drawing/2014/main" id="{27A5D76F-6D4C-4B42-B77F-3E74DB2DE4BA}"/>
              </a:ext>
            </a:extLst>
          </p:cNvPr>
          <p:cNvSpPr txBox="1">
            <a:spLocks/>
          </p:cNvSpPr>
          <p:nvPr/>
        </p:nvSpPr>
        <p:spPr>
          <a:xfrm>
            <a:off x="365641" y="121210"/>
            <a:ext cx="11098769" cy="78360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2pPr>
            <a:lvl3pPr marR="0" lvl="2"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3pPr>
            <a:lvl4pPr marR="0" lvl="3"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4pPr>
            <a:lvl5pPr marR="0" lvl="4"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5pPr>
            <a:lvl6pPr marR="0" lvl="5"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6pPr>
            <a:lvl7pPr marR="0" lvl="6"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7pPr>
            <a:lvl8pPr marR="0" lvl="7"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8pPr>
            <a:lvl9pPr marR="0" lvl="8"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9pPr>
          </a:lstStyle>
          <a:p>
            <a:pPr lvl="0">
              <a:buClr>
                <a:prstClr val="black"/>
              </a:buClr>
            </a:pPr>
            <a:r>
              <a:rPr lang="vi-VN"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b. Giúp thỏ vượt qua chướng ngại vật để về nhà bằng cách trả lời các câu đố, biết rằng đáp án của mỗi câu đố đều có tiếng chứa </a:t>
            </a:r>
            <a:r>
              <a:rPr lang="vi-VN"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an</a:t>
            </a:r>
            <a:r>
              <a:rPr lang="vi-VN"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hoặc </a:t>
            </a:r>
            <a:r>
              <a:rPr lang="vi-VN"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ang</a:t>
            </a:r>
            <a:r>
              <a:rPr lang="vi-VN"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a:t>
            </a:r>
            <a:endParaRPr kumimoji="0" lang="en-US" b="1" i="0" u="none" strike="noStrike" kern="1200" cap="none" spc="0" normalizeH="0" baseline="0" noProof="0" dirty="0">
              <a:ln>
                <a:noFill/>
              </a:ln>
              <a:solidFill>
                <a:schemeClr val="tx1"/>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Gloria Hallelujah"/>
            </a:endParaRPr>
          </a:p>
        </p:txBody>
      </p:sp>
      <p:pic>
        <p:nvPicPr>
          <p:cNvPr id="3" name="Picture 2">
            <a:extLst>
              <a:ext uri="{FF2B5EF4-FFF2-40B4-BE49-F238E27FC236}">
                <a16:creationId xmlns:a16="http://schemas.microsoft.com/office/drawing/2014/main" id="{F7164728-E754-4B91-A5ED-3F225B200A65}"/>
              </a:ext>
            </a:extLst>
          </p:cNvPr>
          <p:cNvPicPr>
            <a:picLocks noChangeAspect="1"/>
          </p:cNvPicPr>
          <p:nvPr/>
        </p:nvPicPr>
        <p:blipFill>
          <a:blip r:embed="rId2"/>
          <a:stretch>
            <a:fillRect/>
          </a:stretch>
        </p:blipFill>
        <p:spPr>
          <a:xfrm>
            <a:off x="3643312" y="1447800"/>
            <a:ext cx="5800725" cy="5162550"/>
          </a:xfrm>
          <a:prstGeom prst="rect">
            <a:avLst/>
          </a:prstGeom>
        </p:spPr>
      </p:pic>
      <p:sp>
        <p:nvSpPr>
          <p:cNvPr id="4" name="Rectangle: Rounded Corners 3">
            <a:extLst>
              <a:ext uri="{FF2B5EF4-FFF2-40B4-BE49-F238E27FC236}">
                <a16:creationId xmlns:a16="http://schemas.microsoft.com/office/drawing/2014/main" id="{B0D910F4-DB78-4ECD-8093-B6B105797A1A}"/>
              </a:ext>
            </a:extLst>
          </p:cNvPr>
          <p:cNvSpPr/>
          <p:nvPr/>
        </p:nvSpPr>
        <p:spPr>
          <a:xfrm>
            <a:off x="7467600" y="1619250"/>
            <a:ext cx="2105025" cy="55245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Màu</a:t>
            </a:r>
            <a:r>
              <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vàng</a:t>
            </a:r>
            <a:endPar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26" name="Rectangle: Rounded Corners 25">
            <a:extLst>
              <a:ext uri="{FF2B5EF4-FFF2-40B4-BE49-F238E27FC236}">
                <a16:creationId xmlns:a16="http://schemas.microsoft.com/office/drawing/2014/main" id="{5AE76C26-1881-4F42-9C31-6BC9077E5F8C}"/>
              </a:ext>
            </a:extLst>
          </p:cNvPr>
          <p:cNvSpPr/>
          <p:nvPr/>
        </p:nvSpPr>
        <p:spPr>
          <a:xfrm>
            <a:off x="9001125" y="3676650"/>
            <a:ext cx="2105025" cy="55245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Buổi</a:t>
            </a:r>
            <a:r>
              <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sáng</a:t>
            </a:r>
            <a:endPar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27" name="Rectangle: Rounded Corners 26">
            <a:extLst>
              <a:ext uri="{FF2B5EF4-FFF2-40B4-BE49-F238E27FC236}">
                <a16:creationId xmlns:a16="http://schemas.microsoft.com/office/drawing/2014/main" id="{DD94E7A5-111C-44AD-A996-E62C4125E902}"/>
              </a:ext>
            </a:extLst>
          </p:cNvPr>
          <p:cNvSpPr/>
          <p:nvPr/>
        </p:nvSpPr>
        <p:spPr>
          <a:xfrm>
            <a:off x="1695450" y="3429000"/>
            <a:ext cx="2105025" cy="55245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Quả</a:t>
            </a:r>
            <a:r>
              <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nhãn</a:t>
            </a:r>
            <a:endPar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28" name="Rectangle: Rounded Corners 27">
            <a:extLst>
              <a:ext uri="{FF2B5EF4-FFF2-40B4-BE49-F238E27FC236}">
                <a16:creationId xmlns:a16="http://schemas.microsoft.com/office/drawing/2014/main" id="{7E097562-544B-47DF-93DB-CAAF757725F2}"/>
              </a:ext>
            </a:extLst>
          </p:cNvPr>
          <p:cNvSpPr/>
          <p:nvPr/>
        </p:nvSpPr>
        <p:spPr>
          <a:xfrm>
            <a:off x="3514724" y="5334000"/>
            <a:ext cx="2105025" cy="55245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Cái</a:t>
            </a:r>
            <a:r>
              <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đàn</a:t>
            </a:r>
            <a:endPar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26242189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16">
                                            <p:txEl>
                                              <p:pRg st="0" end="0"/>
                                            </p:txEl>
                                          </p:spTgt>
                                        </p:tgtEl>
                                        <p:attrNameLst>
                                          <p:attrName>style.visibility</p:attrName>
                                        </p:attrNameLst>
                                      </p:cBhvr>
                                      <p:to>
                                        <p:strVal val="visible"/>
                                      </p:to>
                                    </p:set>
                                    <p:anim calcmode="lin" valueType="num">
                                      <p:cBhvr>
                                        <p:cTn id="7" dur="500" fill="hold"/>
                                        <p:tgtEl>
                                          <p:spTgt spid="16">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6">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6">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6">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6">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down)">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wipe(down)">
                                      <p:cBhvr>
                                        <p:cTn id="26" dur="500"/>
                                        <p:tgtEl>
                                          <p:spTgt spid="2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wipe(down)">
                                      <p:cBhvr>
                                        <p:cTn id="31" dur="500"/>
                                        <p:tgtEl>
                                          <p:spTgt spid="27"/>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wipe(down)">
                                      <p:cBhvr>
                                        <p:cTn id="36"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allAtOnce"/>
      <p:bldP spid="4" grpId="0" animBg="1"/>
      <p:bldP spid="26" grpId="0" animBg="1"/>
      <p:bldP spid="27" grpId="0" animBg="1"/>
      <p:bldP spid="2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AF46E9B7-16A5-4AE7-92BA-287BC75B973E}"/>
              </a:ext>
            </a:extLst>
          </p:cNvPr>
          <p:cNvPicPr>
            <a:picLocks noChangeAspect="1"/>
          </p:cNvPicPr>
          <p:nvPr/>
        </p:nvPicPr>
        <p:blipFill rotWithShape="1">
          <a:blip r:embed="rId3">
            <a:extLst>
              <a:ext uri="{28A0092B-C50C-407E-A947-70E740481C1C}">
                <a14:useLocalDpi xmlns:a14="http://schemas.microsoft.com/office/drawing/2010/main" val="0"/>
              </a:ext>
            </a:extLst>
          </a:blip>
          <a:srcRect l="7143" r="7143" b="2798"/>
          <a:stretch/>
        </p:blipFill>
        <p:spPr>
          <a:xfrm>
            <a:off x="0" y="0"/>
            <a:ext cx="12192000" cy="6858000"/>
          </a:xfrm>
          <a:prstGeom prst="rect">
            <a:avLst/>
          </a:prstGeom>
        </p:spPr>
      </p:pic>
      <p:sp>
        <p:nvSpPr>
          <p:cNvPr id="41" name="矩形 40">
            <a:extLst>
              <a:ext uri="{FF2B5EF4-FFF2-40B4-BE49-F238E27FC236}">
                <a16:creationId xmlns:a16="http://schemas.microsoft.com/office/drawing/2014/main" id="{C154E082-B022-4479-A8F9-424D06B8EBE3}"/>
              </a:ext>
            </a:extLst>
          </p:cNvPr>
          <p:cNvSpPr/>
          <p:nvPr/>
        </p:nvSpPr>
        <p:spPr>
          <a:xfrm>
            <a:off x="-1" y="0"/>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pic>
        <p:nvPicPr>
          <p:cNvPr id="7" name="图片 6">
            <a:extLst>
              <a:ext uri="{FF2B5EF4-FFF2-40B4-BE49-F238E27FC236}">
                <a16:creationId xmlns:a16="http://schemas.microsoft.com/office/drawing/2014/main" id="{1FD4A67A-FF59-4105-B468-C3B4C1831E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961657"/>
            <a:ext cx="12192000" cy="897331"/>
          </a:xfrm>
          <a:prstGeom prst="rect">
            <a:avLst/>
          </a:prstGeom>
        </p:spPr>
      </p:pic>
      <p:pic>
        <p:nvPicPr>
          <p:cNvPr id="9" name="图片 8">
            <a:extLst>
              <a:ext uri="{FF2B5EF4-FFF2-40B4-BE49-F238E27FC236}">
                <a16:creationId xmlns:a16="http://schemas.microsoft.com/office/drawing/2014/main" id="{5027E655-B325-42AD-82B9-A85796D3997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53844" y="4568056"/>
            <a:ext cx="2185920" cy="1890119"/>
          </a:xfrm>
          <a:prstGeom prst="rect">
            <a:avLst/>
          </a:prstGeom>
        </p:spPr>
      </p:pic>
      <p:pic>
        <p:nvPicPr>
          <p:cNvPr id="5" name="图片 4">
            <a:extLst>
              <a:ext uri="{FF2B5EF4-FFF2-40B4-BE49-F238E27FC236}">
                <a16:creationId xmlns:a16="http://schemas.microsoft.com/office/drawing/2014/main" id="{92185730-5AFE-4724-A59F-AA7BC0019D8F}"/>
              </a:ext>
            </a:extLst>
          </p:cNvPr>
          <p:cNvPicPr>
            <a:picLocks noChangeAspect="1"/>
          </p:cNvPicPr>
          <p:nvPr/>
        </p:nvPicPr>
        <p:blipFill rotWithShape="1">
          <a:blip r:embed="rId6">
            <a:extLst>
              <a:ext uri="{28A0092B-C50C-407E-A947-70E740481C1C}">
                <a14:useLocalDpi xmlns:a14="http://schemas.microsoft.com/office/drawing/2010/main" val="0"/>
              </a:ext>
            </a:extLst>
          </a:blip>
          <a:srcRect l="937"/>
          <a:stretch/>
        </p:blipFill>
        <p:spPr>
          <a:xfrm>
            <a:off x="0" y="6272169"/>
            <a:ext cx="12192000" cy="585831"/>
          </a:xfrm>
          <a:prstGeom prst="rect">
            <a:avLst/>
          </a:prstGeom>
        </p:spPr>
      </p:pic>
      <p:pic>
        <p:nvPicPr>
          <p:cNvPr id="11" name="图片 10">
            <a:extLst>
              <a:ext uri="{FF2B5EF4-FFF2-40B4-BE49-F238E27FC236}">
                <a16:creationId xmlns:a16="http://schemas.microsoft.com/office/drawing/2014/main" id="{75350D85-3830-491E-A0F9-A2C3526A2C42}"/>
              </a:ext>
            </a:extLst>
          </p:cNvPr>
          <p:cNvPicPr>
            <a:picLocks noChangeAspect="1"/>
          </p:cNvPicPr>
          <p:nvPr/>
        </p:nvPicPr>
        <p:blipFill rotWithShape="1">
          <a:blip r:embed="rId7">
            <a:extLst>
              <a:ext uri="{28A0092B-C50C-407E-A947-70E740481C1C}">
                <a14:useLocalDpi xmlns:a14="http://schemas.microsoft.com/office/drawing/2010/main" val="0"/>
              </a:ext>
            </a:extLst>
          </a:blip>
          <a:srcRect b="7286"/>
          <a:stretch/>
        </p:blipFill>
        <p:spPr>
          <a:xfrm>
            <a:off x="1" y="4959573"/>
            <a:ext cx="2902856" cy="1898427"/>
          </a:xfrm>
          <a:prstGeom prst="rect">
            <a:avLst/>
          </a:prstGeom>
        </p:spPr>
      </p:pic>
      <p:pic>
        <p:nvPicPr>
          <p:cNvPr id="15" name="图片 14">
            <a:extLst>
              <a:ext uri="{FF2B5EF4-FFF2-40B4-BE49-F238E27FC236}">
                <a16:creationId xmlns:a16="http://schemas.microsoft.com/office/drawing/2014/main" id="{7E10F698-A635-4763-8440-7F27D65A5E6A}"/>
              </a:ext>
            </a:extLst>
          </p:cNvPr>
          <p:cNvPicPr>
            <a:picLocks noChangeAspect="1"/>
          </p:cNvPicPr>
          <p:nvPr/>
        </p:nvPicPr>
        <p:blipFill rotWithShape="1">
          <a:blip r:embed="rId8">
            <a:extLst>
              <a:ext uri="{28A0092B-C50C-407E-A947-70E740481C1C}">
                <a14:useLocalDpi xmlns:a14="http://schemas.microsoft.com/office/drawing/2010/main" val="0"/>
              </a:ext>
            </a:extLst>
          </a:blip>
          <a:srcRect b="20536"/>
          <a:stretch/>
        </p:blipFill>
        <p:spPr>
          <a:xfrm>
            <a:off x="0" y="6512425"/>
            <a:ext cx="12192000" cy="345575"/>
          </a:xfrm>
          <a:prstGeom prst="rect">
            <a:avLst/>
          </a:prstGeom>
        </p:spPr>
      </p:pic>
      <p:grpSp>
        <p:nvGrpSpPr>
          <p:cNvPr id="22" name="组合 21">
            <a:extLst>
              <a:ext uri="{FF2B5EF4-FFF2-40B4-BE49-F238E27FC236}">
                <a16:creationId xmlns:a16="http://schemas.microsoft.com/office/drawing/2014/main" id="{15C619C1-02B1-49B1-B7A5-32BF9A3E369B}"/>
              </a:ext>
            </a:extLst>
          </p:cNvPr>
          <p:cNvGrpSpPr/>
          <p:nvPr/>
        </p:nvGrpSpPr>
        <p:grpSpPr>
          <a:xfrm>
            <a:off x="10147313" y="371533"/>
            <a:ext cx="1377938" cy="1015337"/>
            <a:chOff x="5253037" y="2590800"/>
            <a:chExt cx="2322286" cy="1711183"/>
          </a:xfrm>
        </p:grpSpPr>
        <p:pic>
          <p:nvPicPr>
            <p:cNvPr id="19" name="图片 18">
              <a:extLst>
                <a:ext uri="{FF2B5EF4-FFF2-40B4-BE49-F238E27FC236}">
                  <a16:creationId xmlns:a16="http://schemas.microsoft.com/office/drawing/2014/main" id="{A3E2D120-3468-4D4B-B4B9-C14444295DB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253037" y="2590800"/>
              <a:ext cx="1685925" cy="1676400"/>
            </a:xfrm>
            <a:prstGeom prst="rect">
              <a:avLst/>
            </a:prstGeom>
          </p:spPr>
        </p:pic>
        <p:pic>
          <p:nvPicPr>
            <p:cNvPr id="21" name="图片 20">
              <a:extLst>
                <a:ext uri="{FF2B5EF4-FFF2-40B4-BE49-F238E27FC236}">
                  <a16:creationId xmlns:a16="http://schemas.microsoft.com/office/drawing/2014/main" id="{3A4EF704-B512-4B36-A236-7907CFE3757B}"/>
                </a:ext>
              </a:extLst>
            </p:cNvPr>
            <p:cNvPicPr>
              <a:picLocks noChangeAspect="1"/>
            </p:cNvPicPr>
            <p:nvPr/>
          </p:nvPicPr>
          <p:blipFill>
            <a:blip r:embed="rId10">
              <a:extLst>
                <a:ext uri="{BEBA8EAE-BF5A-486C-A8C5-ECC9F3942E4B}">
                  <a14:imgProps xmlns:a14="http://schemas.microsoft.com/office/drawing/2010/main">
                    <a14:imgLayer r:embed="rId11">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5584598" y="3378058"/>
              <a:ext cx="1990725" cy="923925"/>
            </a:xfrm>
            <a:prstGeom prst="rect">
              <a:avLst/>
            </a:prstGeom>
          </p:spPr>
        </p:pic>
      </p:grpSp>
      <p:pic>
        <p:nvPicPr>
          <p:cNvPr id="28" name="图片 27">
            <a:extLst>
              <a:ext uri="{FF2B5EF4-FFF2-40B4-BE49-F238E27FC236}">
                <a16:creationId xmlns:a16="http://schemas.microsoft.com/office/drawing/2014/main" id="{8F5319F2-4D02-40B1-8520-15B11B51A870}"/>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64624" y="286721"/>
            <a:ext cx="1158195" cy="1630532"/>
          </a:xfrm>
          <a:prstGeom prst="rect">
            <a:avLst/>
          </a:prstGeom>
        </p:spPr>
      </p:pic>
      <p:pic>
        <p:nvPicPr>
          <p:cNvPr id="31" name="图片 30">
            <a:extLst>
              <a:ext uri="{FF2B5EF4-FFF2-40B4-BE49-F238E27FC236}">
                <a16:creationId xmlns:a16="http://schemas.microsoft.com/office/drawing/2014/main" id="{2002813B-2DDD-4B2C-BEF1-F3ED21D7B9DE}"/>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flipH="1" flipV="1">
            <a:off x="11379200" y="2094984"/>
            <a:ext cx="1158195" cy="1630532"/>
          </a:xfrm>
          <a:prstGeom prst="rect">
            <a:avLst/>
          </a:prstGeom>
        </p:spPr>
      </p:pic>
      <p:pic>
        <p:nvPicPr>
          <p:cNvPr id="26" name="图片 25">
            <a:extLst>
              <a:ext uri="{FF2B5EF4-FFF2-40B4-BE49-F238E27FC236}">
                <a16:creationId xmlns:a16="http://schemas.microsoft.com/office/drawing/2014/main" id="{F6A8BC6F-B181-4054-AA8B-81B23D186E1E}"/>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65108" y="3435448"/>
            <a:ext cx="2310155" cy="2956849"/>
          </a:xfrm>
          <a:prstGeom prst="rect">
            <a:avLst/>
          </a:prstGeom>
        </p:spPr>
      </p:pic>
      <p:sp>
        <p:nvSpPr>
          <p:cNvPr id="33" name="TextBox 32"/>
          <p:cNvSpPr txBox="1"/>
          <p:nvPr/>
        </p:nvSpPr>
        <p:spPr>
          <a:xfrm>
            <a:off x="2249697" y="1112763"/>
            <a:ext cx="7748954" cy="2800767"/>
          </a:xfrm>
          <a:prstGeom prst="rect">
            <a:avLst/>
          </a:prstGeom>
          <a:noFill/>
        </p:spPr>
        <p:txBody>
          <a:bodyPr wrap="square" rtlCol="0">
            <a:spAutoFit/>
          </a:bodyPr>
          <a:lstStyle/>
          <a:p>
            <a:pPr marL="0" marR="0" lvl="0" indent="0" algn="ctr" defTabSz="914400" rtl="0" eaLnBrk="1" fontAlgn="auto" latinLnBrk="0" hangingPunct="1">
              <a:spcBef>
                <a:spcPts val="0"/>
              </a:spcBef>
              <a:spcAft>
                <a:spcPts val="0"/>
              </a:spcAft>
              <a:buClrTx/>
              <a:buSzTx/>
              <a:buFontTx/>
              <a:buNone/>
              <a:tabLst/>
              <a:defRPr/>
            </a:pPr>
            <a:r>
              <a:rPr kumimoji="0" lang="en-US" sz="8800" b="1" i="0" u="none" strike="noStrike" kern="1200" cap="none" spc="0" normalizeH="0" baseline="0" noProof="0" dirty="0" err="1">
                <a:ln>
                  <a:noFill/>
                </a:ln>
                <a:solidFill>
                  <a:srgbClr val="BFE8E0">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Tạm</a:t>
            </a:r>
            <a:r>
              <a:rPr kumimoji="0" lang="en-US" sz="8800" b="1" i="0" u="none" strike="noStrike" kern="1200" cap="none" spc="0" normalizeH="0" baseline="0" noProof="0" dirty="0">
                <a:ln>
                  <a:noFill/>
                </a:ln>
                <a:solidFill>
                  <a:srgbClr val="BFE8E0">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8800" b="1" i="0" u="none" strike="noStrike" kern="1200" cap="none" spc="0" normalizeH="0" baseline="0" noProof="0" dirty="0" err="1">
                <a:ln>
                  <a:noFill/>
                </a:ln>
                <a:solidFill>
                  <a:srgbClr val="BFE8E0">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biệt</a:t>
            </a:r>
            <a:r>
              <a:rPr kumimoji="0" lang="en-US" sz="8800" b="1" i="0" u="none" strike="noStrike" kern="1200" cap="none" spc="0" normalizeH="0" baseline="0" noProof="0" dirty="0">
                <a:ln>
                  <a:noFill/>
                </a:ln>
                <a:solidFill>
                  <a:srgbClr val="BFE8E0">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8800" b="1" i="0" u="none" strike="noStrike" kern="1200" cap="none" spc="0" normalizeH="0" baseline="0" noProof="0" dirty="0" err="1">
                <a:ln>
                  <a:noFill/>
                </a:ln>
                <a:solidFill>
                  <a:srgbClr val="FF9409"/>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8800" b="1" i="0" u="none" strike="noStrike" kern="1200" cap="none" spc="0" normalizeH="0" baseline="0" noProof="0" dirty="0">
                <a:ln>
                  <a:noFill/>
                </a:ln>
                <a:solidFill>
                  <a:srgbClr val="FF9409"/>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ctr" defTabSz="914400" rtl="0" eaLnBrk="1" fontAlgn="auto" latinLnBrk="0" hangingPunct="1">
              <a:spcBef>
                <a:spcPts val="0"/>
              </a:spcBef>
              <a:spcAft>
                <a:spcPts val="0"/>
              </a:spcAft>
              <a:buClrTx/>
              <a:buSzTx/>
              <a:buFontTx/>
              <a:buNone/>
              <a:tabLst/>
              <a:defRPr/>
            </a:pPr>
            <a:r>
              <a:rPr kumimoji="0" lang="en-US" sz="8800" b="1" i="0" u="none" strike="noStrike" kern="1200" cap="none" spc="0" normalizeH="0" baseline="0" noProof="0" dirty="0" err="1">
                <a:ln>
                  <a:noFill/>
                </a:ln>
                <a:solidFill>
                  <a:srgbClr val="EA4618"/>
                </a:solidFill>
                <a:effectLst/>
                <a:uLnTx/>
                <a:uFillTx/>
                <a:latin typeface="Arial-Rounded" panose="020B0500000000000000" pitchFamily="34" charset="0"/>
                <a:ea typeface="Arial-Rounded" panose="020B0500000000000000" pitchFamily="34" charset="0"/>
                <a:cs typeface="Arial-Rounded" panose="020B0500000000000000" pitchFamily="34" charset="0"/>
              </a:rPr>
              <a:t>hẹn</a:t>
            </a:r>
            <a:r>
              <a:rPr kumimoji="0" lang="en-US" sz="8800" b="1" i="0" u="none" strike="noStrike" kern="1200" cap="none" spc="0" normalizeH="0" baseline="0" noProof="0" dirty="0">
                <a:ln>
                  <a:noFill/>
                </a:ln>
                <a:solidFill>
                  <a:srgbClr val="EA4618"/>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8800" b="1" i="0" u="none" strike="noStrike" kern="1200" cap="none" spc="0" normalizeH="0" baseline="0" noProof="0" dirty="0" err="1">
                <a:ln>
                  <a:noFill/>
                </a:ln>
                <a:solidFill>
                  <a:srgbClr val="EA4618"/>
                </a:solidFill>
                <a:effectLst/>
                <a:uLnTx/>
                <a:uFillTx/>
                <a:latin typeface="Arial-Rounded" panose="020B0500000000000000" pitchFamily="34" charset="0"/>
                <a:ea typeface="Arial-Rounded" panose="020B0500000000000000" pitchFamily="34" charset="0"/>
                <a:cs typeface="Arial-Rounded" panose="020B0500000000000000" pitchFamily="34" charset="0"/>
              </a:rPr>
              <a:t>gặp</a:t>
            </a:r>
            <a:r>
              <a:rPr kumimoji="0" lang="en-US" sz="8800" b="1" i="0" u="none" strike="noStrike" kern="1200" cap="none" spc="0" normalizeH="0" baseline="0" noProof="0" dirty="0">
                <a:ln>
                  <a:noFill/>
                </a:ln>
                <a:solidFill>
                  <a:srgbClr val="EA4618"/>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8800" b="1" i="0" u="none" strike="noStrike" kern="1200" cap="none" spc="0" normalizeH="0" baseline="0" noProof="0" dirty="0" err="1">
                <a:ln>
                  <a:noFill/>
                </a:ln>
                <a:solidFill>
                  <a:srgbClr val="EA4618"/>
                </a:solidFill>
                <a:effectLst/>
                <a:uLnTx/>
                <a:uFillTx/>
                <a:latin typeface="Arial-Rounded" panose="020B0500000000000000" pitchFamily="34" charset="0"/>
                <a:ea typeface="Arial-Rounded" panose="020B0500000000000000" pitchFamily="34" charset="0"/>
                <a:cs typeface="Arial-Rounded" panose="020B0500000000000000" pitchFamily="34" charset="0"/>
              </a:rPr>
              <a:t>lại</a:t>
            </a:r>
            <a:endParaRPr kumimoji="0" lang="en-US" sz="8800" b="1" i="0" u="none" strike="noStrike" kern="1200" cap="none" spc="0" normalizeH="0" baseline="0" noProof="0" dirty="0">
              <a:ln>
                <a:noFill/>
              </a:ln>
              <a:solidFill>
                <a:srgbClr val="EA4618"/>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8" name="Picture 17" descr="Shape&#10;&#10;Description automatically generated with medium confidence">
            <a:extLst>
              <a:ext uri="{FF2B5EF4-FFF2-40B4-BE49-F238E27FC236}">
                <a16:creationId xmlns:a16="http://schemas.microsoft.com/office/drawing/2014/main" id="{F8140B5E-F0F2-4E97-9CAF-C5B9801D9068}"/>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0877848" y="-31500"/>
            <a:ext cx="1314152" cy="1314152"/>
          </a:xfrm>
          <a:prstGeom prst="rect">
            <a:avLst/>
          </a:prstGeom>
        </p:spPr>
      </p:pic>
    </p:spTree>
    <p:extLst>
      <p:ext uri="{BB962C8B-B14F-4D97-AF65-F5344CB8AC3E}">
        <p14:creationId xmlns:p14="http://schemas.microsoft.com/office/powerpoint/2010/main" val="4464092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accel="50000" decel="50000" autoRev="1" fill="hold" grpId="0" nodeType="withEffect">
                                  <p:stCondLst>
                                    <p:cond delay="0"/>
                                  </p:stCondLst>
                                  <p:childTnLst>
                                    <p:animMotion origin="layout" path="M 1.66667E-6 4.44444E-6 L -0.00091 0.08402 " pathEditMode="relative" rAng="0" ptsTypes="AA">
                                      <p:cBhvr>
                                        <p:cTn id="6" dur="2000" fill="hold"/>
                                        <p:tgtEl>
                                          <p:spTgt spid="33"/>
                                        </p:tgtEl>
                                        <p:attrNameLst>
                                          <p:attrName>ppt_x</p:attrName>
                                          <p:attrName>ppt_y</p:attrName>
                                        </p:attrNameLst>
                                      </p:cBhvr>
                                      <p:rCtr x="-52" y="419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BBCBFA6-0E74-46AD-9C04-11816C98C0F7}"/>
              </a:ext>
            </a:extLst>
          </p:cNvPr>
          <p:cNvSpPr/>
          <p:nvPr/>
        </p:nvSpPr>
        <p:spPr>
          <a:xfrm>
            <a:off x="527340" y="1450235"/>
            <a:ext cx="11137319" cy="413141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835255"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BÀI SOẠN CỦA EM HƯƠNG THẢO – GMAIL: tranthao121004@gmail.com</a:t>
            </a:r>
          </a:p>
          <a:p>
            <a:pPr marL="0" marR="0" lvl="0" indent="0" algn="ctr" defTabSz="835255"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CÁC THẦY/ CÔ CÓ THỂ CHIA SẺ CHO ĐỒNG NGHIỆP CÙNG KHỐI, CÙNG TRƯỜNG NH</a:t>
            </a:r>
            <a:r>
              <a:rPr kumimoji="0" lang="vi-VN"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Ư</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NG KÍNH MONG QUÝ THẦY/ CÔ KHÔNG GỬI VÀO CÁC HỘI NHÓM ZALO HAY FB, CÁC WEB..... </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Arial"/>
              </a:rPr>
              <a:t>Ạ</a:t>
            </a:r>
            <a:endPar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endParaRPr>
          </a:p>
          <a:p>
            <a:pPr marL="0" marR="0" lvl="0" indent="0" algn="ctr" defTabSz="835255"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B050"/>
                </a:solidFill>
                <a:effectLst/>
                <a:uLnTx/>
                <a:uFillTx/>
                <a:latin typeface="Times New Roman" panose="02020603050405020304" pitchFamily="18" charset="0"/>
                <a:cs typeface="Times New Roman" panose="02020603050405020304" pitchFamily="18" charset="0"/>
                <a:sym typeface="Arial"/>
              </a:rPr>
              <a:t>XIN ĐỪNG</a:t>
            </a:r>
            <a:r>
              <a:rPr kumimoji="0" lang="en-US" sz="24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sym typeface="Arial"/>
              </a:rPr>
              <a:t> BUÔN BÁN LẠI BÀI CỦA EM VÌ EM BỎ RẤT NHIỀU CÔNG SỨC, CHẤT XÁM ĐỂ SOẠN RA NHỮNG BÀI GIẢNG NÀY.</a:t>
            </a:r>
          </a:p>
          <a:p>
            <a:pPr marL="0" marR="0" lvl="0" indent="0" algn="ctr" defTabSz="835255"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4472C4"/>
                </a:solidFill>
                <a:effectLst/>
                <a:uLnTx/>
                <a:uFillTx/>
                <a:latin typeface="Times New Roman" panose="02020603050405020304" pitchFamily="18" charset="0"/>
                <a:ea typeface="+mn-ea"/>
                <a:cs typeface="Times New Roman" panose="02020603050405020304" pitchFamily="18" charset="0"/>
                <a:sym typeface="Arial"/>
              </a:rPr>
              <a:t>EM CHỈ GIAO DỊCH BẰNG DUY NHẤT 1 NICK FB : HƯƠNG THẢO.</a:t>
            </a:r>
          </a:p>
          <a:p>
            <a:pPr marL="0" marR="0" lvl="0" indent="0" algn="ctr" defTabSz="835255"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4472C4"/>
                </a:solidFill>
                <a:effectLst/>
                <a:uLnTx/>
                <a:uFillTx/>
                <a:latin typeface="Times New Roman" panose="02020603050405020304" pitchFamily="18" charset="0"/>
                <a:ea typeface="+mn-ea"/>
                <a:cs typeface="Times New Roman" panose="02020603050405020304" pitchFamily="18" charset="0"/>
                <a:sym typeface="Arial"/>
              </a:rPr>
              <a:t>LINK FACEBOOK:  </a:t>
            </a:r>
            <a:r>
              <a:rPr kumimoji="0" lang="en-US" sz="2400" b="1" i="0" u="none" strike="noStrike" kern="1200" cap="none" spc="0" normalizeH="0" baseline="0" noProof="0" dirty="0">
                <a:ln>
                  <a:noFill/>
                </a:ln>
                <a:solidFill>
                  <a:srgbClr val="4472C4"/>
                </a:solidFill>
                <a:effectLst/>
                <a:uLnTx/>
                <a:uFillTx/>
                <a:latin typeface="Times New Roman" panose="02020603050405020304" pitchFamily="18" charset="0"/>
                <a:ea typeface="+mn-ea"/>
                <a:cs typeface="Times New Roman" panose="02020603050405020304" pitchFamily="18" charset="0"/>
                <a:sym typeface="Arial"/>
                <a:hlinkClick r:id="rId3">
                  <a:extLst>
                    <a:ext uri="{A12FA001-AC4F-418D-AE19-62706E023703}">
                      <ahyp:hlinkClr xmlns:ahyp="http://schemas.microsoft.com/office/drawing/2018/hyperlinkcolor" val="tx"/>
                    </a:ext>
                  </a:extLst>
                </a:hlinkClick>
              </a:rPr>
              <a:t>https://www.facebook.com/huongthaoGADT</a:t>
            </a:r>
            <a:endParaRPr kumimoji="0" lang="en-US" sz="2400" b="1" i="0" u="none" strike="noStrike" kern="1200" cap="none" spc="0" normalizeH="0" baseline="0" noProof="0" dirty="0">
              <a:ln>
                <a:noFill/>
              </a:ln>
              <a:solidFill>
                <a:srgbClr val="4472C4"/>
              </a:solidFill>
              <a:effectLst/>
              <a:uLnTx/>
              <a:uFillTx/>
              <a:latin typeface="Times New Roman" panose="02020603050405020304" pitchFamily="18" charset="0"/>
              <a:cs typeface="Times New Roman" panose="02020603050405020304" pitchFamily="18" charset="0"/>
              <a:sym typeface="Arial"/>
            </a:endParaRPr>
          </a:p>
          <a:p>
            <a:pPr marL="0" marR="0" lvl="0" indent="0" algn="ctr" defTabSz="835255"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4472C4"/>
                </a:solidFill>
                <a:effectLst/>
                <a:uLnTx/>
                <a:uFillTx/>
                <a:latin typeface="Times New Roman" panose="02020603050405020304" pitchFamily="18" charset="0"/>
                <a:ea typeface="+mn-ea"/>
                <a:cs typeface="Times New Roman" panose="02020603050405020304" pitchFamily="18" charset="0"/>
                <a:sym typeface="Arial"/>
              </a:rPr>
              <a:t>MỌI GIAO DỊCH BẰNG NICK KHÁC ĐỀU LÀ MẠO DANH VÀ LỪA ĐẢO Ạ!</a:t>
            </a:r>
          </a:p>
          <a:p>
            <a:pPr marL="0" marR="0" lvl="0" indent="0" algn="ctr" defTabSz="835255"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sym typeface="Arial"/>
              </a:rPr>
              <a:t>EM XIN CHÂN THÀNH CẢM </a:t>
            </a:r>
            <a:r>
              <a:rPr kumimoji="0" lang="vi-VN" sz="24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sym typeface="Arial"/>
              </a:rPr>
              <a:t>Ơ</a:t>
            </a:r>
            <a:r>
              <a:rPr kumimoji="0" lang="en-US" sz="24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sym typeface="Arial"/>
              </a:rPr>
              <a:t>N! KÍNH CHÚC THẦY/CÔ DẠY TỐT NHÉ!</a:t>
            </a:r>
          </a:p>
        </p:txBody>
      </p:sp>
      <p:pic>
        <p:nvPicPr>
          <p:cNvPr id="10" name="Picture 9">
            <a:extLst>
              <a:ext uri="{FF2B5EF4-FFF2-40B4-BE49-F238E27FC236}">
                <a16:creationId xmlns:a16="http://schemas.microsoft.com/office/drawing/2014/main" id="{04CC5CA0-BEB9-47F4-8888-1EE12CFB6548}"/>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5758" b="98384" l="6600" r="93800">
                        <a14:foregroundMark x1="9800" y1="59495" x2="9800" y2="59495"/>
                        <a14:foregroundMark x1="8900" y1="46768" x2="8900" y2="46768"/>
                        <a14:foregroundMark x1="6600" y1="52929" x2="6600" y2="52929"/>
                        <a14:foregroundMark x1="48700" y1="8687" x2="48700" y2="8687"/>
                        <a14:foregroundMark x1="74900" y1="11414" x2="74900" y2="11414"/>
                        <a14:foregroundMark x1="56900" y1="7172" x2="56900" y2="7172"/>
                        <a14:foregroundMark x1="45200" y1="6768" x2="45200" y2="6768"/>
                        <a14:foregroundMark x1="75600" y1="5758" x2="75600" y2="5758"/>
                        <a14:foregroundMark x1="93800" y1="20707" x2="93800" y2="20707"/>
                        <a14:foregroundMark x1="86500" y1="19495" x2="86500" y2="19495"/>
                        <a14:foregroundMark x1="74900" y1="16263" x2="74900" y2="16263"/>
                        <a14:foregroundMark x1="52500" y1="93535" x2="52500" y2="93535"/>
                        <a14:foregroundMark x1="46200" y1="98384" x2="46200" y2="98384"/>
                        <a14:foregroundMark x1="39300" y1="7778" x2="39300" y2="7778"/>
                        <a14:foregroundMark x1="36800" y1="8081" x2="36800" y2="8081"/>
                        <a14:foregroundMark x1="36000" y1="8889" x2="36000" y2="8889"/>
                        <a14:foregroundMark x1="76000" y1="7172" x2="76000" y2="7172"/>
                      </a14:backgroundRemoval>
                    </a14:imgEffect>
                  </a14:imgLayer>
                </a14:imgProps>
              </a:ext>
              <a:ext uri="{28A0092B-C50C-407E-A947-70E740481C1C}">
                <a14:useLocalDpi xmlns:a14="http://schemas.microsoft.com/office/drawing/2010/main" val="0"/>
              </a:ext>
            </a:extLst>
          </a:blip>
          <a:stretch>
            <a:fillRect/>
          </a:stretch>
        </p:blipFill>
        <p:spPr>
          <a:xfrm>
            <a:off x="-215915" y="1158879"/>
            <a:ext cx="1108142" cy="1097060"/>
          </a:xfrm>
          <a:prstGeom prst="rect">
            <a:avLst/>
          </a:prstGeom>
        </p:spPr>
      </p:pic>
    </p:spTree>
    <p:extLst>
      <p:ext uri="{BB962C8B-B14F-4D97-AF65-F5344CB8AC3E}">
        <p14:creationId xmlns:p14="http://schemas.microsoft.com/office/powerpoint/2010/main" val="4156026740"/>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475" fill="hold">
                                          <p:stCondLst>
                                            <p:cond delay="0"/>
                                          </p:stCondLst>
                                        </p:cTn>
                                        <p:tgtEl>
                                          <p:spTgt spid="10"/>
                                        </p:tgtEl>
                                        <p:attrNameLst>
                                          <p:attrName>r</p:attrName>
                                        </p:attrNameLst>
                                      </p:cBhvr>
                                    </p:animRot>
                                    <p:animRot by="-240000">
                                      <p:cBhvr>
                                        <p:cTn id="7" dur="950" fill="hold">
                                          <p:stCondLst>
                                            <p:cond delay="950"/>
                                          </p:stCondLst>
                                        </p:cTn>
                                        <p:tgtEl>
                                          <p:spTgt spid="10"/>
                                        </p:tgtEl>
                                        <p:attrNameLst>
                                          <p:attrName>r</p:attrName>
                                        </p:attrNameLst>
                                      </p:cBhvr>
                                    </p:animRot>
                                    <p:animRot by="240000">
                                      <p:cBhvr>
                                        <p:cTn id="8" dur="950" fill="hold">
                                          <p:stCondLst>
                                            <p:cond delay="1900"/>
                                          </p:stCondLst>
                                        </p:cTn>
                                        <p:tgtEl>
                                          <p:spTgt spid="10"/>
                                        </p:tgtEl>
                                        <p:attrNameLst>
                                          <p:attrName>r</p:attrName>
                                        </p:attrNameLst>
                                      </p:cBhvr>
                                    </p:animRot>
                                    <p:animRot by="-240000">
                                      <p:cBhvr>
                                        <p:cTn id="9" dur="950" fill="hold">
                                          <p:stCondLst>
                                            <p:cond delay="2850"/>
                                          </p:stCondLst>
                                        </p:cTn>
                                        <p:tgtEl>
                                          <p:spTgt spid="10"/>
                                        </p:tgtEl>
                                        <p:attrNameLst>
                                          <p:attrName>r</p:attrName>
                                        </p:attrNameLst>
                                      </p:cBhvr>
                                    </p:animRot>
                                    <p:animRot by="120000">
                                      <p:cBhvr>
                                        <p:cTn id="10" dur="950" fill="hold">
                                          <p:stCondLst>
                                            <p:cond delay="380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图片 27">
            <a:extLst>
              <a:ext uri="{FF2B5EF4-FFF2-40B4-BE49-F238E27FC236}">
                <a16:creationId xmlns:a16="http://schemas.microsoft.com/office/drawing/2014/main" id="{1348DD63-2DA1-4C5C-8F51-4E55938A2EE4}"/>
              </a:ext>
            </a:extLst>
          </p:cNvPr>
          <p:cNvPicPr>
            <a:picLocks noChangeAspect="1"/>
          </p:cNvPicPr>
          <p:nvPr/>
        </p:nvPicPr>
        <p:blipFill rotWithShape="1">
          <a:blip r:embed="rId3">
            <a:extLst>
              <a:ext uri="{28A0092B-C50C-407E-A947-70E740481C1C}">
                <a14:useLocalDpi xmlns:a14="http://schemas.microsoft.com/office/drawing/2010/main" val="0"/>
              </a:ext>
            </a:extLst>
          </a:blip>
          <a:srcRect l="30564"/>
          <a:stretch/>
        </p:blipFill>
        <p:spPr>
          <a:xfrm rot="16200000" flipH="1" flipV="1">
            <a:off x="617073" y="-413162"/>
            <a:ext cx="804203" cy="1630532"/>
          </a:xfrm>
          <a:prstGeom prst="rect">
            <a:avLst/>
          </a:prstGeom>
        </p:spPr>
      </p:pic>
      <p:sp>
        <p:nvSpPr>
          <p:cNvPr id="53" name="Rectangle 52"/>
          <p:cNvSpPr/>
          <p:nvPr/>
        </p:nvSpPr>
        <p:spPr>
          <a:xfrm>
            <a:off x="276225" y="1334892"/>
            <a:ext cx="11391900" cy="3712106"/>
          </a:xfrm>
          <a:prstGeom prst="rect">
            <a:avLst/>
          </a:prstGeom>
          <a:solidFill>
            <a:schemeClr val="bg1">
              <a:alpha val="68000"/>
            </a:schemeClr>
          </a:solidFill>
        </p:spPr>
        <p:txBody>
          <a:bodyPr wrap="square">
            <a:spAutoFit/>
          </a:bodyPr>
          <a:lstStyle/>
          <a:p>
            <a:pPr lvl="0" indent="363538" algn="just">
              <a:lnSpc>
                <a:spcPct val="130000"/>
              </a:lnSpc>
              <a:spcAft>
                <a:spcPts val="600"/>
              </a:spcAft>
            </a:pPr>
            <a:r>
              <a:rPr lang="vi-VN" sz="36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Huy-gô mải miết viết và may thay, khi tiếng trống báo hết giờ vang lên thì cậu cũng viết xong đáp số và mang bài lên nộp. Thầy giáo liếc nhìn bài của Huy-gô. Đáp số đúng rồi! Chợt thầy reo lên:</a:t>
            </a:r>
          </a:p>
          <a:p>
            <a:pPr lvl="0" indent="363538" algn="just">
              <a:lnSpc>
                <a:spcPct val="130000"/>
              </a:lnSpc>
              <a:spcAft>
                <a:spcPts val="600"/>
              </a:spcAft>
            </a:pPr>
            <a:r>
              <a:rPr lang="vi-VN" sz="36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 Lời giải bài toán được viết bằng thơ! À, ra thế!</a:t>
            </a:r>
            <a:endParaRPr kumimoji="0" lang="en-US" sz="3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6" name="Group 5"/>
          <p:cNvGrpSpPr/>
          <p:nvPr/>
        </p:nvGrpSpPr>
        <p:grpSpPr>
          <a:xfrm>
            <a:off x="3225678" y="5523108"/>
            <a:ext cx="6235941" cy="1071572"/>
            <a:chOff x="2028093" y="4719477"/>
            <a:chExt cx="7514492" cy="966215"/>
          </a:xfrm>
        </p:grpSpPr>
        <p:sp>
          <p:nvSpPr>
            <p:cNvPr id="54" name="i$liďé">
              <a:extLst>
                <a:ext uri="{FF2B5EF4-FFF2-40B4-BE49-F238E27FC236}">
                  <a16:creationId xmlns:a16="http://schemas.microsoft.com/office/drawing/2014/main" id="{C822A173-966A-F047-B3DF-8F6A391BA32D}"/>
                </a:ext>
              </a:extLst>
            </p:cNvPr>
            <p:cNvSpPr/>
            <p:nvPr/>
          </p:nvSpPr>
          <p:spPr bwMode="auto">
            <a:xfrm>
              <a:off x="2028093" y="4719477"/>
              <a:ext cx="7514492" cy="966215"/>
            </a:xfrm>
            <a:prstGeom prst="roundRect">
              <a:avLst>
                <a:gd name="adj" fmla="val 42140"/>
              </a:avLst>
            </a:prstGeom>
            <a:solidFill>
              <a:srgbClr val="FFF4D1"/>
            </a:solidFill>
            <a:ln w="38100" cap="rnd" cmpd="thickThin">
              <a:solidFill>
                <a:srgbClr val="FF9409"/>
              </a:solidFill>
              <a:prstDash val="sysDash"/>
              <a:round/>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1800" b="0" i="0" u="none" strike="noStrike" kern="1200" cap="none" spc="0" normalizeH="0" baseline="0" noProof="0" dirty="0">
                <a:ln>
                  <a:noFill/>
                </a:ln>
                <a:solidFill>
                  <a:srgbClr val="000000"/>
                </a:solidFill>
                <a:effectLst/>
                <a:uLnTx/>
                <a:uFillTx/>
                <a:latin typeface="Arial"/>
                <a:ea typeface="微软雅黑"/>
                <a:cs typeface="+mn-cs"/>
              </a:endParaRPr>
            </a:p>
          </p:txBody>
        </p:sp>
        <p:sp>
          <p:nvSpPr>
            <p:cNvPr id="5" name="Rectangle 4"/>
            <p:cNvSpPr/>
            <p:nvPr/>
          </p:nvSpPr>
          <p:spPr>
            <a:xfrm>
              <a:off x="2244783" y="4719478"/>
              <a:ext cx="6957798" cy="749293"/>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4800" dirty="0" err="1">
                  <a:solidFill>
                    <a:srgbClr val="000000"/>
                  </a:solidFill>
                  <a:latin typeface="Calibri" panose="020F0502020204030204" pitchFamily="34" charset="0"/>
                  <a:ea typeface="微软雅黑"/>
                  <a:cs typeface="Calibri" panose="020F0502020204030204" pitchFamily="34" charset="0"/>
                </a:rPr>
                <a:t>Đọc</a:t>
              </a:r>
              <a:r>
                <a:rPr lang="en-US" sz="4800" dirty="0">
                  <a:solidFill>
                    <a:srgbClr val="000000"/>
                  </a:solidFill>
                  <a:latin typeface="Calibri" panose="020F0502020204030204" pitchFamily="34" charset="0"/>
                  <a:ea typeface="微软雅黑"/>
                  <a:cs typeface="Calibri" panose="020F0502020204030204" pitchFamily="34" charset="0"/>
                </a:rPr>
                <a:t> </a:t>
              </a:r>
              <a:r>
                <a:rPr lang="en-US" sz="4800" dirty="0" err="1">
                  <a:solidFill>
                    <a:srgbClr val="000000"/>
                  </a:solidFill>
                  <a:latin typeface="Calibri" panose="020F0502020204030204" pitchFamily="34" charset="0"/>
                  <a:ea typeface="微软雅黑"/>
                  <a:cs typeface="Calibri" panose="020F0502020204030204" pitchFamily="34" charset="0"/>
                </a:rPr>
                <a:t>lại</a:t>
              </a:r>
              <a:r>
                <a:rPr lang="en-US" sz="4800" dirty="0">
                  <a:solidFill>
                    <a:srgbClr val="000000"/>
                  </a:solidFill>
                  <a:latin typeface="Calibri" panose="020F0502020204030204" pitchFamily="34" charset="0"/>
                  <a:ea typeface="微软雅黑"/>
                  <a:cs typeface="Calibri" panose="020F0502020204030204" pitchFamily="34" charset="0"/>
                </a:rPr>
                <a:t> </a:t>
              </a:r>
              <a:r>
                <a:rPr lang="en-US" sz="4800" dirty="0" err="1">
                  <a:solidFill>
                    <a:srgbClr val="000000"/>
                  </a:solidFill>
                  <a:latin typeface="Calibri" panose="020F0502020204030204" pitchFamily="34" charset="0"/>
                  <a:ea typeface="微软雅黑"/>
                  <a:cs typeface="Calibri" panose="020F0502020204030204" pitchFamily="34" charset="0"/>
                </a:rPr>
                <a:t>đoạn</a:t>
              </a:r>
              <a:r>
                <a:rPr lang="en-US" sz="4800" dirty="0">
                  <a:solidFill>
                    <a:srgbClr val="000000"/>
                  </a:solidFill>
                  <a:latin typeface="Calibri" panose="020F0502020204030204" pitchFamily="34" charset="0"/>
                  <a:ea typeface="微软雅黑"/>
                  <a:cs typeface="Calibri" panose="020F0502020204030204" pitchFamily="34" charset="0"/>
                </a:rPr>
                <a:t> </a:t>
              </a:r>
              <a:r>
                <a:rPr lang="en-US" sz="4800" dirty="0" err="1">
                  <a:solidFill>
                    <a:srgbClr val="000000"/>
                  </a:solidFill>
                  <a:latin typeface="Calibri" panose="020F0502020204030204" pitchFamily="34" charset="0"/>
                  <a:ea typeface="微软雅黑"/>
                  <a:cs typeface="Calibri" panose="020F0502020204030204" pitchFamily="34" charset="0"/>
                </a:rPr>
                <a:t>văn</a:t>
              </a:r>
              <a:endParaRPr kumimoji="0" lang="en-US" sz="4800" b="0" i="0" u="none" strike="noStrike" kern="1200" cap="none" spc="0" normalizeH="0" baseline="0" noProof="0" dirty="0">
                <a:ln>
                  <a:noFill/>
                </a:ln>
                <a:solidFill>
                  <a:srgbClr val="000000"/>
                </a:solidFill>
                <a:effectLst/>
                <a:uLnTx/>
                <a:uFillTx/>
                <a:latin typeface="Arial"/>
                <a:ea typeface="微软雅黑"/>
                <a:cs typeface="+mn-cs"/>
              </a:endParaRPr>
            </a:p>
          </p:txBody>
        </p:sp>
      </p:grpSp>
      <p:pic>
        <p:nvPicPr>
          <p:cNvPr id="8" name="Picture 7">
            <a:extLst>
              <a:ext uri="{FF2B5EF4-FFF2-40B4-BE49-F238E27FC236}">
                <a16:creationId xmlns:a16="http://schemas.microsoft.com/office/drawing/2014/main" id="{D527272E-89B7-4F3A-976C-DA0A729CE14F}"/>
              </a:ext>
            </a:extLst>
          </p:cNvPr>
          <p:cNvPicPr>
            <a:picLocks noChangeAspect="1"/>
          </p:cNvPicPr>
          <p:nvPr/>
        </p:nvPicPr>
        <p:blipFill>
          <a:blip r:embed="rId4"/>
          <a:stretch>
            <a:fillRect/>
          </a:stretch>
        </p:blipFill>
        <p:spPr>
          <a:xfrm>
            <a:off x="1192083" y="134325"/>
            <a:ext cx="10303133" cy="1194920"/>
          </a:xfrm>
          <a:prstGeom prst="rect">
            <a:avLst/>
          </a:prstGeom>
        </p:spPr>
      </p:pic>
    </p:spTree>
    <p:extLst>
      <p:ext uri="{BB962C8B-B14F-4D97-AF65-F5344CB8AC3E}">
        <p14:creationId xmlns:p14="http://schemas.microsoft.com/office/powerpoint/2010/main" val="38017373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ách tạo nền bảng xanh trên Powerpoint - Cách tạo nền slide trong  Powerpoint - VnDoc.com">
            <a:extLst>
              <a:ext uri="{FF2B5EF4-FFF2-40B4-BE49-F238E27FC236}">
                <a16:creationId xmlns:a16="http://schemas.microsoft.com/office/drawing/2014/main" id="{EA6F740B-2DAE-42C0-8D11-2E6658332D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ABB1ACF6-457D-4A6B-8124-0F0826308099}"/>
              </a:ext>
            </a:extLst>
          </p:cNvPr>
          <p:cNvSpPr/>
          <p:nvPr/>
        </p:nvSpPr>
        <p:spPr>
          <a:xfrm>
            <a:off x="3624014" y="404630"/>
            <a:ext cx="3905364" cy="523220"/>
          </a:xfrm>
          <a:prstGeom prst="rect">
            <a:avLst/>
          </a:prstGeom>
        </p:spPr>
        <p:txBody>
          <a:bodyPr wrap="none">
            <a:spAutoFit/>
          </a:bodyPr>
          <a:lstStyle/>
          <a:p>
            <a:pPr lvl="0" algn="ctr">
              <a:spcBef>
                <a:spcPts val="3000"/>
              </a:spcBef>
              <a:defRPr/>
            </a:pPr>
            <a:r>
              <a:rPr lang="en-US" sz="2800" b="1">
                <a:solidFill>
                  <a:srgbClr val="FFFF00"/>
                </a:solidFill>
                <a:latin typeface="HP001 4 hàng" panose="020B0603050302020204" pitchFamily="34" charset="0"/>
              </a:rPr>
              <a:t> LƟ giải TǨn đặc </a:t>
            </a:r>
            <a:r>
              <a:rPr lang="el-GR" sz="2800" b="1">
                <a:solidFill>
                  <a:srgbClr val="FFFF00"/>
                </a:solidFill>
                <a:latin typeface="HP001 4 hàng" panose="020B0603050302020204" pitchFamily="34" charset="0"/>
              </a:rPr>
              <a:t>λμ</a:t>
            </a:r>
            <a:r>
              <a:rPr lang="en-US" sz="2800" b="1">
                <a:solidFill>
                  <a:srgbClr val="FFFF00"/>
                </a:solidFill>
                <a:latin typeface="HP001 4 hàng" panose="020B0603050302020204" pitchFamily="34" charset="0"/>
              </a:rPr>
              <a:t>İ</a:t>
            </a:r>
            <a:r>
              <a:rPr lang="el-GR" sz="2800" b="1">
                <a:solidFill>
                  <a:srgbClr val="FFFF00"/>
                </a:solidFill>
                <a:latin typeface="HP001 4 hàng" panose="020B0603050302020204" pitchFamily="34" charset="0"/>
              </a:rPr>
              <a:t>Ι </a:t>
            </a:r>
            <a:endParaRPr kumimoji="0" lang="en-US" sz="2800" b="1" i="0" u="none" strike="noStrike" kern="1200" cap="none" spc="0" normalizeH="0" baseline="0" noProof="0" dirty="0">
              <a:ln>
                <a:noFill/>
              </a:ln>
              <a:solidFill>
                <a:srgbClr val="FFFF00"/>
              </a:solidFill>
              <a:effectLst/>
              <a:uLnTx/>
              <a:uFillTx/>
              <a:latin typeface="HP001 4 hàng" panose="020B0603050302020204" pitchFamily="34" charset="0"/>
              <a:ea typeface="+mn-ea"/>
              <a:cs typeface="+mn-cs"/>
            </a:endParaRPr>
          </a:p>
        </p:txBody>
      </p:sp>
      <p:sp>
        <p:nvSpPr>
          <p:cNvPr id="4" name="TextBox 3">
            <a:extLst>
              <a:ext uri="{FF2B5EF4-FFF2-40B4-BE49-F238E27FC236}">
                <a16:creationId xmlns:a16="http://schemas.microsoft.com/office/drawing/2014/main" id="{B731248C-7A5B-4CE7-BB7B-E62E8BCC47B5}"/>
              </a:ext>
            </a:extLst>
          </p:cNvPr>
          <p:cNvSpPr txBox="1"/>
          <p:nvPr/>
        </p:nvSpPr>
        <p:spPr>
          <a:xfrm>
            <a:off x="866775" y="1013749"/>
            <a:ext cx="11325225" cy="461665"/>
          </a:xfrm>
          <a:prstGeom prst="rect">
            <a:avLst/>
          </a:prstGeom>
          <a:noFill/>
        </p:spPr>
        <p:txBody>
          <a:bodyPr wrap="square" rtlCol="0">
            <a:spAutoFit/>
          </a:bodyPr>
          <a:lstStyle/>
          <a:p>
            <a:pPr lvl="0" indent="361950" algn="just">
              <a:spcAft>
                <a:spcPts val="500"/>
              </a:spcAft>
            </a:pP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Huy-gô</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jải</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j</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Η</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Ğt</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νμ</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Ğt</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và</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jay </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κ</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ay, </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δ</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i</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Ǉ</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Η</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Ğng</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Ǉrūg</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báo</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ǗĞt</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giờ</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vang </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Δ</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łn</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κ</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ì </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cậu</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endParaRPr kumimoji="0" lang="vi-VN" sz="2400" b="1" i="0" u="none" strike="noStrike" kern="1200" cap="none" spc="0" normalizeH="0" baseline="0" noProof="0" dirty="0">
              <a:ln>
                <a:noFill/>
              </a:ln>
              <a:solidFill>
                <a:prstClr val="white"/>
              </a:solidFill>
              <a:effectLst/>
              <a:uLnTx/>
              <a:uFillTx/>
              <a:latin typeface="HP001 4 hàng" panose="020B0603050302020204" pitchFamily="34" charset="0"/>
              <a:ea typeface="Arial-Rounded" panose="020B0500000000000000" pitchFamily="34" charset="0"/>
              <a:cs typeface="Arial-Rounded" panose="020B0500000000000000" pitchFamily="34" charset="0"/>
            </a:endParaRPr>
          </a:p>
        </p:txBody>
      </p:sp>
      <p:sp>
        <p:nvSpPr>
          <p:cNvPr id="17" name="TextBox 16">
            <a:extLst>
              <a:ext uri="{FF2B5EF4-FFF2-40B4-BE49-F238E27FC236}">
                <a16:creationId xmlns:a16="http://schemas.microsoft.com/office/drawing/2014/main" id="{983072C9-D37A-4223-94E4-665C6AD34547}"/>
              </a:ext>
            </a:extLst>
          </p:cNvPr>
          <p:cNvSpPr txBox="1"/>
          <p:nvPr/>
        </p:nvSpPr>
        <p:spPr>
          <a:xfrm>
            <a:off x="-276225" y="1498197"/>
            <a:ext cx="12268200" cy="461665"/>
          </a:xfrm>
          <a:prstGeom prst="rect">
            <a:avLst/>
          </a:prstGeom>
          <a:noFill/>
        </p:spPr>
        <p:txBody>
          <a:bodyPr wrap="square" rtlCol="0">
            <a:spAutoFit/>
          </a:bodyPr>
          <a:lstStyle/>
          <a:p>
            <a:pPr lvl="0" indent="361950" algn="just">
              <a:spcAft>
                <a:spcPts val="500"/>
              </a:spcAft>
            </a:pP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cũng</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νμ</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Ğt</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x</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Ϊ</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g </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đáp</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số</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và</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jang</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bài</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Δ</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łn</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wŅ</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Thầy</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giáo</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l</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Η</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Ğc</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η</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ìn</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bài</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của</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Huy-gô</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Đáp</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endParaRPr kumimoji="0" lang="vi-VN" sz="2400" b="1" i="0" u="none" strike="noStrike" kern="1200" cap="none" spc="0" normalizeH="0" baseline="0" noProof="0" dirty="0">
              <a:ln>
                <a:noFill/>
              </a:ln>
              <a:solidFill>
                <a:prstClr val="white"/>
              </a:solidFill>
              <a:effectLst/>
              <a:uLnTx/>
              <a:uFillTx/>
              <a:latin typeface="HP001 4 hàng" panose="020B0603050302020204" pitchFamily="34" charset="0"/>
              <a:ea typeface="Arial-Rounded" panose="020B0500000000000000" pitchFamily="34" charset="0"/>
              <a:cs typeface="Arial-Rounded" panose="020B0500000000000000" pitchFamily="34" charset="0"/>
            </a:endParaRPr>
          </a:p>
        </p:txBody>
      </p:sp>
      <p:sp>
        <p:nvSpPr>
          <p:cNvPr id="18" name="TextBox 17">
            <a:extLst>
              <a:ext uri="{FF2B5EF4-FFF2-40B4-BE49-F238E27FC236}">
                <a16:creationId xmlns:a16="http://schemas.microsoft.com/office/drawing/2014/main" id="{209DAA98-E0D9-4BF2-A38D-BBC8490F433D}"/>
              </a:ext>
            </a:extLst>
          </p:cNvPr>
          <p:cNvSpPr txBox="1"/>
          <p:nvPr/>
        </p:nvSpPr>
        <p:spPr>
          <a:xfrm>
            <a:off x="-152400" y="2027498"/>
            <a:ext cx="12268200" cy="461665"/>
          </a:xfrm>
          <a:prstGeom prst="rect">
            <a:avLst/>
          </a:prstGeom>
          <a:noFill/>
        </p:spPr>
        <p:txBody>
          <a:bodyPr wrap="square" rtlCol="0">
            <a:spAutoFit/>
          </a:bodyPr>
          <a:lstStyle/>
          <a:p>
            <a:pPr lvl="0" indent="361950" algn="just">
              <a:spcAft>
                <a:spcPts val="500"/>
              </a:spcAft>
            </a:pP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số</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đúng</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ǟē</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ChĜ</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κ</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ầy</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ǟeo</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Δ</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łn</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endParaRPr kumimoji="0" lang="vi-VN" sz="2400" b="1" i="0" u="none" strike="noStrike" kern="1200" cap="none" spc="0" normalizeH="0" baseline="0" noProof="0" dirty="0">
              <a:ln>
                <a:noFill/>
              </a:ln>
              <a:solidFill>
                <a:prstClr val="white"/>
              </a:solidFill>
              <a:effectLst/>
              <a:uLnTx/>
              <a:uFillTx/>
              <a:latin typeface="HP001 4 hàng" panose="020B0603050302020204" pitchFamily="34" charset="0"/>
              <a:ea typeface="Arial-Rounded" panose="020B0500000000000000" pitchFamily="34" charset="0"/>
              <a:cs typeface="Arial-Rounded" panose="020B0500000000000000" pitchFamily="34" charset="0"/>
            </a:endParaRPr>
          </a:p>
        </p:txBody>
      </p:sp>
      <p:sp>
        <p:nvSpPr>
          <p:cNvPr id="19" name="TextBox 18">
            <a:extLst>
              <a:ext uri="{FF2B5EF4-FFF2-40B4-BE49-F238E27FC236}">
                <a16:creationId xmlns:a16="http://schemas.microsoft.com/office/drawing/2014/main" id="{987220F6-08FA-4EBE-BA4A-2DAC9EB17F72}"/>
              </a:ext>
            </a:extLst>
          </p:cNvPr>
          <p:cNvSpPr txBox="1"/>
          <p:nvPr/>
        </p:nvSpPr>
        <p:spPr>
          <a:xfrm>
            <a:off x="866775" y="2579582"/>
            <a:ext cx="12268200" cy="461665"/>
          </a:xfrm>
          <a:prstGeom prst="rect">
            <a:avLst/>
          </a:prstGeom>
          <a:noFill/>
        </p:spPr>
        <p:txBody>
          <a:bodyPr wrap="square" rtlCol="0">
            <a:spAutoFit/>
          </a:bodyPr>
          <a:lstStyle/>
          <a:p>
            <a:pPr lvl="0" indent="361950" algn="just">
              <a:spcAft>
                <a:spcPts val="500"/>
              </a:spcAft>
            </a:pPr>
            <a:r>
              <a:rPr lang="vi-VN"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Lời giải bài toán được viết bằng thơ! </a:t>
            </a:r>
            <a:r>
              <a:rPr lang="vi-VN" sz="2400" b="1" dirty="0">
                <a:solidFill>
                  <a:prstClr val="white"/>
                </a:solidFill>
                <a:latin typeface="HP001 5 hàng" panose="020B0603050302020204" pitchFamily="34" charset="0"/>
                <a:ea typeface="Arial-Rounded" panose="020B0500000000000000" pitchFamily="34" charset="0"/>
                <a:cs typeface="Arial-Rounded" panose="020B0500000000000000" pitchFamily="34" charset="0"/>
              </a:rPr>
              <a:t>À</a:t>
            </a:r>
            <a:r>
              <a:rPr lang="vi-VN"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ς</a:t>
            </a:r>
            <a:r>
              <a:rPr lang="vi-VN"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a thế!</a:t>
            </a:r>
            <a:endParaRPr kumimoji="0" lang="vi-VN" sz="2400" b="1" i="0" u="none" strike="noStrike" kern="1200" cap="none" spc="0" normalizeH="0" baseline="0" noProof="0" dirty="0">
              <a:ln>
                <a:noFill/>
              </a:ln>
              <a:solidFill>
                <a:prstClr val="white"/>
              </a:solidFill>
              <a:effectLst/>
              <a:uLnTx/>
              <a:uFillTx/>
              <a:latin typeface="HP001 4 hàng" panose="020B0603050302020204"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519273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wipe(down)">
                                      <p:cBhvr>
                                        <p:cTn id="13" dur="500"/>
                                        <p:tgtEl>
                                          <p:spTgt spid="17"/>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down)">
                                      <p:cBhvr>
                                        <p:cTn id="16" dur="500"/>
                                        <p:tgtEl>
                                          <p:spTgt spid="18"/>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down)">
                                      <p:cBhvr>
                                        <p:cTn id="1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17" grpId="0"/>
      <p:bldP spid="18" grpId="0"/>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5317;p41"/>
          <p:cNvSpPr txBox="1">
            <a:spLocks/>
          </p:cNvSpPr>
          <p:nvPr/>
        </p:nvSpPr>
        <p:spPr>
          <a:xfrm>
            <a:off x="1055077" y="1868398"/>
            <a:ext cx="10214541" cy="61597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2pPr>
            <a:lvl3pPr marR="0" lvl="2"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3pPr>
            <a:lvl4pPr marR="0" lvl="3"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4pPr>
            <a:lvl5pPr marR="0" lvl="4"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5pPr>
            <a:lvl6pPr marR="0" lvl="5"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6pPr>
            <a:lvl7pPr marR="0" lvl="6"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7pPr>
            <a:lvl8pPr marR="0" lvl="7"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8pPr>
            <a:lvl9pPr marR="0" lvl="8"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9pPr>
          </a:lstStyle>
          <a:p>
            <a:pPr marL="0" marR="0" lvl="0" indent="0" algn="l" defTabSz="914400" rtl="0" eaLnBrk="1" fontAlgn="auto" latinLnBrk="0" hangingPunct="1">
              <a:lnSpc>
                <a:spcPct val="100000"/>
              </a:lnSpc>
              <a:spcBef>
                <a:spcPts val="0"/>
              </a:spcBef>
              <a:spcAft>
                <a:spcPts val="0"/>
              </a:spcAft>
              <a:buClr>
                <a:prstClr val="black"/>
              </a:buClr>
              <a:buSzPts val="2800"/>
              <a:buFont typeface="Gloria Hallelujah"/>
              <a:buNone/>
              <a:tabLst/>
              <a:defRPr/>
            </a:pPr>
            <a:r>
              <a:rPr kumimoji="0" lang="vi-VN" sz="40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Gloria Hallelujah"/>
              </a:rPr>
              <a:t>1. Gạch chân dưới tiếng/từ khó đọc, dễ viết sai.</a:t>
            </a:r>
          </a:p>
        </p:txBody>
      </p:sp>
      <p:sp>
        <p:nvSpPr>
          <p:cNvPr id="5" name="Google Shape;5317;p41"/>
          <p:cNvSpPr txBox="1">
            <a:spLocks/>
          </p:cNvSpPr>
          <p:nvPr/>
        </p:nvSpPr>
        <p:spPr>
          <a:xfrm>
            <a:off x="1077508" y="3062660"/>
            <a:ext cx="9588995" cy="61597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2pPr>
            <a:lvl3pPr marR="0" lvl="2"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3pPr>
            <a:lvl4pPr marR="0" lvl="3"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4pPr>
            <a:lvl5pPr marR="0" lvl="4"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5pPr>
            <a:lvl6pPr marR="0" lvl="5"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6pPr>
            <a:lvl7pPr marR="0" lvl="6"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7pPr>
            <a:lvl8pPr marR="0" lvl="7"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8pPr>
            <a:lvl9pPr marR="0" lvl="8"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9pPr>
          </a:lstStyle>
          <a:p>
            <a:pPr marL="0" marR="0" lvl="0" indent="0" algn="l" defTabSz="914400" rtl="0" eaLnBrk="1" fontAlgn="auto" latinLnBrk="0" hangingPunct="1">
              <a:lnSpc>
                <a:spcPct val="100000"/>
              </a:lnSpc>
              <a:spcBef>
                <a:spcPts val="0"/>
              </a:spcBef>
              <a:spcAft>
                <a:spcPts val="0"/>
              </a:spcAft>
              <a:buClr>
                <a:prstClr val="black"/>
              </a:buClr>
              <a:buSzPts val="2800"/>
              <a:buFont typeface="Gloria Hallelujah"/>
              <a:buNone/>
              <a:tabLst/>
              <a:defRPr/>
            </a:pPr>
            <a:r>
              <a:rPr kumimoji="0" lang="vi-VN" sz="40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Gloria Hallelujah"/>
              </a:rPr>
              <a:t>2. Em cần lưu ý điều gì khi trình bày bài viết.</a:t>
            </a:r>
          </a:p>
        </p:txBody>
      </p:sp>
      <p:grpSp>
        <p:nvGrpSpPr>
          <p:cNvPr id="10" name="Group 9"/>
          <p:cNvGrpSpPr/>
          <p:nvPr/>
        </p:nvGrpSpPr>
        <p:grpSpPr>
          <a:xfrm>
            <a:off x="1077508" y="843213"/>
            <a:ext cx="10070123" cy="783607"/>
            <a:chOff x="550985" y="288470"/>
            <a:chExt cx="10070123" cy="783607"/>
          </a:xfrm>
        </p:grpSpPr>
        <p:sp>
          <p:nvSpPr>
            <p:cNvPr id="9" name="îṥḷíďê">
              <a:extLst>
                <a:ext uri="{FF2B5EF4-FFF2-40B4-BE49-F238E27FC236}">
                  <a16:creationId xmlns:a16="http://schemas.microsoft.com/office/drawing/2014/main" id="{0FC02470-C26C-4027-8E2A-220B2FAEF488}"/>
                </a:ext>
              </a:extLst>
            </p:cNvPr>
            <p:cNvSpPr/>
            <p:nvPr/>
          </p:nvSpPr>
          <p:spPr bwMode="auto">
            <a:xfrm>
              <a:off x="550985" y="343910"/>
              <a:ext cx="10070123" cy="728167"/>
            </a:xfrm>
            <a:prstGeom prst="roundRect">
              <a:avLst>
                <a:gd name="adj" fmla="val 50000"/>
              </a:avLst>
            </a:prstGeom>
            <a:solidFill>
              <a:schemeClr val="bg1"/>
            </a:solidFill>
            <a:ln w="53975" cap="rnd" cmpd="thickThin">
              <a:solidFill>
                <a:srgbClr val="7A4E48"/>
              </a:solidFill>
              <a:prstDash val="sysDash"/>
              <a:round/>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1400" b="0" i="0" u="none" strike="noStrike" kern="1200" cap="none" spc="0" normalizeH="0" baseline="0" noProof="0" dirty="0">
                <a:ln>
                  <a:noFill/>
                </a:ln>
                <a:solidFill>
                  <a:srgbClr val="000000"/>
                </a:solidFill>
                <a:effectLst/>
                <a:uLnTx/>
                <a:uFillTx/>
                <a:latin typeface="Arial"/>
                <a:ea typeface="微软雅黑"/>
                <a:cs typeface="+mn-cs"/>
              </a:endParaRPr>
            </a:p>
          </p:txBody>
        </p:sp>
        <p:sp>
          <p:nvSpPr>
            <p:cNvPr id="3" name="Google Shape;5317;p41"/>
            <p:cNvSpPr txBox="1">
              <a:spLocks/>
            </p:cNvSpPr>
            <p:nvPr/>
          </p:nvSpPr>
          <p:spPr>
            <a:xfrm>
              <a:off x="718343" y="288470"/>
              <a:ext cx="9735405" cy="78360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2pPr>
              <a:lvl3pPr marR="0" lvl="2"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3pPr>
              <a:lvl4pPr marR="0" lvl="3"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4pPr>
              <a:lvl5pPr marR="0" lvl="4"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5pPr>
              <a:lvl6pPr marR="0" lvl="5"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6pPr>
              <a:lvl7pPr marR="0" lvl="6"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7pPr>
              <a:lvl8pPr marR="0" lvl="7"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8pPr>
              <a:lvl9pPr marR="0" lvl="8"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9pPr>
            </a:lstStyle>
            <a:p>
              <a:pPr marL="0" marR="0" lvl="0" indent="0" algn="ctr" defTabSz="914400" rtl="0" eaLnBrk="1" fontAlgn="auto" latinLnBrk="0" hangingPunct="1">
                <a:lnSpc>
                  <a:spcPct val="100000"/>
                </a:lnSpc>
                <a:spcBef>
                  <a:spcPts val="0"/>
                </a:spcBef>
                <a:spcAft>
                  <a:spcPts val="0"/>
                </a:spcAft>
                <a:buClr>
                  <a:prstClr val="black"/>
                </a:buClr>
                <a:buSzPts val="2800"/>
                <a:buFont typeface="Gloria Hallelujah"/>
                <a:buNone/>
                <a:tabLst/>
                <a:defRPr/>
              </a:pPr>
              <a:r>
                <a:rPr kumimoji="0" lang="en-US" sz="4000"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Đọc</a:t>
              </a:r>
              <a:r>
                <a:rPr kumimoji="0" lang="en-US" sz="4000"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4000"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thầm</a:t>
              </a:r>
              <a:r>
                <a:rPr kumimoji="0" lang="en-US" sz="4000"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4000"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đoạn</a:t>
              </a:r>
              <a:r>
                <a:rPr kumimoji="0" lang="en-US" sz="4000"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4000"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văn</a:t>
              </a:r>
              <a:r>
                <a:rPr kumimoji="0" lang="en-US" sz="4000"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4000"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và</a:t>
              </a:r>
              <a:r>
                <a:rPr kumimoji="0" lang="en-US" sz="4000"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4000"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thực</a:t>
              </a:r>
              <a:r>
                <a:rPr kumimoji="0" lang="en-US" sz="4000"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4000"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hiện</a:t>
              </a:r>
              <a:r>
                <a:rPr kumimoji="0" lang="en-US" sz="4000"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4000"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các</a:t>
              </a:r>
              <a:r>
                <a:rPr kumimoji="0" lang="en-US" sz="4000"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4000"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yêu</a:t>
              </a:r>
              <a:r>
                <a:rPr kumimoji="0" lang="en-US" sz="4000"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4000"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cầu</a:t>
              </a:r>
              <a:endParaRPr kumimoji="0" lang="en-US" sz="4000"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endParaRPr>
            </a:p>
          </p:txBody>
        </p:sp>
      </p:gr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43766" y="3920208"/>
            <a:ext cx="2254910" cy="2251308"/>
          </a:xfrm>
          <a:prstGeom prst="rect">
            <a:avLst/>
          </a:prstGeom>
        </p:spPr>
      </p:pic>
      <p:pic>
        <p:nvPicPr>
          <p:cNvPr id="12" name="图片 27">
            <a:extLst>
              <a:ext uri="{FF2B5EF4-FFF2-40B4-BE49-F238E27FC236}">
                <a16:creationId xmlns:a16="http://schemas.microsoft.com/office/drawing/2014/main" id="{1348DD63-2DA1-4C5C-8F51-4E55938A2EE4}"/>
              </a:ext>
            </a:extLst>
          </p:cNvPr>
          <p:cNvPicPr>
            <a:picLocks noChangeAspect="1"/>
          </p:cNvPicPr>
          <p:nvPr/>
        </p:nvPicPr>
        <p:blipFill rotWithShape="1">
          <a:blip r:embed="rId3">
            <a:extLst>
              <a:ext uri="{28A0092B-C50C-407E-A947-70E740481C1C}">
                <a14:useLocalDpi xmlns:a14="http://schemas.microsoft.com/office/drawing/2010/main" val="0"/>
              </a:ext>
            </a:extLst>
          </a:blip>
          <a:srcRect l="30564"/>
          <a:stretch/>
        </p:blipFill>
        <p:spPr>
          <a:xfrm rot="16200000" flipH="1" flipV="1">
            <a:off x="617073" y="-413162"/>
            <a:ext cx="804203" cy="1630532"/>
          </a:xfrm>
          <a:prstGeom prst="rect">
            <a:avLst/>
          </a:prstGeom>
        </p:spPr>
      </p:pic>
    </p:spTree>
    <p:extLst>
      <p:ext uri="{BB962C8B-B14F-4D97-AF65-F5344CB8AC3E}">
        <p14:creationId xmlns:p14="http://schemas.microsoft.com/office/powerpoint/2010/main" val="374513385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1491051" y="268782"/>
            <a:ext cx="9735405" cy="783607"/>
            <a:chOff x="718343" y="288470"/>
            <a:chExt cx="9735405" cy="783607"/>
          </a:xfrm>
        </p:grpSpPr>
        <p:sp>
          <p:nvSpPr>
            <p:cNvPr id="9" name="îṥḷíďê">
              <a:extLst>
                <a:ext uri="{FF2B5EF4-FFF2-40B4-BE49-F238E27FC236}">
                  <a16:creationId xmlns:a16="http://schemas.microsoft.com/office/drawing/2014/main" id="{0FC02470-C26C-4027-8E2A-220B2FAEF488}"/>
                </a:ext>
              </a:extLst>
            </p:cNvPr>
            <p:cNvSpPr/>
            <p:nvPr/>
          </p:nvSpPr>
          <p:spPr bwMode="auto">
            <a:xfrm>
              <a:off x="2873170" y="343910"/>
              <a:ext cx="5134708" cy="728167"/>
            </a:xfrm>
            <a:prstGeom prst="roundRect">
              <a:avLst>
                <a:gd name="adj" fmla="val 50000"/>
              </a:avLst>
            </a:prstGeom>
            <a:solidFill>
              <a:schemeClr val="bg1"/>
            </a:solidFill>
            <a:ln w="53975" cap="rnd" cmpd="thickThin">
              <a:solidFill>
                <a:srgbClr val="7A4E48"/>
              </a:solidFill>
              <a:prstDash val="sysDash"/>
              <a:round/>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1400" b="0" i="0" u="none" strike="noStrike" kern="1200" cap="none" spc="0" normalizeH="0" baseline="0" noProof="0" dirty="0">
                <a:ln>
                  <a:noFill/>
                </a:ln>
                <a:solidFill>
                  <a:srgbClr val="000000"/>
                </a:solidFill>
                <a:effectLst/>
                <a:uLnTx/>
                <a:uFillTx/>
                <a:latin typeface="Arial"/>
                <a:ea typeface="微软雅黑"/>
                <a:cs typeface="+mn-cs"/>
              </a:endParaRPr>
            </a:p>
          </p:txBody>
        </p:sp>
        <p:sp>
          <p:nvSpPr>
            <p:cNvPr id="3" name="Google Shape;5317;p41"/>
            <p:cNvSpPr txBox="1">
              <a:spLocks/>
            </p:cNvSpPr>
            <p:nvPr/>
          </p:nvSpPr>
          <p:spPr>
            <a:xfrm>
              <a:off x="718343" y="288470"/>
              <a:ext cx="9735405" cy="78360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2pPr>
              <a:lvl3pPr marR="0" lvl="2"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3pPr>
              <a:lvl4pPr marR="0" lvl="3"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4pPr>
              <a:lvl5pPr marR="0" lvl="4"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5pPr>
              <a:lvl6pPr marR="0" lvl="5"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6pPr>
              <a:lvl7pPr marR="0" lvl="6"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7pPr>
              <a:lvl8pPr marR="0" lvl="7"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8pPr>
              <a:lvl9pPr marR="0" lvl="8"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9pPr>
            </a:lstStyle>
            <a:p>
              <a:pPr marL="0" marR="0" lvl="0" indent="0" algn="ctr" defTabSz="914400" rtl="0" eaLnBrk="1" fontAlgn="auto" latinLnBrk="0" hangingPunct="1">
                <a:lnSpc>
                  <a:spcPct val="100000"/>
                </a:lnSpc>
                <a:spcBef>
                  <a:spcPts val="0"/>
                </a:spcBef>
                <a:spcAft>
                  <a:spcPts val="0"/>
                </a:spcAft>
                <a:buClr>
                  <a:prstClr val="black"/>
                </a:buClr>
                <a:buSzPts val="2800"/>
                <a:buFont typeface="Gloria Hallelujah"/>
                <a:buNone/>
                <a:tabLst/>
                <a:defRPr/>
              </a:pPr>
              <a:r>
                <a:rPr kumimoji="0" lang="en-US" sz="4000"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Lưu</a:t>
              </a:r>
              <a:r>
                <a:rPr kumimoji="0" lang="en-US" sz="4000"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ý </a:t>
              </a:r>
              <a:r>
                <a:rPr kumimoji="0" lang="en-US" sz="4000"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khi</a:t>
              </a:r>
              <a:r>
                <a:rPr kumimoji="0" lang="en-US" sz="4000"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4000"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trình</a:t>
              </a:r>
              <a:r>
                <a:rPr kumimoji="0" lang="en-US" sz="4000"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4000"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bày</a:t>
              </a:r>
              <a:endParaRPr kumimoji="0" lang="en-US" sz="4000"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endParaRPr>
            </a:p>
          </p:txBody>
        </p:sp>
      </p:grpSp>
      <p:pic>
        <p:nvPicPr>
          <p:cNvPr id="12" name="图片 27">
            <a:extLst>
              <a:ext uri="{FF2B5EF4-FFF2-40B4-BE49-F238E27FC236}">
                <a16:creationId xmlns:a16="http://schemas.microsoft.com/office/drawing/2014/main" id="{1348DD63-2DA1-4C5C-8F51-4E55938A2EE4}"/>
              </a:ext>
            </a:extLst>
          </p:cNvPr>
          <p:cNvPicPr>
            <a:picLocks noChangeAspect="1"/>
          </p:cNvPicPr>
          <p:nvPr/>
        </p:nvPicPr>
        <p:blipFill rotWithShape="1">
          <a:blip r:embed="rId2">
            <a:extLst>
              <a:ext uri="{28A0092B-C50C-407E-A947-70E740481C1C}">
                <a14:useLocalDpi xmlns:a14="http://schemas.microsoft.com/office/drawing/2010/main" val="0"/>
              </a:ext>
            </a:extLst>
          </a:blip>
          <a:srcRect l="30564"/>
          <a:stretch/>
        </p:blipFill>
        <p:spPr>
          <a:xfrm rot="16200000" flipH="1" flipV="1">
            <a:off x="617073" y="-413162"/>
            <a:ext cx="804203" cy="1630532"/>
          </a:xfrm>
          <a:prstGeom prst="rect">
            <a:avLst/>
          </a:prstGeom>
        </p:spPr>
      </p:pic>
      <p:pic>
        <p:nvPicPr>
          <p:cNvPr id="27" name="Picture 4" descr="Mẫu giấy 5 ô ly - Mẫu giấy luyện viết chữ - Download.vn"/>
          <p:cNvPicPr>
            <a:picLocks noChangeAspect="1" noChangeArrowheads="1"/>
          </p:cNvPicPr>
          <p:nvPr/>
        </p:nvPicPr>
        <p:blipFill rotWithShape="1">
          <a:blip r:embed="rId3">
            <a:duotone>
              <a:srgbClr val="5B9BD5">
                <a:shade val="45000"/>
                <a:satMod val="135000"/>
              </a:srgbClr>
              <a:prstClr val="white"/>
            </a:duotone>
            <a:extLst>
              <a:ext uri="{28A0092B-C50C-407E-A947-70E740481C1C}">
                <a14:useLocalDpi xmlns:a14="http://schemas.microsoft.com/office/drawing/2010/main" val="0"/>
              </a:ext>
            </a:extLst>
          </a:blip>
          <a:srcRect t="1" b="54339"/>
          <a:stretch/>
        </p:blipFill>
        <p:spPr bwMode="auto">
          <a:xfrm>
            <a:off x="2338915" y="2002524"/>
            <a:ext cx="7514170" cy="2355467"/>
          </a:xfrm>
          <a:prstGeom prst="rect">
            <a:avLst/>
          </a:prstGeom>
          <a:noFill/>
          <a:extLst>
            <a:ext uri="{909E8E84-426E-40DD-AFC4-6F175D3DCCD1}">
              <a14:hiddenFill xmlns:a14="http://schemas.microsoft.com/office/drawing/2010/main">
                <a:solidFill>
                  <a:srgbClr val="FFFFFF"/>
                </a:solidFill>
              </a14:hiddenFill>
            </a:ext>
          </a:extLst>
        </p:spPr>
      </p:pic>
      <p:cxnSp>
        <p:nvCxnSpPr>
          <p:cNvPr id="29" name="Straight Arrow Connector 28"/>
          <p:cNvCxnSpPr>
            <a:cxnSpLocks/>
          </p:cNvCxnSpPr>
          <p:nvPr/>
        </p:nvCxnSpPr>
        <p:spPr>
          <a:xfrm>
            <a:off x="2409183" y="1874316"/>
            <a:ext cx="1187127" cy="0"/>
          </a:xfrm>
          <a:prstGeom prst="straightConnector1">
            <a:avLst/>
          </a:prstGeom>
          <a:noFill/>
          <a:ln w="28575" cap="flat" cmpd="sng" algn="ctr">
            <a:solidFill>
              <a:srgbClr val="FF0000"/>
            </a:solidFill>
            <a:prstDash val="solid"/>
            <a:miter lim="800000"/>
            <a:tailEnd type="triangle"/>
          </a:ln>
          <a:effectLst/>
        </p:spPr>
      </p:cxnSp>
      <p:sp>
        <p:nvSpPr>
          <p:cNvPr id="30" name="Rectangle 29"/>
          <p:cNvSpPr/>
          <p:nvPr/>
        </p:nvSpPr>
        <p:spPr>
          <a:xfrm>
            <a:off x="2409183" y="1376851"/>
            <a:ext cx="1863331"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FF0000"/>
                </a:solidFill>
                <a:effectLst/>
                <a:uLnTx/>
                <a:uFillTx/>
                <a:latin typeface="Calibri" panose="020F0502020204030204" pitchFamily="34" charset="0"/>
                <a:ea typeface="微软雅黑"/>
                <a:cs typeface="Calibri" panose="020F0502020204030204" pitchFamily="34" charset="0"/>
              </a:rPr>
              <a:t>Lùi</a:t>
            </a:r>
            <a:r>
              <a:rPr kumimoji="0" lang="en-US" sz="2400" b="0" i="0" u="none" strike="noStrike" kern="1200" cap="none" spc="0" normalizeH="0" baseline="0" noProof="0" dirty="0">
                <a:ln>
                  <a:noFill/>
                </a:ln>
                <a:solidFill>
                  <a:srgbClr val="FF0000"/>
                </a:solidFill>
                <a:effectLst/>
                <a:uLnTx/>
                <a:uFillTx/>
                <a:latin typeface="Calibri" panose="020F0502020204030204" pitchFamily="34" charset="0"/>
                <a:ea typeface="微软雅黑"/>
                <a:cs typeface="Calibri" panose="020F0502020204030204" pitchFamily="34" charset="0"/>
              </a:rPr>
              <a:t> </a:t>
            </a:r>
            <a:r>
              <a:rPr kumimoji="0" lang="en-US" sz="2400" b="0" i="0" u="none" strike="noStrike" kern="1200" cap="none" spc="0" normalizeH="0" baseline="0" noProof="0" dirty="0" err="1">
                <a:ln>
                  <a:noFill/>
                </a:ln>
                <a:solidFill>
                  <a:srgbClr val="FF0000"/>
                </a:solidFill>
                <a:effectLst/>
                <a:uLnTx/>
                <a:uFillTx/>
                <a:latin typeface="Calibri" panose="020F0502020204030204" pitchFamily="34" charset="0"/>
                <a:ea typeface="微软雅黑"/>
                <a:cs typeface="Calibri" panose="020F0502020204030204" pitchFamily="34" charset="0"/>
              </a:rPr>
              <a:t>vào</a:t>
            </a:r>
            <a:r>
              <a:rPr kumimoji="0" lang="en-US" sz="2400" b="0" i="0" u="none" strike="noStrike" kern="1200" cap="none" spc="0" normalizeH="0" baseline="0" noProof="0" dirty="0">
                <a:ln>
                  <a:noFill/>
                </a:ln>
                <a:solidFill>
                  <a:srgbClr val="FF0000"/>
                </a:solidFill>
                <a:effectLst/>
                <a:uLnTx/>
                <a:uFillTx/>
                <a:latin typeface="Calibri" panose="020F0502020204030204" pitchFamily="34" charset="0"/>
                <a:ea typeface="微软雅黑"/>
                <a:cs typeface="Calibri" panose="020F0502020204030204" pitchFamily="34" charset="0"/>
              </a:rPr>
              <a:t> 2 ô </a:t>
            </a:r>
            <a:r>
              <a:rPr kumimoji="0" lang="en-US" sz="2400" b="0" i="0" u="none" strike="noStrike" kern="1200" cap="none" spc="0" normalizeH="0" baseline="0" noProof="0" dirty="0" err="1">
                <a:ln>
                  <a:noFill/>
                </a:ln>
                <a:solidFill>
                  <a:srgbClr val="FF0000"/>
                </a:solidFill>
                <a:effectLst/>
                <a:uLnTx/>
                <a:uFillTx/>
                <a:latin typeface="Calibri" panose="020F0502020204030204" pitchFamily="34" charset="0"/>
                <a:ea typeface="微软雅黑"/>
                <a:cs typeface="Calibri" panose="020F0502020204030204" pitchFamily="34" charset="0"/>
              </a:rPr>
              <a:t>ly</a:t>
            </a:r>
            <a:r>
              <a:rPr kumimoji="0" lang="en-US" sz="2400" b="0" i="0" u="none" strike="noStrike" kern="1200" cap="none" spc="0" normalizeH="0" baseline="0" noProof="0" dirty="0">
                <a:ln>
                  <a:noFill/>
                </a:ln>
                <a:solidFill>
                  <a:srgbClr val="FF0000"/>
                </a:solidFill>
                <a:effectLst/>
                <a:uLnTx/>
                <a:uFillTx/>
                <a:latin typeface="Calibri" panose="020F0502020204030204" pitchFamily="34" charset="0"/>
                <a:ea typeface="微软雅黑"/>
                <a:cs typeface="Calibri" panose="020F0502020204030204" pitchFamily="34" charset="0"/>
              </a:rPr>
              <a:t> </a:t>
            </a:r>
          </a:p>
        </p:txBody>
      </p:sp>
      <p:sp>
        <p:nvSpPr>
          <p:cNvPr id="31" name="Rectangle 30"/>
          <p:cNvSpPr/>
          <p:nvPr/>
        </p:nvSpPr>
        <p:spPr>
          <a:xfrm>
            <a:off x="2399947" y="2043235"/>
            <a:ext cx="576000" cy="556706"/>
          </a:xfrm>
          <a:prstGeom prst="rect">
            <a:avLst/>
          </a:prstGeom>
          <a:solidFill>
            <a:srgbClr val="FFC000"/>
          </a:solidFill>
          <a:ln w="12700" cap="flat" cmpd="sng" algn="ctr">
            <a:solidFill>
              <a:srgbClr val="FFC000">
                <a:lumMod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等线" panose="020F0502020204030204"/>
              <a:ea typeface="微软雅黑"/>
              <a:cs typeface="Arial" panose="020B0604020202020204" pitchFamily="34" charset="0"/>
            </a:endParaRPr>
          </a:p>
        </p:txBody>
      </p:sp>
      <p:sp>
        <p:nvSpPr>
          <p:cNvPr id="38" name="Google Shape;5317;p41"/>
          <p:cNvSpPr txBox="1">
            <a:spLocks/>
          </p:cNvSpPr>
          <p:nvPr/>
        </p:nvSpPr>
        <p:spPr>
          <a:xfrm>
            <a:off x="3596310" y="4621043"/>
            <a:ext cx="5233843" cy="699065"/>
          </a:xfrm>
          <a:prstGeom prst="roundRect">
            <a:avLst/>
          </a:prstGeom>
          <a:solidFill>
            <a:schemeClr val="accent3">
              <a:lumMod val="20000"/>
              <a:lumOff val="80000"/>
            </a:schemeClr>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2pPr>
            <a:lvl3pPr marR="0" lvl="2"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3pPr>
            <a:lvl4pPr marR="0" lvl="3"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4pPr>
            <a:lvl5pPr marR="0" lvl="4"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5pPr>
            <a:lvl6pPr marR="0" lvl="5"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6pPr>
            <a:lvl7pPr marR="0" lvl="6"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7pPr>
            <a:lvl8pPr marR="0" lvl="7"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8pPr>
            <a:lvl9pPr marR="0" lvl="8"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9pPr>
          </a:lstStyle>
          <a:p>
            <a:pPr marL="0" marR="0" lvl="0" indent="0" algn="ctr" defTabSz="914400" rtl="0" eaLnBrk="1" fontAlgn="auto" latinLnBrk="0" hangingPunct="1">
              <a:lnSpc>
                <a:spcPct val="100000"/>
              </a:lnSpc>
              <a:spcBef>
                <a:spcPts val="0"/>
              </a:spcBef>
              <a:spcAft>
                <a:spcPts val="0"/>
              </a:spcAft>
              <a:buClr>
                <a:prstClr val="black"/>
              </a:buClr>
              <a:buSzPts val="2800"/>
              <a:buFont typeface="Gloria Hallelujah"/>
              <a:buNone/>
              <a:tabLst/>
              <a:defRPr/>
            </a:pPr>
            <a:r>
              <a:rPr kumimoji="0" lang="en-US" sz="3200" b="1" i="0" u="none" strike="noStrike" kern="0" cap="none" spc="0" normalizeH="0" baseline="0" noProof="0" dirty="0" err="1">
                <a:ln>
                  <a:noFill/>
                </a:ln>
                <a:solidFill>
                  <a:srgbClr val="E53238"/>
                </a:solidFill>
                <a:effectLst/>
                <a:uLnTx/>
                <a:uFillTx/>
                <a:latin typeface="Calibri" panose="020F0502020204030204" pitchFamily="34" charset="0"/>
                <a:cs typeface="Calibri" panose="020F0502020204030204" pitchFamily="34" charset="0"/>
                <a:sym typeface="Gloria Hallelujah"/>
              </a:rPr>
              <a:t>Cuối</a:t>
            </a:r>
            <a:r>
              <a:rPr kumimoji="0" lang="en-US" sz="3200" b="1" i="0" u="none" strike="noStrike" kern="0" cap="none" spc="0" normalizeH="0" baseline="0" noProof="0" dirty="0">
                <a:ln>
                  <a:noFill/>
                </a:ln>
                <a:solidFill>
                  <a:srgbClr val="E53238"/>
                </a:solidFill>
                <a:effectLst/>
                <a:uLnTx/>
                <a:uFillTx/>
                <a:latin typeface="Calibri" panose="020F0502020204030204" pitchFamily="34" charset="0"/>
                <a:cs typeface="Calibri" panose="020F0502020204030204" pitchFamily="34" charset="0"/>
                <a:sym typeface="Gloria Hallelujah"/>
              </a:rPr>
              <a:t> </a:t>
            </a:r>
            <a:r>
              <a:rPr kumimoji="0" lang="en-US" sz="3200" b="1" i="0" u="none" strike="noStrike" kern="0" cap="none" spc="0" normalizeH="0" baseline="0" noProof="0" dirty="0" err="1">
                <a:ln>
                  <a:noFill/>
                </a:ln>
                <a:solidFill>
                  <a:srgbClr val="E53238"/>
                </a:solidFill>
                <a:effectLst/>
                <a:uLnTx/>
                <a:uFillTx/>
                <a:latin typeface="Calibri" panose="020F0502020204030204" pitchFamily="34" charset="0"/>
                <a:cs typeface="Calibri" panose="020F0502020204030204" pitchFamily="34" charset="0"/>
                <a:sym typeface="Gloria Hallelujah"/>
              </a:rPr>
              <a:t>mỗi</a:t>
            </a:r>
            <a:r>
              <a:rPr kumimoji="0" lang="en-US" sz="3200" b="1" i="0" u="none" strike="noStrike" kern="0" cap="none" spc="0" normalizeH="0" baseline="0" noProof="0" dirty="0">
                <a:ln>
                  <a:noFill/>
                </a:ln>
                <a:solidFill>
                  <a:srgbClr val="E53238"/>
                </a:solidFill>
                <a:effectLst/>
                <a:uLnTx/>
                <a:uFillTx/>
                <a:latin typeface="Calibri" panose="020F0502020204030204" pitchFamily="34" charset="0"/>
                <a:cs typeface="Calibri" panose="020F0502020204030204" pitchFamily="34" charset="0"/>
                <a:sym typeface="Gloria Hallelujah"/>
              </a:rPr>
              <a:t> </a:t>
            </a:r>
            <a:r>
              <a:rPr kumimoji="0" lang="en-US" sz="3200" b="1" i="0" u="none" strike="noStrike" kern="0" cap="none" spc="0" normalizeH="0" baseline="0" noProof="0" dirty="0" err="1">
                <a:ln>
                  <a:noFill/>
                </a:ln>
                <a:solidFill>
                  <a:srgbClr val="E53238"/>
                </a:solidFill>
                <a:effectLst/>
                <a:uLnTx/>
                <a:uFillTx/>
                <a:latin typeface="Calibri" panose="020F0502020204030204" pitchFamily="34" charset="0"/>
                <a:cs typeface="Calibri" panose="020F0502020204030204" pitchFamily="34" charset="0"/>
                <a:sym typeface="Gloria Hallelujah"/>
              </a:rPr>
              <a:t>câu</a:t>
            </a:r>
            <a:r>
              <a:rPr kumimoji="0" lang="en-US" sz="3200" b="1" i="0" u="none" strike="noStrike" kern="0" cap="none" spc="0" normalizeH="0" baseline="0" noProof="0" dirty="0">
                <a:ln>
                  <a:noFill/>
                </a:ln>
                <a:solidFill>
                  <a:srgbClr val="E53238"/>
                </a:solidFill>
                <a:effectLst/>
                <a:uLnTx/>
                <a:uFillTx/>
                <a:latin typeface="Calibri" panose="020F0502020204030204" pitchFamily="34" charset="0"/>
                <a:cs typeface="Calibri" panose="020F0502020204030204" pitchFamily="34" charset="0"/>
                <a:sym typeface="Gloria Hallelujah"/>
              </a:rPr>
              <a:t> </a:t>
            </a:r>
            <a:r>
              <a:rPr kumimoji="0" lang="en-US" sz="3200" b="1" i="0" u="none" strike="noStrike" kern="0" cap="none" spc="0" normalizeH="0" baseline="0" noProof="0" dirty="0" err="1">
                <a:ln>
                  <a:noFill/>
                </a:ln>
                <a:solidFill>
                  <a:srgbClr val="E53238"/>
                </a:solidFill>
                <a:effectLst/>
                <a:uLnTx/>
                <a:uFillTx/>
                <a:latin typeface="Calibri" panose="020F0502020204030204" pitchFamily="34" charset="0"/>
                <a:cs typeface="Calibri" panose="020F0502020204030204" pitchFamily="34" charset="0"/>
                <a:sym typeface="Gloria Hallelujah"/>
              </a:rPr>
              <a:t>có</a:t>
            </a:r>
            <a:r>
              <a:rPr kumimoji="0" lang="en-US" sz="3200" b="1" i="0" u="none" strike="noStrike" kern="0" cap="none" spc="0" normalizeH="0" baseline="0" noProof="0" dirty="0">
                <a:ln>
                  <a:noFill/>
                </a:ln>
                <a:solidFill>
                  <a:srgbClr val="E53238"/>
                </a:solidFill>
                <a:effectLst/>
                <a:uLnTx/>
                <a:uFillTx/>
                <a:latin typeface="Calibri" panose="020F0502020204030204" pitchFamily="34" charset="0"/>
                <a:cs typeface="Calibri" panose="020F0502020204030204" pitchFamily="34" charset="0"/>
                <a:sym typeface="Gloria Hallelujah"/>
              </a:rPr>
              <a:t> </a:t>
            </a:r>
            <a:r>
              <a:rPr kumimoji="0" lang="en-US" sz="3200" b="1" i="0" u="none" strike="noStrike" kern="0" cap="none" spc="0" normalizeH="0" baseline="0" noProof="0" dirty="0" err="1">
                <a:ln>
                  <a:noFill/>
                </a:ln>
                <a:solidFill>
                  <a:srgbClr val="E53238"/>
                </a:solidFill>
                <a:effectLst/>
                <a:uLnTx/>
                <a:uFillTx/>
                <a:latin typeface="Calibri" panose="020F0502020204030204" pitchFamily="34" charset="0"/>
                <a:cs typeface="Calibri" panose="020F0502020204030204" pitchFamily="34" charset="0"/>
                <a:sym typeface="Gloria Hallelujah"/>
              </a:rPr>
              <a:t>dấu</a:t>
            </a:r>
            <a:r>
              <a:rPr kumimoji="0" lang="en-US" sz="3200" b="1" i="0" u="none" strike="noStrike" kern="0" cap="none" spc="0" normalizeH="0" baseline="0" noProof="0" dirty="0">
                <a:ln>
                  <a:noFill/>
                </a:ln>
                <a:solidFill>
                  <a:srgbClr val="E53238"/>
                </a:solidFill>
                <a:effectLst/>
                <a:uLnTx/>
                <a:uFillTx/>
                <a:latin typeface="Calibri" panose="020F0502020204030204" pitchFamily="34" charset="0"/>
                <a:cs typeface="Calibri" panose="020F0502020204030204" pitchFamily="34" charset="0"/>
                <a:sym typeface="Gloria Hallelujah"/>
              </a:rPr>
              <a:t> </a:t>
            </a:r>
            <a:r>
              <a:rPr kumimoji="0" lang="en-US" sz="3200" b="1" i="0" u="none" strike="noStrike" kern="0" cap="none" spc="0" normalizeH="0" baseline="0" noProof="0" dirty="0" err="1">
                <a:ln>
                  <a:noFill/>
                </a:ln>
                <a:solidFill>
                  <a:srgbClr val="E53238"/>
                </a:solidFill>
                <a:effectLst/>
                <a:uLnTx/>
                <a:uFillTx/>
                <a:latin typeface="Calibri" panose="020F0502020204030204" pitchFamily="34" charset="0"/>
                <a:cs typeface="Calibri" panose="020F0502020204030204" pitchFamily="34" charset="0"/>
                <a:sym typeface="Gloria Hallelujah"/>
              </a:rPr>
              <a:t>chấm</a:t>
            </a:r>
            <a:endParaRPr kumimoji="0" lang="vi-VN" sz="3200" b="1" i="0" u="none" strike="noStrike" kern="0" cap="none" spc="0" normalizeH="0" baseline="0" noProof="0" dirty="0">
              <a:ln>
                <a:noFill/>
              </a:ln>
              <a:solidFill>
                <a:srgbClr val="E53238"/>
              </a:solidFill>
              <a:effectLst/>
              <a:uLnTx/>
              <a:uFillTx/>
              <a:latin typeface="Calibri" panose="020F0502020204030204" pitchFamily="34" charset="0"/>
              <a:cs typeface="Calibri" panose="020F0502020204030204" pitchFamily="34" charset="0"/>
              <a:sym typeface="Gloria Hallelujah"/>
            </a:endParaRPr>
          </a:p>
        </p:txBody>
      </p:sp>
      <p:sp>
        <p:nvSpPr>
          <p:cNvPr id="41" name="Rectangle 40"/>
          <p:cNvSpPr/>
          <p:nvPr/>
        </p:nvSpPr>
        <p:spPr>
          <a:xfrm>
            <a:off x="2975947" y="2043234"/>
            <a:ext cx="576000" cy="556801"/>
          </a:xfrm>
          <a:prstGeom prst="rect">
            <a:avLst/>
          </a:prstGeom>
          <a:solidFill>
            <a:srgbClr val="FFC000"/>
          </a:solidFill>
          <a:ln w="12700" cap="flat" cmpd="sng" algn="ctr">
            <a:solidFill>
              <a:srgbClr val="FFC000">
                <a:lumMod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等线" panose="020F0502020204030204"/>
              <a:ea typeface="微软雅黑"/>
              <a:cs typeface="Arial" panose="020B0604020202020204" pitchFamily="34" charset="0"/>
            </a:endParaRPr>
          </a:p>
        </p:txBody>
      </p:sp>
      <p:sp>
        <p:nvSpPr>
          <p:cNvPr id="43" name="Rectangle 42"/>
          <p:cNvSpPr/>
          <p:nvPr/>
        </p:nvSpPr>
        <p:spPr>
          <a:xfrm>
            <a:off x="3551947" y="2321588"/>
            <a:ext cx="2949846" cy="446276"/>
          </a:xfrm>
          <a:prstGeom prst="rect">
            <a:avLst/>
          </a:prstGeom>
        </p:spPr>
        <p:txBody>
          <a:bodyPr wrap="none">
            <a:spAutoFit/>
          </a:bodyPr>
          <a:lstStyle/>
          <a:p>
            <a:pPr lvl="0"/>
            <a:r>
              <a:rPr lang="en-US" sz="2300" b="1">
                <a:solidFill>
                  <a:srgbClr val="0064D2">
                    <a:lumMod val="50000"/>
                  </a:srgbClr>
                </a:solidFill>
                <a:latin typeface="HP001 4 hàng" panose="020B0603050302020204" pitchFamily="34" charset="0"/>
                <a:cs typeface="Calibri" panose="020F0502020204030204" pitchFamily="34" charset="0"/>
              </a:rPr>
              <a:t>Huy-gô jải j</a:t>
            </a:r>
            <a:r>
              <a:rPr lang="el-GR" sz="2300" b="1">
                <a:solidFill>
                  <a:srgbClr val="0064D2">
                    <a:lumMod val="50000"/>
                  </a:srgbClr>
                </a:solidFill>
                <a:latin typeface="HP001 4 hàng" panose="020B0603050302020204" pitchFamily="34" charset="0"/>
                <a:cs typeface="Calibri" panose="020F0502020204030204" pitchFamily="34" charset="0"/>
              </a:rPr>
              <a:t>Η</a:t>
            </a:r>
            <a:r>
              <a:rPr lang="en-US" sz="2300" b="1">
                <a:solidFill>
                  <a:srgbClr val="0064D2">
                    <a:lumMod val="50000"/>
                  </a:srgbClr>
                </a:solidFill>
                <a:latin typeface="HP001 4 hàng" panose="020B0603050302020204" pitchFamily="34" charset="0"/>
                <a:cs typeface="Calibri" panose="020F0502020204030204" pitchFamily="34" charset="0"/>
              </a:rPr>
              <a:t>Ğt </a:t>
            </a:r>
            <a:r>
              <a:rPr lang="el-GR" sz="2300" b="1">
                <a:solidFill>
                  <a:srgbClr val="0064D2">
                    <a:lumMod val="50000"/>
                  </a:srgbClr>
                </a:solidFill>
                <a:latin typeface="HP001 4 hàng" panose="020B0603050302020204" pitchFamily="34" charset="0"/>
                <a:cs typeface="Calibri" panose="020F0502020204030204" pitchFamily="34" charset="0"/>
              </a:rPr>
              <a:t>νμ</a:t>
            </a:r>
            <a:r>
              <a:rPr lang="en-US" sz="2300" b="1">
                <a:solidFill>
                  <a:srgbClr val="0064D2">
                    <a:lumMod val="50000"/>
                  </a:srgbClr>
                </a:solidFill>
                <a:latin typeface="HP001 4 hàng" panose="020B0603050302020204" pitchFamily="34" charset="0"/>
                <a:cs typeface="Calibri" panose="020F0502020204030204" pitchFamily="34" charset="0"/>
              </a:rPr>
              <a:t>Ğt </a:t>
            </a:r>
            <a:endParaRPr kumimoji="0" lang="en-US" sz="2300" b="1" i="0" u="none" strike="noStrike" kern="1200" cap="none" spc="0" normalizeH="0" baseline="0" noProof="0" dirty="0">
              <a:ln>
                <a:noFill/>
              </a:ln>
              <a:solidFill>
                <a:srgbClr val="0064D2">
                  <a:lumMod val="50000"/>
                </a:srgbClr>
              </a:solidFill>
              <a:effectLst/>
              <a:uLnTx/>
              <a:uFillTx/>
              <a:latin typeface="HP001 4 hàng" panose="020B0603050302020204" pitchFamily="34" charset="0"/>
              <a:ea typeface="微软雅黑"/>
              <a:cs typeface="Calibri" panose="020F0502020204030204" pitchFamily="34" charset="0"/>
            </a:endParaRPr>
          </a:p>
        </p:txBody>
      </p:sp>
    </p:spTree>
    <p:extLst>
      <p:ext uri="{BB962C8B-B14F-4D97-AF65-F5344CB8AC3E}">
        <p14:creationId xmlns:p14="http://schemas.microsoft.com/office/powerpoint/2010/main" val="10914655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Effect transition="in" filter="wipe(left)">
                                      <p:cBhvr>
                                        <p:cTn id="11" dur="500"/>
                                        <p:tgtEl>
                                          <p:spTgt spid="41"/>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left)">
                                      <p:cBhvr>
                                        <p:cTn id="15" dur="500"/>
                                        <p:tgtEl>
                                          <p:spTgt spid="29"/>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wipe(left)">
                                      <p:cBhvr>
                                        <p:cTn id="18" dur="500"/>
                                        <p:tgtEl>
                                          <p:spTgt spid="30"/>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wipe(left)">
                                      <p:cBhvr>
                                        <p:cTn id="21" dur="500"/>
                                        <p:tgtEl>
                                          <p:spTgt spid="43"/>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randombar(horizontal)">
                                      <p:cBhvr>
                                        <p:cTn id="26"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animBg="1"/>
      <p:bldP spid="38" grpId="0" animBg="1"/>
      <p:bldP spid="41" grpId="0" animBg="1"/>
      <p:bldP spid="4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2980031" y="268782"/>
            <a:ext cx="6231939" cy="783607"/>
            <a:chOff x="1775939" y="288470"/>
            <a:chExt cx="6231939" cy="783607"/>
          </a:xfrm>
        </p:grpSpPr>
        <p:sp>
          <p:nvSpPr>
            <p:cNvPr id="9" name="îṥḷíďê">
              <a:extLst>
                <a:ext uri="{FF2B5EF4-FFF2-40B4-BE49-F238E27FC236}">
                  <a16:creationId xmlns:a16="http://schemas.microsoft.com/office/drawing/2014/main" id="{0FC02470-C26C-4027-8E2A-220B2FAEF488}"/>
                </a:ext>
              </a:extLst>
            </p:cNvPr>
            <p:cNvSpPr/>
            <p:nvPr/>
          </p:nvSpPr>
          <p:spPr bwMode="auto">
            <a:xfrm>
              <a:off x="1775939" y="343910"/>
              <a:ext cx="6231939" cy="728167"/>
            </a:xfrm>
            <a:prstGeom prst="roundRect">
              <a:avLst>
                <a:gd name="adj" fmla="val 50000"/>
              </a:avLst>
            </a:prstGeom>
            <a:solidFill>
              <a:schemeClr val="bg1"/>
            </a:solidFill>
            <a:ln w="53975" cap="rnd" cmpd="thickThin">
              <a:solidFill>
                <a:srgbClr val="7A4E48"/>
              </a:solidFill>
              <a:prstDash val="sysDash"/>
              <a:round/>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1400" b="0" i="0" u="none" strike="noStrike" kern="1200" cap="none" spc="0" normalizeH="0" baseline="0" noProof="0" dirty="0">
                <a:ln>
                  <a:noFill/>
                </a:ln>
                <a:solidFill>
                  <a:srgbClr val="000000"/>
                </a:solidFill>
                <a:effectLst/>
                <a:uLnTx/>
                <a:uFillTx/>
                <a:latin typeface="Arial"/>
                <a:ea typeface="微软雅黑"/>
                <a:cs typeface="+mn-cs"/>
              </a:endParaRPr>
            </a:p>
          </p:txBody>
        </p:sp>
        <p:sp>
          <p:nvSpPr>
            <p:cNvPr id="3" name="Google Shape;5317;p41"/>
            <p:cNvSpPr txBox="1">
              <a:spLocks/>
            </p:cNvSpPr>
            <p:nvPr/>
          </p:nvSpPr>
          <p:spPr>
            <a:xfrm>
              <a:off x="1867464" y="288470"/>
              <a:ext cx="6051341" cy="78360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2pPr>
              <a:lvl3pPr marR="0" lvl="2"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3pPr>
              <a:lvl4pPr marR="0" lvl="3"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4pPr>
              <a:lvl5pPr marR="0" lvl="4"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5pPr>
              <a:lvl6pPr marR="0" lvl="5"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6pPr>
              <a:lvl7pPr marR="0" lvl="6"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7pPr>
              <a:lvl8pPr marR="0" lvl="7"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8pPr>
              <a:lvl9pPr marR="0" lvl="8"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9pPr>
            </a:lstStyle>
            <a:p>
              <a:pPr marL="0" marR="0" lvl="0" indent="0" algn="ctr" defTabSz="914400" rtl="0" eaLnBrk="1" fontAlgn="auto" latinLnBrk="0" hangingPunct="1">
                <a:lnSpc>
                  <a:spcPct val="100000"/>
                </a:lnSpc>
                <a:spcBef>
                  <a:spcPts val="0"/>
                </a:spcBef>
                <a:spcAft>
                  <a:spcPts val="0"/>
                </a:spcAft>
                <a:buClr>
                  <a:prstClr val="black"/>
                </a:buClr>
                <a:buSzPts val="2800"/>
                <a:buFont typeface="Gloria Hallelujah"/>
                <a:buNone/>
                <a:tabLst/>
                <a:defRPr/>
              </a:pPr>
              <a:r>
                <a:rPr kumimoji="0" lang="en-US" sz="4000"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Lưu</a:t>
              </a:r>
              <a:r>
                <a:rPr kumimoji="0" lang="en-US" sz="4000"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ý </a:t>
              </a:r>
              <a:r>
                <a:rPr kumimoji="0" lang="en-US" sz="4000"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về</a:t>
              </a:r>
              <a:r>
                <a:rPr kumimoji="0" lang="en-US" sz="4000"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4000"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tư</a:t>
              </a:r>
              <a:r>
                <a:rPr kumimoji="0" lang="en-US" sz="4000"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4000"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thế</a:t>
              </a:r>
              <a:r>
                <a:rPr kumimoji="0" lang="en-US" sz="4000"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4000"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ngồi</a:t>
              </a:r>
              <a:r>
                <a:rPr kumimoji="0" lang="en-US" sz="4000"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4000"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viết</a:t>
              </a:r>
              <a:endParaRPr kumimoji="0" lang="en-US" sz="4000"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endParaRPr>
            </a:p>
          </p:txBody>
        </p:sp>
      </p:grpSp>
      <p:pic>
        <p:nvPicPr>
          <p:cNvPr id="12" name="图片 27">
            <a:extLst>
              <a:ext uri="{FF2B5EF4-FFF2-40B4-BE49-F238E27FC236}">
                <a16:creationId xmlns:a16="http://schemas.microsoft.com/office/drawing/2014/main" id="{1348DD63-2DA1-4C5C-8F51-4E55938A2EE4}"/>
              </a:ext>
            </a:extLst>
          </p:cNvPr>
          <p:cNvPicPr>
            <a:picLocks noChangeAspect="1"/>
          </p:cNvPicPr>
          <p:nvPr/>
        </p:nvPicPr>
        <p:blipFill rotWithShape="1">
          <a:blip r:embed="rId2">
            <a:extLst>
              <a:ext uri="{28A0092B-C50C-407E-A947-70E740481C1C}">
                <a14:useLocalDpi xmlns:a14="http://schemas.microsoft.com/office/drawing/2010/main" val="0"/>
              </a:ext>
            </a:extLst>
          </a:blip>
          <a:srcRect l="30564"/>
          <a:stretch/>
        </p:blipFill>
        <p:spPr>
          <a:xfrm rot="16200000" flipH="1" flipV="1">
            <a:off x="617073" y="-413162"/>
            <a:ext cx="804203" cy="1630532"/>
          </a:xfrm>
          <a:prstGeom prst="rect">
            <a:avLst/>
          </a:prstGeom>
        </p:spPr>
      </p:pic>
      <p:grpSp>
        <p:nvGrpSpPr>
          <p:cNvPr id="26" name="Group 25"/>
          <p:cNvGrpSpPr/>
          <p:nvPr/>
        </p:nvGrpSpPr>
        <p:grpSpPr>
          <a:xfrm>
            <a:off x="1224500" y="1659205"/>
            <a:ext cx="9310032" cy="3684980"/>
            <a:chOff x="1335115" y="2009400"/>
            <a:chExt cx="9310032" cy="3684980"/>
          </a:xfrm>
        </p:grpSpPr>
        <p:sp>
          <p:nvSpPr>
            <p:cNvPr id="29" name="TextBox 28"/>
            <p:cNvSpPr txBox="1"/>
            <p:nvPr/>
          </p:nvSpPr>
          <p:spPr>
            <a:xfrm>
              <a:off x="1356338" y="2009400"/>
              <a:ext cx="4682597" cy="1191816"/>
            </a:xfrm>
            <a:prstGeom prst="roundRect">
              <a:avLst/>
            </a:prstGeom>
            <a:solidFill>
              <a:srgbClr val="76D9CA">
                <a:lumMod val="20000"/>
                <a:lumOff val="80000"/>
              </a:srgb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1 </a:t>
              </a:r>
              <a:r>
                <a:rPr kumimoji="0" lang="en-US" sz="3200" b="0" i="0" u="none" strike="noStrike" kern="0" cap="none" spc="0" normalizeH="0" baseline="0" noProof="0" dirty="0" err="1">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tay</a:t>
              </a:r>
              <a:r>
                <a:rPr kumimoji="0" lang="en-US" sz="3200" b="0" i="0" u="none" strike="noStrike" kern="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3200" b="0" i="0" u="none" strike="noStrike" kern="0" cap="none" spc="0" normalizeH="0" baseline="0" noProof="0" dirty="0" err="1">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cầm</a:t>
              </a:r>
              <a:r>
                <a:rPr kumimoji="0" lang="en-US" sz="3200" b="0" i="0" u="none" strike="noStrike" kern="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3200" b="0" i="0" u="none" strike="noStrike" kern="0" cap="none" spc="0" normalizeH="0" baseline="0" noProof="0" dirty="0" err="1">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viết</a:t>
              </a:r>
              <a:endParaRPr kumimoji="0" lang="en-US" sz="3200" b="0" i="0" u="none" strike="noStrike" kern="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1 </a:t>
              </a:r>
              <a:r>
                <a:rPr kumimoji="0" lang="en-US" sz="3200" b="0" i="0" u="none" strike="noStrike" kern="0" cap="none" spc="0" normalizeH="0" baseline="0" noProof="0" dirty="0" err="1">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tay</a:t>
              </a:r>
              <a:r>
                <a:rPr kumimoji="0" lang="en-US" sz="3200" b="0" i="0" u="none" strike="noStrike" kern="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3200" b="0" i="0" u="none" strike="noStrike" kern="0" cap="none" spc="0" normalizeH="0" baseline="0" noProof="0" dirty="0" err="1">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giữ</a:t>
              </a:r>
              <a:r>
                <a:rPr kumimoji="0" lang="en-US" sz="3200" b="0" i="0" u="none" strike="noStrike" kern="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3200" b="0" i="0" u="none" strike="noStrike" kern="0" cap="none" spc="0" normalizeH="0" baseline="0" noProof="0" dirty="0" err="1">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trang</a:t>
              </a:r>
              <a:r>
                <a:rPr kumimoji="0" lang="en-US" sz="3200" b="0" i="0" u="none" strike="noStrike" kern="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3200" b="0" i="0" u="none" strike="noStrike" kern="0" cap="none" spc="0" normalizeH="0" baseline="0" noProof="0" dirty="0" err="1">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vở</a:t>
              </a:r>
              <a:endParaRPr kumimoji="0" lang="en-US" sz="3200" b="0" i="0" u="none" strike="noStrike" kern="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endParaRPr>
            </a:p>
          </p:txBody>
        </p:sp>
        <p:sp>
          <p:nvSpPr>
            <p:cNvPr id="30" name="TextBox 29"/>
            <p:cNvSpPr txBox="1"/>
            <p:nvPr/>
          </p:nvSpPr>
          <p:spPr>
            <a:xfrm>
              <a:off x="1335115" y="3263381"/>
              <a:ext cx="4703820" cy="1191816"/>
            </a:xfrm>
            <a:prstGeom prst="roundRect">
              <a:avLst/>
            </a:prstGeom>
            <a:solidFill>
              <a:srgbClr val="FC8E60">
                <a:lumMod val="20000"/>
                <a:lumOff val="80000"/>
              </a:srgb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Thẳng lưng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Chân đặt đúng vị trí</a:t>
              </a:r>
            </a:p>
          </p:txBody>
        </p:sp>
        <p:sp>
          <p:nvSpPr>
            <p:cNvPr id="31" name="Rounded Rectangle 30"/>
            <p:cNvSpPr/>
            <p:nvPr/>
          </p:nvSpPr>
          <p:spPr>
            <a:xfrm>
              <a:off x="1335115" y="4517363"/>
              <a:ext cx="4703820" cy="1177017"/>
            </a:xfrm>
            <a:prstGeom prst="roundRect">
              <a:avLst/>
            </a:prstGeom>
            <a:solidFill>
              <a:srgbClr val="FFCF06">
                <a:lumMod val="20000"/>
                <a:lumOff val="80000"/>
              </a:srgbClr>
            </a:solidFill>
            <a:ln w="12700" cap="flat" cmpd="sng" algn="ctr">
              <a:noFill/>
              <a:prstDash val="solid"/>
              <a:miter lim="800000"/>
            </a:ln>
            <a:effectLst/>
          </p:spPr>
          <p:txBody>
            <a:bodyPr rtlCol="0" anchor="ct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err="1">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Khoảng</a:t>
              </a:r>
              <a:r>
                <a:rPr kumimoji="0" lang="en-US" sz="3200" b="0" i="0" u="none" strike="noStrike" kern="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3200" b="0" i="0" u="none" strike="noStrike" kern="0" cap="none" spc="0" normalizeH="0" baseline="0" noProof="0" dirty="0" err="1">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cách</a:t>
              </a:r>
              <a:r>
                <a:rPr kumimoji="0" lang="en-US" sz="3200" b="0" i="0" u="none" strike="noStrike" kern="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3200" b="0" i="0" u="none" strike="noStrike" kern="0" cap="none" spc="0" normalizeH="0" baseline="0" noProof="0" dirty="0" err="1">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từ</a:t>
              </a:r>
              <a:r>
                <a:rPr kumimoji="0" lang="en-US" sz="3200" b="0" i="0" u="none" strike="noStrike" kern="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3200" b="0" i="0" u="none" strike="noStrike" kern="0" cap="none" spc="0" normalizeH="0" baseline="0" noProof="0" dirty="0" err="1">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mắt</a:t>
              </a:r>
              <a:r>
                <a:rPr kumimoji="0" lang="en-US" sz="3200" b="0" i="0" u="none" strike="noStrike" kern="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3200" b="0" i="0" u="none" strike="noStrike" kern="0" cap="none" spc="0" normalizeH="0" baseline="0" noProof="0" dirty="0" err="1">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đến</a:t>
              </a:r>
              <a:r>
                <a:rPr kumimoji="0" lang="en-US" sz="3200" b="0" i="0" u="none" strike="noStrike" kern="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3200" b="0" i="0" u="none" strike="noStrike" kern="0" cap="none" spc="0" normalizeH="0" baseline="0" noProof="0" dirty="0" err="1">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vở</a:t>
              </a:r>
              <a:r>
                <a:rPr kumimoji="0" lang="en-US" sz="3200" b="0" i="0" u="none" strike="noStrike" kern="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 25 – 30cm</a:t>
              </a:r>
            </a:p>
          </p:txBody>
        </p:sp>
        <p:pic>
          <p:nvPicPr>
            <p:cNvPr id="32" name="Picture 2" descr="https://khotunhua.com/upload/tiny/day-tre-ngoi-dung-tu-the.jpg"/>
            <p:cNvPicPr>
              <a:picLocks noChangeAspect="1" noChangeArrowheads="1"/>
            </p:cNvPicPr>
            <p:nvPr/>
          </p:nvPicPr>
          <p:blipFill>
            <a:blip r:embed="rId3">
              <a:extLst>
                <a:ext uri="{BEBA8EAE-BF5A-486C-A8C5-ECC9F3942E4B}">
                  <a14:imgProps xmlns:a14="http://schemas.microsoft.com/office/drawing/2010/main">
                    <a14:imgLayer r:embed="rId4">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7021178" y="2262489"/>
              <a:ext cx="3623969" cy="343189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3" name="Rectangle 32"/>
            <p:cNvSpPr/>
            <p:nvPr/>
          </p:nvSpPr>
          <p:spPr>
            <a:xfrm>
              <a:off x="6442736" y="3585705"/>
              <a:ext cx="972000" cy="523220"/>
            </a:xfrm>
            <a:prstGeom prst="rect">
              <a:avLst/>
            </a:prstGeom>
            <a:solidFill>
              <a:srgbClr val="FFFFFF"/>
            </a:solid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err="1">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sym typeface="Arial"/>
                </a:rPr>
                <a:t>Giữ</a:t>
              </a:r>
              <a:r>
                <a:rPr kumimoji="0" lang="en-US" sz="1400" b="1" i="0" u="none" strike="noStrike" kern="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sym typeface="Arial"/>
                </a:rPr>
                <a:t> </a:t>
              </a:r>
              <a:r>
                <a:rPr kumimoji="0" lang="en-US" sz="1400" b="1" i="0" u="none" strike="noStrike" kern="0" cap="none" spc="0" normalizeH="0" baseline="0" noProof="0" dirty="0" err="1">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sym typeface="Arial"/>
                </a:rPr>
                <a:t>bằng</a:t>
              </a:r>
              <a:r>
                <a:rPr kumimoji="0" lang="en-US" sz="1400" b="1" i="0" u="none" strike="noStrike" kern="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sym typeface="Arial"/>
                </a:rPr>
                <a:t> </a:t>
              </a:r>
              <a:r>
                <a:rPr kumimoji="0" lang="en-US" sz="1400" b="1" i="0" u="none" strike="noStrike" kern="0" cap="none" spc="0" normalizeH="0" baseline="0" noProof="0" dirty="0" err="1">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sym typeface="Arial"/>
                </a:rPr>
                <a:t>tay</a:t>
              </a:r>
              <a:r>
                <a:rPr kumimoji="0" lang="en-US" sz="1400" b="1" i="0" u="none" strike="noStrike" kern="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sym typeface="Arial"/>
                </a:rPr>
                <a:t> </a:t>
              </a:r>
              <a:r>
                <a:rPr kumimoji="0" lang="en-US" sz="1400" b="1" i="0" u="none" strike="noStrike" kern="0" cap="none" spc="0" normalizeH="0" baseline="0" noProof="0" dirty="0" err="1">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sym typeface="Arial"/>
                </a:rPr>
                <a:t>trái</a:t>
              </a:r>
              <a:endParaRPr kumimoji="0" lang="en-US" sz="1000" b="0" i="0" u="none" strike="noStrike" kern="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34" name="Rectangle 33"/>
            <p:cNvSpPr/>
            <p:nvPr/>
          </p:nvSpPr>
          <p:spPr>
            <a:xfrm>
              <a:off x="8691513" y="3128316"/>
              <a:ext cx="972000" cy="523220"/>
            </a:xfrm>
            <a:prstGeom prst="rect">
              <a:avLst/>
            </a:prstGeom>
            <a:solidFill>
              <a:srgbClr val="FFFFFF"/>
            </a:solid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err="1">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sym typeface="Arial"/>
                </a:rPr>
                <a:t>Viết</a:t>
              </a:r>
              <a:r>
                <a:rPr kumimoji="0" lang="en-US" sz="1400" b="1" i="0" u="none" strike="noStrike" kern="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sym typeface="Arial"/>
                </a:rPr>
                <a:t> </a:t>
              </a:r>
              <a:r>
                <a:rPr kumimoji="0" lang="en-US" sz="1400" b="1" i="0" u="none" strike="noStrike" kern="0" cap="none" spc="0" normalizeH="0" baseline="0" noProof="0" dirty="0" err="1">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sym typeface="Arial"/>
                </a:rPr>
                <a:t>bằng</a:t>
              </a:r>
              <a:r>
                <a:rPr kumimoji="0" lang="en-US" sz="1400" b="1" i="0" u="none" strike="noStrike" kern="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sym typeface="Arial"/>
                </a:rPr>
                <a:t> </a:t>
              </a:r>
              <a:r>
                <a:rPr kumimoji="0" lang="en-US" sz="1400" b="1" i="0" u="none" strike="noStrike" kern="0" cap="none" spc="0" normalizeH="0" baseline="0" noProof="0" dirty="0" err="1">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sym typeface="Arial"/>
                </a:rPr>
                <a:t>tay</a:t>
              </a:r>
              <a:r>
                <a:rPr kumimoji="0" lang="en-US" sz="1400" b="1" i="0" u="none" strike="noStrike" kern="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sym typeface="Arial"/>
                </a:rPr>
                <a:t> </a:t>
              </a:r>
              <a:r>
                <a:rPr kumimoji="0" lang="en-US" sz="1400" b="1" i="0" u="none" strike="noStrike" kern="0" cap="none" spc="0" normalizeH="0" baseline="0" noProof="0" dirty="0" err="1">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sym typeface="Arial"/>
                </a:rPr>
                <a:t>phải</a:t>
              </a:r>
              <a:endParaRPr kumimoji="0" lang="en-US" sz="1000" b="0" i="0" u="none" strike="noStrike" kern="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grpSp>
    </p:spTree>
    <p:extLst>
      <p:ext uri="{BB962C8B-B14F-4D97-AF65-F5344CB8AC3E}">
        <p14:creationId xmlns:p14="http://schemas.microsoft.com/office/powerpoint/2010/main" val="10377040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randombar(horizontal)">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593387" y="2196846"/>
            <a:ext cx="5611514" cy="2337875"/>
            <a:chOff x="1147864" y="2761593"/>
            <a:chExt cx="5611514" cy="2337875"/>
          </a:xfrm>
        </p:grpSpPr>
        <p:sp>
          <p:nvSpPr>
            <p:cNvPr id="4" name="Rounded Rectangle 3"/>
            <p:cNvSpPr/>
            <p:nvPr/>
          </p:nvSpPr>
          <p:spPr>
            <a:xfrm>
              <a:off x="1147864" y="2761593"/>
              <a:ext cx="5611514" cy="2337875"/>
            </a:xfrm>
            <a:prstGeom prst="roundRect">
              <a:avLst/>
            </a:prstGeom>
            <a:solidFill>
              <a:srgbClr val="ED7D31">
                <a:lumMod val="20000"/>
                <a:lumOff val="80000"/>
              </a:srgbClr>
            </a:solidFill>
            <a:effectLst>
              <a:outerShdw blurRad="50800" dist="38100" dir="2700000" algn="tl" rotWithShape="0">
                <a:prstClr val="black">
                  <a:alpha val="40000"/>
                </a:prstClr>
              </a:outerShdw>
            </a:effectLst>
          </p:spPr>
          <p:txBody>
            <a:bodyPr wrap="square">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2800" b="1" i="0" u="none" strike="noStrike" kern="0" cap="none" spc="0" normalizeH="0" baseline="0" noProof="0" dirty="0" err="1">
                  <a:ln>
                    <a:noFill/>
                  </a:ln>
                  <a:solidFill>
                    <a:srgbClr val="FF0000"/>
                  </a:solidFill>
                  <a:effectLst/>
                  <a:uLnTx/>
                  <a:uFillTx/>
                  <a:latin typeface="Arial"/>
                  <a:ea typeface="微软雅黑"/>
                  <a:cs typeface="+mn-cs"/>
                </a:rPr>
                <a:t>Tiêu</a:t>
              </a:r>
              <a:r>
                <a:rPr kumimoji="0" lang="en-US" sz="2800" b="1" i="0" u="none" strike="noStrike" kern="0" cap="none" spc="0" normalizeH="0" baseline="0" noProof="0" dirty="0">
                  <a:ln>
                    <a:noFill/>
                  </a:ln>
                  <a:solidFill>
                    <a:srgbClr val="FF0000"/>
                  </a:solidFill>
                  <a:effectLst/>
                  <a:uLnTx/>
                  <a:uFillTx/>
                  <a:latin typeface="Arial"/>
                  <a:ea typeface="微软雅黑"/>
                  <a:cs typeface="+mn-cs"/>
                </a:rPr>
                <a:t> </a:t>
              </a:r>
              <a:r>
                <a:rPr kumimoji="0" lang="en-US" sz="2800" b="1" i="0" u="none" strike="noStrike" kern="0" cap="none" spc="0" normalizeH="0" baseline="0" noProof="0" dirty="0" err="1">
                  <a:ln>
                    <a:noFill/>
                  </a:ln>
                  <a:solidFill>
                    <a:srgbClr val="FF0000"/>
                  </a:solidFill>
                  <a:effectLst/>
                  <a:uLnTx/>
                  <a:uFillTx/>
                  <a:latin typeface="Arial"/>
                  <a:ea typeface="微软雅黑"/>
                  <a:cs typeface="+mn-cs"/>
                </a:rPr>
                <a:t>chí</a:t>
              </a:r>
              <a:r>
                <a:rPr kumimoji="0" lang="en-US" sz="2800" b="1" i="0" u="none" strike="noStrike" kern="0" cap="none" spc="0" normalizeH="0" baseline="0" noProof="0" dirty="0">
                  <a:ln>
                    <a:noFill/>
                  </a:ln>
                  <a:solidFill>
                    <a:srgbClr val="FF0000"/>
                  </a:solidFill>
                  <a:effectLst/>
                  <a:uLnTx/>
                  <a:uFillTx/>
                  <a:latin typeface="Arial"/>
                  <a:ea typeface="微软雅黑"/>
                  <a:cs typeface="+mn-cs"/>
                </a:rPr>
                <a:t> </a:t>
              </a:r>
              <a:r>
                <a:rPr kumimoji="0" lang="en-US" sz="2800" b="1" i="0" u="none" strike="noStrike" kern="0" cap="none" spc="0" normalizeH="0" baseline="0" noProof="0" dirty="0" err="1">
                  <a:ln>
                    <a:noFill/>
                  </a:ln>
                  <a:solidFill>
                    <a:srgbClr val="FF0000"/>
                  </a:solidFill>
                  <a:effectLst/>
                  <a:uLnTx/>
                  <a:uFillTx/>
                  <a:latin typeface="Arial"/>
                  <a:ea typeface="微软雅黑"/>
                  <a:cs typeface="+mn-cs"/>
                </a:rPr>
                <a:t>đánh</a:t>
              </a:r>
              <a:r>
                <a:rPr kumimoji="0" lang="en-US" sz="2800" b="1" i="0" u="none" strike="noStrike" kern="0" cap="none" spc="0" normalizeH="0" baseline="0" noProof="0" dirty="0">
                  <a:ln>
                    <a:noFill/>
                  </a:ln>
                  <a:solidFill>
                    <a:srgbClr val="FF0000"/>
                  </a:solidFill>
                  <a:effectLst/>
                  <a:uLnTx/>
                  <a:uFillTx/>
                  <a:latin typeface="Arial"/>
                  <a:ea typeface="微软雅黑"/>
                  <a:cs typeface="+mn-cs"/>
                </a:rPr>
                <a:t> </a:t>
              </a:r>
              <a:r>
                <a:rPr kumimoji="0" lang="en-US" sz="2800" b="1" i="0" u="none" strike="noStrike" kern="0" cap="none" spc="0" normalizeH="0" baseline="0" noProof="0" dirty="0" err="1">
                  <a:ln>
                    <a:noFill/>
                  </a:ln>
                  <a:solidFill>
                    <a:srgbClr val="FF0000"/>
                  </a:solidFill>
                  <a:effectLst/>
                  <a:uLnTx/>
                  <a:uFillTx/>
                  <a:latin typeface="Arial"/>
                  <a:ea typeface="微软雅黑"/>
                  <a:cs typeface="+mn-cs"/>
                </a:rPr>
                <a:t>giá</a:t>
              </a:r>
              <a:endParaRPr kumimoji="0" lang="en-US" sz="2800" b="1" i="0" u="none" strike="noStrike" kern="0" cap="none" spc="0" normalizeH="0" baseline="0" noProof="0" dirty="0">
                <a:ln>
                  <a:noFill/>
                </a:ln>
                <a:solidFill>
                  <a:srgbClr val="FF0000"/>
                </a:solidFill>
                <a:effectLst/>
                <a:uLnTx/>
                <a:uFillTx/>
                <a:latin typeface="Arial"/>
                <a:ea typeface="微软雅黑"/>
                <a:cs typeface="+mn-cs"/>
              </a:endParaRPr>
            </a:p>
            <a:p>
              <a:pPr marL="0" marR="0" lvl="0" indent="0" algn="l" defTabSz="914400" rtl="0" eaLnBrk="1" fontAlgn="auto" latinLnBrk="0" hangingPunct="1">
                <a:lnSpc>
                  <a:spcPct val="120000"/>
                </a:lnSpc>
                <a:spcBef>
                  <a:spcPts val="0"/>
                </a:spcBef>
                <a:spcAft>
                  <a:spcPts val="0"/>
                </a:spcAft>
                <a:buClrTx/>
                <a:buSzPts val="2800"/>
                <a:buFontTx/>
                <a:buNone/>
                <a:tabLst/>
                <a:defRPr/>
              </a:pPr>
              <a:r>
                <a:rPr kumimoji="0" lang="fi-FI" sz="2800" b="0" i="0" u="none" strike="noStrike" kern="0" cap="none" spc="0" normalizeH="0" baseline="0" noProof="0" dirty="0">
                  <a:ln>
                    <a:noFill/>
                  </a:ln>
                  <a:solidFill>
                    <a:srgbClr val="142436"/>
                  </a:solidFill>
                  <a:effectLst/>
                  <a:uLnTx/>
                  <a:uFillTx/>
                  <a:latin typeface="Arial"/>
                  <a:ea typeface="微软雅黑"/>
                  <a:cs typeface="+mn-cs"/>
                </a:rPr>
                <a:t>1. Sai không quá </a:t>
              </a:r>
              <a:r>
                <a:rPr kumimoji="0" lang="fi-FI" sz="2800" b="1" i="0" u="none" strike="noStrike" kern="0" cap="none" spc="0" normalizeH="0" baseline="0" noProof="0" dirty="0">
                  <a:ln>
                    <a:noFill/>
                  </a:ln>
                  <a:solidFill>
                    <a:srgbClr val="142436"/>
                  </a:solidFill>
                  <a:effectLst/>
                  <a:uLnTx/>
                  <a:uFillTx/>
                  <a:latin typeface="Arial"/>
                  <a:ea typeface="微软雅黑"/>
                  <a:cs typeface="+mn-cs"/>
                </a:rPr>
                <a:t>5 lỗi </a:t>
              </a:r>
            </a:p>
            <a:p>
              <a:pPr marL="0" marR="0" lvl="0" indent="0" algn="l" defTabSz="914400" rtl="0" eaLnBrk="1" fontAlgn="auto" latinLnBrk="0" hangingPunct="1">
                <a:lnSpc>
                  <a:spcPct val="120000"/>
                </a:lnSpc>
                <a:spcBef>
                  <a:spcPts val="0"/>
                </a:spcBef>
                <a:spcAft>
                  <a:spcPts val="0"/>
                </a:spcAft>
                <a:buClrTx/>
                <a:buSzPts val="2800"/>
                <a:buFontTx/>
                <a:buNone/>
                <a:tabLst/>
                <a:defRPr/>
              </a:pPr>
              <a:r>
                <a:rPr kumimoji="0" lang="en-US" sz="2800" b="0" i="0" u="none" strike="noStrike" kern="0" cap="none" spc="0" normalizeH="0" baseline="0" noProof="0" dirty="0">
                  <a:ln>
                    <a:noFill/>
                  </a:ln>
                  <a:solidFill>
                    <a:srgbClr val="142436"/>
                  </a:solidFill>
                  <a:effectLst/>
                  <a:uLnTx/>
                  <a:uFillTx/>
                  <a:latin typeface="Arial"/>
                  <a:ea typeface="微软雅黑"/>
                  <a:cs typeface="+mn-cs"/>
                </a:rPr>
                <a:t>2. </a:t>
              </a:r>
              <a:r>
                <a:rPr kumimoji="0" lang="en-US" sz="2800" b="0" i="0" u="none" strike="noStrike" kern="0" cap="none" spc="0" normalizeH="0" baseline="0" noProof="0" dirty="0" err="1">
                  <a:ln>
                    <a:noFill/>
                  </a:ln>
                  <a:solidFill>
                    <a:srgbClr val="142436"/>
                  </a:solidFill>
                  <a:effectLst/>
                  <a:uLnTx/>
                  <a:uFillTx/>
                  <a:latin typeface="Arial"/>
                  <a:ea typeface="微软雅黑"/>
                  <a:cs typeface="+mn-cs"/>
                </a:rPr>
                <a:t>Chữ</a:t>
              </a:r>
              <a:r>
                <a:rPr kumimoji="0" lang="en-US" sz="2800" b="0" i="0" u="none" strike="noStrike" kern="0" cap="none" spc="0" normalizeH="0" baseline="0" noProof="0" dirty="0">
                  <a:ln>
                    <a:noFill/>
                  </a:ln>
                  <a:solidFill>
                    <a:srgbClr val="142436"/>
                  </a:solidFill>
                  <a:effectLst/>
                  <a:uLnTx/>
                  <a:uFillTx/>
                  <a:latin typeface="Arial"/>
                  <a:ea typeface="微软雅黑"/>
                  <a:cs typeface="+mn-cs"/>
                </a:rPr>
                <a:t> </a:t>
              </a:r>
              <a:r>
                <a:rPr kumimoji="0" lang="en-US" sz="2800" b="0" i="0" u="none" strike="noStrike" kern="0" cap="none" spc="0" normalizeH="0" baseline="0" noProof="0" dirty="0" err="1">
                  <a:ln>
                    <a:noFill/>
                  </a:ln>
                  <a:solidFill>
                    <a:srgbClr val="142436"/>
                  </a:solidFill>
                  <a:effectLst/>
                  <a:uLnTx/>
                  <a:uFillTx/>
                  <a:latin typeface="Arial"/>
                  <a:ea typeface="微软雅黑"/>
                  <a:cs typeface="+mn-cs"/>
                </a:rPr>
                <a:t>viết</a:t>
              </a:r>
              <a:r>
                <a:rPr kumimoji="0" lang="en-US" sz="2800" b="0" i="0" u="none" strike="noStrike" kern="0" cap="none" spc="0" normalizeH="0" baseline="0" noProof="0" dirty="0">
                  <a:ln>
                    <a:noFill/>
                  </a:ln>
                  <a:solidFill>
                    <a:srgbClr val="142436"/>
                  </a:solidFill>
                  <a:effectLst/>
                  <a:uLnTx/>
                  <a:uFillTx/>
                  <a:latin typeface="Arial"/>
                  <a:ea typeface="微软雅黑"/>
                  <a:cs typeface="+mn-cs"/>
                </a:rPr>
                <a:t> </a:t>
              </a:r>
              <a:r>
                <a:rPr kumimoji="0" lang="en-US" sz="2800" b="0" i="0" u="none" strike="noStrike" kern="0" cap="none" spc="0" normalizeH="0" baseline="0" noProof="0" dirty="0" err="1">
                  <a:ln>
                    <a:noFill/>
                  </a:ln>
                  <a:solidFill>
                    <a:srgbClr val="142436"/>
                  </a:solidFill>
                  <a:effectLst/>
                  <a:uLnTx/>
                  <a:uFillTx/>
                  <a:latin typeface="Arial"/>
                  <a:ea typeface="微软雅黑"/>
                  <a:cs typeface="+mn-cs"/>
                </a:rPr>
                <a:t>rõ</a:t>
              </a:r>
              <a:r>
                <a:rPr kumimoji="0" lang="en-US" sz="2800" b="0" i="0" u="none" strike="noStrike" kern="0" cap="none" spc="0" normalizeH="0" baseline="0" noProof="0" dirty="0">
                  <a:ln>
                    <a:noFill/>
                  </a:ln>
                  <a:solidFill>
                    <a:srgbClr val="142436"/>
                  </a:solidFill>
                  <a:effectLst/>
                  <a:uLnTx/>
                  <a:uFillTx/>
                  <a:latin typeface="Arial"/>
                  <a:ea typeface="微软雅黑"/>
                  <a:cs typeface="+mn-cs"/>
                </a:rPr>
                <a:t> </a:t>
              </a:r>
              <a:r>
                <a:rPr kumimoji="0" lang="en-US" sz="2800" b="0" i="0" u="none" strike="noStrike" kern="0" cap="none" spc="0" normalizeH="0" baseline="0" noProof="0" dirty="0" err="1">
                  <a:ln>
                    <a:noFill/>
                  </a:ln>
                  <a:solidFill>
                    <a:srgbClr val="142436"/>
                  </a:solidFill>
                  <a:effectLst/>
                  <a:uLnTx/>
                  <a:uFillTx/>
                  <a:latin typeface="Arial"/>
                  <a:ea typeface="微软雅黑"/>
                  <a:cs typeface="+mn-cs"/>
                </a:rPr>
                <a:t>ràng</a:t>
              </a:r>
              <a:r>
                <a:rPr kumimoji="0" lang="en-US" sz="2800" b="0" i="0" u="none" strike="noStrike" kern="0" cap="none" spc="0" normalizeH="0" baseline="0" noProof="0" dirty="0">
                  <a:ln>
                    <a:noFill/>
                  </a:ln>
                  <a:solidFill>
                    <a:srgbClr val="142436"/>
                  </a:solidFill>
                  <a:effectLst/>
                  <a:uLnTx/>
                  <a:uFillTx/>
                  <a:latin typeface="Arial"/>
                  <a:ea typeface="微软雅黑"/>
                  <a:cs typeface="+mn-cs"/>
                </a:rPr>
                <a:t>, </a:t>
              </a:r>
              <a:r>
                <a:rPr kumimoji="0" lang="en-US" sz="2800" b="0" i="0" u="none" strike="noStrike" kern="0" cap="none" spc="0" normalizeH="0" baseline="0" noProof="0" dirty="0" err="1">
                  <a:ln>
                    <a:noFill/>
                  </a:ln>
                  <a:solidFill>
                    <a:srgbClr val="142436"/>
                  </a:solidFill>
                  <a:effectLst/>
                  <a:uLnTx/>
                  <a:uFillTx/>
                  <a:latin typeface="Arial"/>
                  <a:ea typeface="微软雅黑"/>
                  <a:cs typeface="+mn-cs"/>
                </a:rPr>
                <a:t>sạch</a:t>
              </a:r>
              <a:r>
                <a:rPr kumimoji="0" lang="en-US" sz="2800" b="0" i="0" u="none" strike="noStrike" kern="0" cap="none" spc="0" normalizeH="0" baseline="0" noProof="0" dirty="0">
                  <a:ln>
                    <a:noFill/>
                  </a:ln>
                  <a:solidFill>
                    <a:srgbClr val="142436"/>
                  </a:solidFill>
                  <a:effectLst/>
                  <a:uLnTx/>
                  <a:uFillTx/>
                  <a:latin typeface="Arial"/>
                  <a:ea typeface="微软雅黑"/>
                  <a:cs typeface="+mn-cs"/>
                </a:rPr>
                <a:t> </a:t>
              </a:r>
              <a:r>
                <a:rPr kumimoji="0" lang="en-US" sz="2800" b="0" i="0" u="none" strike="noStrike" kern="0" cap="none" spc="0" normalizeH="0" baseline="0" noProof="0" dirty="0" err="1">
                  <a:ln>
                    <a:noFill/>
                  </a:ln>
                  <a:solidFill>
                    <a:srgbClr val="142436"/>
                  </a:solidFill>
                  <a:effectLst/>
                  <a:uLnTx/>
                  <a:uFillTx/>
                  <a:latin typeface="Arial"/>
                  <a:ea typeface="微软雅黑"/>
                  <a:cs typeface="+mn-cs"/>
                </a:rPr>
                <a:t>đẹp</a:t>
              </a:r>
              <a:endParaRPr kumimoji="0" lang="en-US" sz="2800" b="0" i="0" u="none" strike="noStrike" kern="0" cap="none" spc="0" normalizeH="0" baseline="0" noProof="0" dirty="0">
                <a:ln>
                  <a:noFill/>
                </a:ln>
                <a:solidFill>
                  <a:srgbClr val="142436"/>
                </a:solidFill>
                <a:effectLst/>
                <a:uLnTx/>
                <a:uFillTx/>
                <a:latin typeface="Arial"/>
                <a:ea typeface="微软雅黑"/>
                <a:cs typeface="+mn-cs"/>
              </a:endParaRPr>
            </a:p>
            <a:p>
              <a:pPr marL="0" marR="0" lvl="0" indent="0" algn="l" defTabSz="914400" rtl="0" eaLnBrk="1" fontAlgn="auto" latinLnBrk="0" hangingPunct="1">
                <a:lnSpc>
                  <a:spcPct val="120000"/>
                </a:lnSpc>
                <a:spcBef>
                  <a:spcPts val="0"/>
                </a:spcBef>
                <a:spcAft>
                  <a:spcPts val="0"/>
                </a:spcAft>
                <a:buClrTx/>
                <a:buSzPts val="2800"/>
                <a:buFontTx/>
                <a:buNone/>
                <a:tabLst/>
                <a:defRPr/>
              </a:pPr>
              <a:r>
                <a:rPr kumimoji="0" lang="en-US" sz="2800" b="0" i="0" u="none" strike="noStrike" kern="0" cap="none" spc="0" normalizeH="0" baseline="0" noProof="0" dirty="0">
                  <a:ln>
                    <a:noFill/>
                  </a:ln>
                  <a:solidFill>
                    <a:srgbClr val="142436"/>
                  </a:solidFill>
                  <a:effectLst/>
                  <a:uLnTx/>
                  <a:uFillTx/>
                  <a:latin typeface="Arial"/>
                  <a:ea typeface="微软雅黑"/>
                  <a:cs typeface="+mn-cs"/>
                </a:rPr>
                <a:t>3. </a:t>
              </a:r>
              <a:r>
                <a:rPr kumimoji="0" lang="en-US" sz="2800" b="0" i="0" u="none" strike="noStrike" kern="0" cap="none" spc="0" normalizeH="0" baseline="0" noProof="0" dirty="0" err="1">
                  <a:ln>
                    <a:noFill/>
                  </a:ln>
                  <a:solidFill>
                    <a:srgbClr val="142436"/>
                  </a:solidFill>
                  <a:effectLst/>
                  <a:uLnTx/>
                  <a:uFillTx/>
                  <a:latin typeface="Arial"/>
                  <a:ea typeface="微软雅黑"/>
                  <a:cs typeface="+mn-cs"/>
                </a:rPr>
                <a:t>Trình</a:t>
              </a:r>
              <a:r>
                <a:rPr kumimoji="0" lang="en-US" sz="2800" b="0" i="0" u="none" strike="noStrike" kern="0" cap="none" spc="0" normalizeH="0" baseline="0" noProof="0" dirty="0">
                  <a:ln>
                    <a:noFill/>
                  </a:ln>
                  <a:solidFill>
                    <a:srgbClr val="142436"/>
                  </a:solidFill>
                  <a:effectLst/>
                  <a:uLnTx/>
                  <a:uFillTx/>
                  <a:latin typeface="Arial"/>
                  <a:ea typeface="微软雅黑"/>
                  <a:cs typeface="+mn-cs"/>
                </a:rPr>
                <a:t> </a:t>
              </a:r>
              <a:r>
                <a:rPr kumimoji="0" lang="en-US" sz="2800" b="0" i="0" u="none" strike="noStrike" kern="0" cap="none" spc="0" normalizeH="0" baseline="0" noProof="0" dirty="0" err="1">
                  <a:ln>
                    <a:noFill/>
                  </a:ln>
                  <a:solidFill>
                    <a:srgbClr val="142436"/>
                  </a:solidFill>
                  <a:effectLst/>
                  <a:uLnTx/>
                  <a:uFillTx/>
                  <a:latin typeface="Arial"/>
                  <a:ea typeface="微软雅黑"/>
                  <a:cs typeface="+mn-cs"/>
                </a:rPr>
                <a:t>bày</a:t>
              </a:r>
              <a:r>
                <a:rPr kumimoji="0" lang="en-US" sz="2800" b="0" i="0" u="none" strike="noStrike" kern="0" cap="none" spc="0" normalizeH="0" baseline="0" noProof="0" dirty="0">
                  <a:ln>
                    <a:noFill/>
                  </a:ln>
                  <a:solidFill>
                    <a:srgbClr val="142436"/>
                  </a:solidFill>
                  <a:effectLst/>
                  <a:uLnTx/>
                  <a:uFillTx/>
                  <a:latin typeface="Arial"/>
                  <a:ea typeface="微软雅黑"/>
                  <a:cs typeface="+mn-cs"/>
                </a:rPr>
                <a:t> </a:t>
              </a:r>
              <a:r>
                <a:rPr kumimoji="0" lang="en-US" sz="2800" b="0" i="0" u="none" strike="noStrike" kern="0" cap="none" spc="0" normalizeH="0" baseline="0" noProof="0" dirty="0" err="1">
                  <a:ln>
                    <a:noFill/>
                  </a:ln>
                  <a:solidFill>
                    <a:srgbClr val="142436"/>
                  </a:solidFill>
                  <a:effectLst/>
                  <a:uLnTx/>
                  <a:uFillTx/>
                  <a:latin typeface="Arial"/>
                  <a:ea typeface="微软雅黑"/>
                  <a:cs typeface="+mn-cs"/>
                </a:rPr>
                <a:t>đúng</a:t>
              </a:r>
              <a:r>
                <a:rPr kumimoji="0" lang="en-US" sz="2800" b="0" i="0" u="none" strike="noStrike" kern="0" cap="none" spc="0" normalizeH="0" baseline="0" noProof="0" dirty="0">
                  <a:ln>
                    <a:noFill/>
                  </a:ln>
                  <a:solidFill>
                    <a:srgbClr val="142436"/>
                  </a:solidFill>
                  <a:effectLst/>
                  <a:uLnTx/>
                  <a:uFillTx/>
                  <a:latin typeface="Arial"/>
                  <a:ea typeface="微软雅黑"/>
                  <a:cs typeface="+mn-cs"/>
                </a:rPr>
                <a:t> </a:t>
              </a:r>
              <a:r>
                <a:rPr kumimoji="0" lang="en-US" sz="2800" b="0" i="0" u="none" strike="noStrike" kern="0" cap="none" spc="0" normalizeH="0" baseline="0" noProof="0" dirty="0" err="1">
                  <a:ln>
                    <a:noFill/>
                  </a:ln>
                  <a:solidFill>
                    <a:srgbClr val="142436"/>
                  </a:solidFill>
                  <a:effectLst/>
                  <a:uLnTx/>
                  <a:uFillTx/>
                  <a:latin typeface="Arial"/>
                  <a:ea typeface="微软雅黑"/>
                  <a:cs typeface="+mn-cs"/>
                </a:rPr>
                <a:t>hình</a:t>
              </a:r>
              <a:r>
                <a:rPr kumimoji="0" lang="en-US" sz="2800" b="0" i="0" u="none" strike="noStrike" kern="0" cap="none" spc="0" normalizeH="0" baseline="0" noProof="0" dirty="0">
                  <a:ln>
                    <a:noFill/>
                  </a:ln>
                  <a:solidFill>
                    <a:srgbClr val="142436"/>
                  </a:solidFill>
                  <a:effectLst/>
                  <a:uLnTx/>
                  <a:uFillTx/>
                  <a:latin typeface="Arial"/>
                  <a:ea typeface="微软雅黑"/>
                  <a:cs typeface="+mn-cs"/>
                </a:rPr>
                <a:t> </a:t>
              </a:r>
              <a:r>
                <a:rPr kumimoji="0" lang="en-US" sz="2800" b="0" i="0" u="none" strike="noStrike" kern="0" cap="none" spc="0" normalizeH="0" baseline="0" noProof="0" dirty="0" err="1">
                  <a:ln>
                    <a:noFill/>
                  </a:ln>
                  <a:solidFill>
                    <a:srgbClr val="142436"/>
                  </a:solidFill>
                  <a:effectLst/>
                  <a:uLnTx/>
                  <a:uFillTx/>
                  <a:latin typeface="Arial"/>
                  <a:ea typeface="微软雅黑"/>
                  <a:cs typeface="+mn-cs"/>
                </a:rPr>
                <a:t>thức</a:t>
              </a:r>
              <a:endParaRPr kumimoji="0" lang="en-US" sz="2800" b="0" i="0" u="none" strike="noStrike" kern="0" cap="none" spc="0" normalizeH="0" baseline="0" noProof="0" dirty="0">
                <a:ln>
                  <a:noFill/>
                </a:ln>
                <a:solidFill>
                  <a:srgbClr val="142436"/>
                </a:solidFill>
                <a:effectLst/>
                <a:uLnTx/>
                <a:uFillTx/>
                <a:latin typeface="Arial"/>
                <a:ea typeface="微软雅黑"/>
                <a:cs typeface="+mn-cs"/>
              </a:endParaRPr>
            </a:p>
          </p:txBody>
        </p:sp>
        <p:sp>
          <p:nvSpPr>
            <p:cNvPr id="8" name="5-Point Star 7"/>
            <p:cNvSpPr/>
            <p:nvPr/>
          </p:nvSpPr>
          <p:spPr>
            <a:xfrm>
              <a:off x="6067544" y="4087611"/>
              <a:ext cx="360000" cy="324000"/>
            </a:xfrm>
            <a:prstGeom prst="star5">
              <a:avLst>
                <a:gd name="adj" fmla="val 29081"/>
                <a:gd name="hf" fmla="val 105146"/>
                <a:gd name="vf" fmla="val 110557"/>
              </a:avLst>
            </a:prstGeom>
            <a:solidFill>
              <a:srgbClr val="FFC000"/>
            </a:solidFill>
            <a:ln w="19050" cap="flat" cmpd="sng" algn="ctr">
              <a:solidFill>
                <a:schemeClr val="bg1"/>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等线" panose="020F0502020204030204"/>
                <a:ea typeface="微软雅黑"/>
                <a:cs typeface="+mn-cs"/>
                <a:sym typeface="Arial"/>
              </a:endParaRPr>
            </a:p>
          </p:txBody>
        </p:sp>
        <p:sp>
          <p:nvSpPr>
            <p:cNvPr id="15" name="5-Point Star 14"/>
            <p:cNvSpPr/>
            <p:nvPr/>
          </p:nvSpPr>
          <p:spPr>
            <a:xfrm>
              <a:off x="4990279" y="3507534"/>
              <a:ext cx="360000" cy="324000"/>
            </a:xfrm>
            <a:prstGeom prst="star5">
              <a:avLst>
                <a:gd name="adj" fmla="val 29081"/>
                <a:gd name="hf" fmla="val 105146"/>
                <a:gd name="vf" fmla="val 110557"/>
              </a:avLst>
            </a:prstGeom>
            <a:solidFill>
              <a:srgbClr val="FFC000"/>
            </a:solidFill>
            <a:ln w="19050" cap="flat" cmpd="sng" algn="ctr">
              <a:solidFill>
                <a:schemeClr val="bg1"/>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等线" panose="020F0502020204030204"/>
                <a:ea typeface="微软雅黑"/>
                <a:cs typeface="+mn-cs"/>
                <a:sym typeface="Arial"/>
              </a:endParaRPr>
            </a:p>
          </p:txBody>
        </p:sp>
        <p:sp>
          <p:nvSpPr>
            <p:cNvPr id="16" name="5-Point Star 15"/>
            <p:cNvSpPr/>
            <p:nvPr/>
          </p:nvSpPr>
          <p:spPr>
            <a:xfrm>
              <a:off x="5420004" y="3507534"/>
              <a:ext cx="360000" cy="324000"/>
            </a:xfrm>
            <a:prstGeom prst="star5">
              <a:avLst>
                <a:gd name="adj" fmla="val 29081"/>
                <a:gd name="hf" fmla="val 105146"/>
                <a:gd name="vf" fmla="val 110557"/>
              </a:avLst>
            </a:prstGeom>
            <a:solidFill>
              <a:srgbClr val="FFC000"/>
            </a:solidFill>
            <a:ln w="19050" cap="flat" cmpd="sng" algn="ctr">
              <a:solidFill>
                <a:schemeClr val="bg1"/>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等线" panose="020F0502020204030204"/>
                <a:ea typeface="微软雅黑"/>
                <a:cs typeface="+mn-cs"/>
                <a:sym typeface="Arial"/>
              </a:endParaRPr>
            </a:p>
          </p:txBody>
        </p:sp>
        <p:sp>
          <p:nvSpPr>
            <p:cNvPr id="17" name="5-Point Star 16"/>
            <p:cNvSpPr/>
            <p:nvPr/>
          </p:nvSpPr>
          <p:spPr>
            <a:xfrm>
              <a:off x="5849729" y="3507534"/>
              <a:ext cx="360000" cy="324000"/>
            </a:xfrm>
            <a:prstGeom prst="star5">
              <a:avLst>
                <a:gd name="adj" fmla="val 29081"/>
                <a:gd name="hf" fmla="val 105146"/>
                <a:gd name="vf" fmla="val 110557"/>
              </a:avLst>
            </a:prstGeom>
            <a:solidFill>
              <a:srgbClr val="FFC000"/>
            </a:solidFill>
            <a:ln w="19050" cap="flat" cmpd="sng" algn="ctr">
              <a:solidFill>
                <a:schemeClr val="bg1"/>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等线" panose="020F0502020204030204"/>
                <a:ea typeface="微软雅黑"/>
                <a:cs typeface="+mn-cs"/>
                <a:sym typeface="Arial"/>
              </a:endParaRPr>
            </a:p>
          </p:txBody>
        </p:sp>
        <p:sp>
          <p:nvSpPr>
            <p:cNvPr id="18" name="5-Point Star 17"/>
            <p:cNvSpPr/>
            <p:nvPr/>
          </p:nvSpPr>
          <p:spPr>
            <a:xfrm>
              <a:off x="5836466" y="4515175"/>
              <a:ext cx="360000" cy="324000"/>
            </a:xfrm>
            <a:prstGeom prst="star5">
              <a:avLst>
                <a:gd name="adj" fmla="val 29081"/>
                <a:gd name="hf" fmla="val 105146"/>
                <a:gd name="vf" fmla="val 110557"/>
              </a:avLst>
            </a:prstGeom>
            <a:solidFill>
              <a:srgbClr val="FFC000"/>
            </a:solidFill>
            <a:ln w="19050" cap="flat" cmpd="sng" algn="ctr">
              <a:solidFill>
                <a:schemeClr val="bg1"/>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等线" panose="020F0502020204030204"/>
                <a:ea typeface="微软雅黑"/>
                <a:cs typeface="+mn-cs"/>
                <a:sym typeface="Arial"/>
              </a:endParaRPr>
            </a:p>
          </p:txBody>
        </p:sp>
      </p:gr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04428" y="3950428"/>
            <a:ext cx="2254910" cy="2251308"/>
          </a:xfrm>
          <a:prstGeom prst="rect">
            <a:avLst/>
          </a:prstGeom>
        </p:spPr>
      </p:pic>
      <p:grpSp>
        <p:nvGrpSpPr>
          <p:cNvPr id="11" name="Group 10"/>
          <p:cNvGrpSpPr/>
          <p:nvPr/>
        </p:nvGrpSpPr>
        <p:grpSpPr>
          <a:xfrm>
            <a:off x="2977570" y="216191"/>
            <a:ext cx="6181768" cy="783607"/>
            <a:chOff x="572821" y="288470"/>
            <a:chExt cx="9735405" cy="783607"/>
          </a:xfrm>
        </p:grpSpPr>
        <p:sp>
          <p:nvSpPr>
            <p:cNvPr id="12" name="îṥḷíďê">
              <a:extLst>
                <a:ext uri="{FF2B5EF4-FFF2-40B4-BE49-F238E27FC236}">
                  <a16:creationId xmlns:a16="http://schemas.microsoft.com/office/drawing/2014/main" id="{0FC02470-C26C-4027-8E2A-220B2FAEF488}"/>
                </a:ext>
              </a:extLst>
            </p:cNvPr>
            <p:cNvSpPr/>
            <p:nvPr/>
          </p:nvSpPr>
          <p:spPr bwMode="auto">
            <a:xfrm>
              <a:off x="2873170" y="343910"/>
              <a:ext cx="5134709" cy="633041"/>
            </a:xfrm>
            <a:prstGeom prst="roundRect">
              <a:avLst>
                <a:gd name="adj" fmla="val 50000"/>
              </a:avLst>
            </a:prstGeom>
            <a:solidFill>
              <a:schemeClr val="bg1"/>
            </a:solidFill>
            <a:ln w="53975" cap="rnd" cmpd="thickThin">
              <a:solidFill>
                <a:srgbClr val="7A4E48"/>
              </a:solidFill>
              <a:prstDash val="sysDash"/>
              <a:round/>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1200" b="0" i="0" u="none" strike="noStrike" kern="1200" cap="none" spc="0" normalizeH="0" baseline="0" noProof="0" dirty="0">
                <a:ln>
                  <a:noFill/>
                </a:ln>
                <a:solidFill>
                  <a:srgbClr val="000000"/>
                </a:solidFill>
                <a:effectLst/>
                <a:uLnTx/>
                <a:uFillTx/>
                <a:latin typeface="Arial"/>
                <a:ea typeface="微软雅黑"/>
                <a:cs typeface="+mn-cs"/>
              </a:endParaRPr>
            </a:p>
          </p:txBody>
        </p:sp>
        <p:sp>
          <p:nvSpPr>
            <p:cNvPr id="13" name="Google Shape;5317;p41"/>
            <p:cNvSpPr txBox="1">
              <a:spLocks/>
            </p:cNvSpPr>
            <p:nvPr/>
          </p:nvSpPr>
          <p:spPr>
            <a:xfrm>
              <a:off x="572821" y="288470"/>
              <a:ext cx="9735405" cy="78360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2pPr>
              <a:lvl3pPr marR="0" lvl="2"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3pPr>
              <a:lvl4pPr marR="0" lvl="3"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4pPr>
              <a:lvl5pPr marR="0" lvl="4"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5pPr>
              <a:lvl6pPr marR="0" lvl="5"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6pPr>
              <a:lvl7pPr marR="0" lvl="6"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7pPr>
              <a:lvl8pPr marR="0" lvl="7"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8pPr>
              <a:lvl9pPr marR="0" lvl="8"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9pPr>
            </a:lstStyle>
            <a:p>
              <a:pPr marL="0" marR="0" lvl="0" indent="0" algn="ctr" defTabSz="914400" rtl="0" eaLnBrk="1" fontAlgn="auto" latinLnBrk="0" hangingPunct="1">
                <a:lnSpc>
                  <a:spcPct val="100000"/>
                </a:lnSpc>
                <a:spcBef>
                  <a:spcPts val="0"/>
                </a:spcBef>
                <a:spcAft>
                  <a:spcPts val="0"/>
                </a:spcAft>
                <a:buClr>
                  <a:prstClr val="black"/>
                </a:buClr>
                <a:buSzPts val="2800"/>
                <a:buFont typeface="Gloria Hallelujah"/>
                <a:buNone/>
                <a:tabLst/>
                <a:defRPr/>
              </a:pPr>
              <a:r>
                <a:rPr kumimoji="0" lang="en-US" sz="3600" b="1" i="0" u="none" strike="noStrike" kern="1200" cap="none" spc="0" normalizeH="0" baseline="0" noProof="0" dirty="0" err="1">
                  <a:ln>
                    <a:noFill/>
                  </a:ln>
                  <a:solidFill>
                    <a:srgbClr val="0064D2">
                      <a:lumMod val="50000"/>
                    </a:srgbClr>
                  </a:solidFill>
                  <a:effectLst/>
                  <a:uLnTx/>
                  <a:uFillTx/>
                  <a:latin typeface="Calibri" panose="020F0502020204030204" pitchFamily="34" charset="0"/>
                  <a:cs typeface="Calibri" panose="020F0502020204030204" pitchFamily="34" charset="0"/>
                  <a:sym typeface="Gloria Hallelujah"/>
                </a:rPr>
                <a:t>Nghe</a:t>
              </a:r>
              <a:r>
                <a:rPr kumimoji="0" lang="en-US" sz="3600" b="1" i="0" u="none" strike="noStrike" kern="1200" cap="none" spc="0" normalizeH="0" baseline="0" noProof="0" dirty="0">
                  <a:ln>
                    <a:noFill/>
                  </a:ln>
                  <a:solidFill>
                    <a:srgbClr val="0064D2">
                      <a:lumMod val="50000"/>
                    </a:srgbClr>
                  </a:solidFill>
                  <a:effectLst/>
                  <a:uLnTx/>
                  <a:uFillTx/>
                  <a:latin typeface="Calibri" panose="020F0502020204030204" pitchFamily="34" charset="0"/>
                  <a:cs typeface="Calibri" panose="020F0502020204030204" pitchFamily="34" charset="0"/>
                  <a:sym typeface="Gloria Hallelujah"/>
                </a:rPr>
                <a:t> - </a:t>
              </a:r>
              <a:r>
                <a:rPr kumimoji="0" lang="en-US" sz="3600" b="1" i="0" u="none" strike="noStrike" kern="1200" cap="none" spc="0" normalizeH="0" baseline="0" noProof="0" dirty="0" err="1">
                  <a:ln>
                    <a:noFill/>
                  </a:ln>
                  <a:solidFill>
                    <a:srgbClr val="0064D2">
                      <a:lumMod val="50000"/>
                    </a:srgbClr>
                  </a:solidFill>
                  <a:effectLst/>
                  <a:uLnTx/>
                  <a:uFillTx/>
                  <a:latin typeface="Calibri" panose="020F0502020204030204" pitchFamily="34" charset="0"/>
                  <a:cs typeface="Calibri" panose="020F0502020204030204" pitchFamily="34" charset="0"/>
                  <a:sym typeface="Gloria Hallelujah"/>
                </a:rPr>
                <a:t>viết</a:t>
              </a:r>
              <a:endParaRPr kumimoji="0" lang="en-US" sz="3600" b="1" i="0" u="none" strike="noStrike" kern="1200" cap="none" spc="0" normalizeH="0" baseline="0" noProof="0" dirty="0">
                <a:ln>
                  <a:noFill/>
                </a:ln>
                <a:solidFill>
                  <a:srgbClr val="0064D2">
                    <a:lumMod val="50000"/>
                  </a:srgbClr>
                </a:solidFill>
                <a:effectLst/>
                <a:uLnTx/>
                <a:uFillTx/>
                <a:latin typeface="Calibri" panose="020F0502020204030204" pitchFamily="34" charset="0"/>
                <a:cs typeface="Calibri" panose="020F0502020204030204" pitchFamily="34" charset="0"/>
                <a:sym typeface="Gloria Hallelujah"/>
              </a:endParaRPr>
            </a:p>
          </p:txBody>
        </p:sp>
      </p:grpSp>
      <p:sp>
        <p:nvSpPr>
          <p:cNvPr id="14" name="Google Shape;5317;p41"/>
          <p:cNvSpPr txBox="1">
            <a:spLocks/>
          </p:cNvSpPr>
          <p:nvPr/>
        </p:nvSpPr>
        <p:spPr>
          <a:xfrm>
            <a:off x="2977570" y="1088836"/>
            <a:ext cx="6181768" cy="78360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2pPr>
            <a:lvl3pPr marR="0" lvl="2"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3pPr>
            <a:lvl4pPr marR="0" lvl="3"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4pPr>
            <a:lvl5pPr marR="0" lvl="4"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5pPr>
            <a:lvl6pPr marR="0" lvl="5"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6pPr>
            <a:lvl7pPr marR="0" lvl="6"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7pPr>
            <a:lvl8pPr marR="0" lvl="7"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8pPr>
            <a:lvl9pPr marR="0" lvl="8"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9pPr>
          </a:lstStyle>
          <a:p>
            <a:pPr marL="0" marR="0" lvl="0" indent="0" algn="ctr" defTabSz="914400" rtl="0" eaLnBrk="1" fontAlgn="auto" latinLnBrk="0" hangingPunct="1">
              <a:lnSpc>
                <a:spcPct val="100000"/>
              </a:lnSpc>
              <a:spcBef>
                <a:spcPts val="0"/>
              </a:spcBef>
              <a:spcAft>
                <a:spcPts val="0"/>
              </a:spcAft>
              <a:buClr>
                <a:prstClr val="black"/>
              </a:buClr>
              <a:buSzPts val="2800"/>
              <a:buFont typeface="Gloria Hallelujah"/>
              <a:buNone/>
              <a:tabLst/>
              <a:defRPr/>
            </a:pPr>
            <a:r>
              <a:rPr kumimoji="0" lang="en-US" sz="3600" b="1" i="0" u="none" strike="noStrike" kern="1200" cap="none" spc="0" normalizeH="0" baseline="0" noProof="0" dirty="0" err="1">
                <a:ln>
                  <a:noFill/>
                </a:ln>
                <a:solidFill>
                  <a:srgbClr val="EA4618"/>
                </a:solidFill>
                <a:effectLst/>
                <a:uLnTx/>
                <a:uFillTx/>
                <a:latin typeface="Coiny" panose="02000903060500060000" pitchFamily="2" charset="0"/>
                <a:cs typeface="Calibri" panose="020F0502020204030204" pitchFamily="34" charset="0"/>
                <a:sym typeface="Gloria Hallelujah"/>
              </a:rPr>
              <a:t>Lời</a:t>
            </a:r>
            <a:r>
              <a:rPr kumimoji="0" lang="en-US" sz="3600" b="1" i="0" u="none" strike="noStrike" kern="1200" cap="none" spc="0" normalizeH="0" baseline="0" noProof="0" dirty="0">
                <a:ln>
                  <a:noFill/>
                </a:ln>
                <a:solidFill>
                  <a:srgbClr val="EA4618"/>
                </a:solidFill>
                <a:effectLst/>
                <a:uLnTx/>
                <a:uFillTx/>
                <a:latin typeface="Coiny" panose="02000903060500060000" pitchFamily="2" charset="0"/>
                <a:cs typeface="Calibri" panose="020F0502020204030204" pitchFamily="34" charset="0"/>
                <a:sym typeface="Gloria Hallelujah"/>
              </a:rPr>
              <a:t> </a:t>
            </a:r>
            <a:r>
              <a:rPr kumimoji="0" lang="en-US" sz="3600" b="1" i="0" u="none" strike="noStrike" kern="1200" cap="none" spc="0" normalizeH="0" baseline="0" noProof="0" dirty="0" err="1">
                <a:ln>
                  <a:noFill/>
                </a:ln>
                <a:solidFill>
                  <a:srgbClr val="EA4618"/>
                </a:solidFill>
                <a:effectLst/>
                <a:uLnTx/>
                <a:uFillTx/>
                <a:latin typeface="Coiny" panose="02000903060500060000" pitchFamily="2" charset="0"/>
                <a:cs typeface="Calibri" panose="020F0502020204030204" pitchFamily="34" charset="0"/>
                <a:sym typeface="Gloria Hallelujah"/>
              </a:rPr>
              <a:t>giải</a:t>
            </a:r>
            <a:r>
              <a:rPr kumimoji="0" lang="en-US" sz="3600" b="1" i="0" u="none" strike="noStrike" kern="1200" cap="none" spc="0" normalizeH="0" baseline="0" noProof="0" dirty="0">
                <a:ln>
                  <a:noFill/>
                </a:ln>
                <a:solidFill>
                  <a:srgbClr val="EA4618"/>
                </a:solidFill>
                <a:effectLst/>
                <a:uLnTx/>
                <a:uFillTx/>
                <a:latin typeface="Coiny" panose="02000903060500060000" pitchFamily="2" charset="0"/>
                <a:cs typeface="Calibri" panose="020F0502020204030204" pitchFamily="34" charset="0"/>
                <a:sym typeface="Gloria Hallelujah"/>
              </a:rPr>
              <a:t> </a:t>
            </a:r>
            <a:r>
              <a:rPr kumimoji="0" lang="en-US" sz="3600" b="1" i="0" u="none" strike="noStrike" kern="1200" cap="none" spc="0" normalizeH="0" baseline="0" noProof="0" dirty="0" err="1">
                <a:ln>
                  <a:noFill/>
                </a:ln>
                <a:solidFill>
                  <a:srgbClr val="EA4618"/>
                </a:solidFill>
                <a:effectLst/>
                <a:uLnTx/>
                <a:uFillTx/>
                <a:latin typeface="Coiny" panose="02000903060500060000" pitchFamily="2" charset="0"/>
                <a:cs typeface="Calibri" panose="020F0502020204030204" pitchFamily="34" charset="0"/>
                <a:sym typeface="Gloria Hallelujah"/>
              </a:rPr>
              <a:t>Toán</a:t>
            </a:r>
            <a:r>
              <a:rPr kumimoji="0" lang="en-US" sz="3600" b="1" i="0" u="none" strike="noStrike" kern="1200" cap="none" spc="0" normalizeH="0" baseline="0" noProof="0" dirty="0">
                <a:ln>
                  <a:noFill/>
                </a:ln>
                <a:solidFill>
                  <a:srgbClr val="EA4618"/>
                </a:solidFill>
                <a:effectLst/>
                <a:uLnTx/>
                <a:uFillTx/>
                <a:latin typeface="Coiny" panose="02000903060500060000" pitchFamily="2" charset="0"/>
                <a:cs typeface="Calibri" panose="020F0502020204030204" pitchFamily="34" charset="0"/>
                <a:sym typeface="Gloria Hallelujah"/>
              </a:rPr>
              <a:t> </a:t>
            </a:r>
            <a:r>
              <a:rPr kumimoji="0" lang="en-US" sz="3600" b="1" i="0" u="none" strike="noStrike" kern="1200" cap="none" spc="0" normalizeH="0" baseline="0" noProof="0" dirty="0" err="1">
                <a:ln>
                  <a:noFill/>
                </a:ln>
                <a:solidFill>
                  <a:srgbClr val="EA4618"/>
                </a:solidFill>
                <a:effectLst/>
                <a:uLnTx/>
                <a:uFillTx/>
                <a:latin typeface="Coiny" panose="02000903060500060000" pitchFamily="2" charset="0"/>
                <a:cs typeface="Calibri" panose="020F0502020204030204" pitchFamily="34" charset="0"/>
                <a:sym typeface="Gloria Hallelujah"/>
              </a:rPr>
              <a:t>đặc</a:t>
            </a:r>
            <a:r>
              <a:rPr kumimoji="0" lang="en-US" sz="3600" b="1" i="0" u="none" strike="noStrike" kern="1200" cap="none" spc="0" normalizeH="0" baseline="0" noProof="0" dirty="0">
                <a:ln>
                  <a:noFill/>
                </a:ln>
                <a:solidFill>
                  <a:srgbClr val="EA4618"/>
                </a:solidFill>
                <a:effectLst/>
                <a:uLnTx/>
                <a:uFillTx/>
                <a:latin typeface="Coiny" panose="02000903060500060000" pitchFamily="2" charset="0"/>
                <a:cs typeface="Calibri" panose="020F0502020204030204" pitchFamily="34" charset="0"/>
                <a:sym typeface="Gloria Hallelujah"/>
              </a:rPr>
              <a:t> </a:t>
            </a:r>
            <a:r>
              <a:rPr kumimoji="0" lang="en-US" sz="3600" b="1" i="0" u="none" strike="noStrike" kern="1200" cap="none" spc="0" normalizeH="0" baseline="0" noProof="0" dirty="0" err="1">
                <a:ln>
                  <a:noFill/>
                </a:ln>
                <a:solidFill>
                  <a:srgbClr val="EA4618"/>
                </a:solidFill>
                <a:effectLst/>
                <a:uLnTx/>
                <a:uFillTx/>
                <a:latin typeface="Coiny" panose="02000903060500060000" pitchFamily="2" charset="0"/>
                <a:cs typeface="Calibri" panose="020F0502020204030204" pitchFamily="34" charset="0"/>
                <a:sym typeface="Gloria Hallelujah"/>
              </a:rPr>
              <a:t>biệt</a:t>
            </a:r>
            <a:endParaRPr kumimoji="0" lang="en-US" sz="3600" b="1" i="0" u="none" strike="noStrike" kern="1200" cap="none" spc="0" normalizeH="0" baseline="0" noProof="0" dirty="0">
              <a:ln>
                <a:noFill/>
              </a:ln>
              <a:solidFill>
                <a:srgbClr val="EA4618"/>
              </a:solidFill>
              <a:effectLst/>
              <a:uLnTx/>
              <a:uFillTx/>
              <a:latin typeface="Coiny" panose="02000903060500060000" pitchFamily="2" charset="0"/>
              <a:cs typeface="Calibri" panose="020F0502020204030204" pitchFamily="34" charset="0"/>
              <a:sym typeface="Gloria Hallelujah"/>
            </a:endParaRPr>
          </a:p>
        </p:txBody>
      </p:sp>
      <p:grpSp>
        <p:nvGrpSpPr>
          <p:cNvPr id="25" name="Group 24"/>
          <p:cNvGrpSpPr/>
          <p:nvPr/>
        </p:nvGrpSpPr>
        <p:grpSpPr>
          <a:xfrm>
            <a:off x="7072010" y="1961481"/>
            <a:ext cx="4412572" cy="2240955"/>
            <a:chOff x="7562960" y="2029855"/>
            <a:chExt cx="2844356" cy="2037887"/>
          </a:xfrm>
        </p:grpSpPr>
        <p:sp>
          <p:nvSpPr>
            <p:cNvPr id="19" name="ïsḻîdé">
              <a:extLst>
                <a:ext uri="{FF2B5EF4-FFF2-40B4-BE49-F238E27FC236}">
                  <a16:creationId xmlns:a16="http://schemas.microsoft.com/office/drawing/2014/main" id="{109DC4CC-6BAD-48BA-9314-6E0942235C6A}"/>
                </a:ext>
              </a:extLst>
            </p:cNvPr>
            <p:cNvSpPr/>
            <p:nvPr/>
          </p:nvSpPr>
          <p:spPr bwMode="auto">
            <a:xfrm>
              <a:off x="7671479" y="2075243"/>
              <a:ext cx="2615461" cy="1947112"/>
            </a:xfrm>
            <a:custGeom>
              <a:avLst/>
              <a:gdLst>
                <a:gd name="T0" fmla="*/ 1263 w 1300"/>
                <a:gd name="T1" fmla="*/ 334 h 892"/>
                <a:gd name="T2" fmla="*/ 1095 w 1300"/>
                <a:gd name="T3" fmla="*/ 267 h 892"/>
                <a:gd name="T4" fmla="*/ 1070 w 1300"/>
                <a:gd name="T5" fmla="*/ 268 h 892"/>
                <a:gd name="T6" fmla="*/ 1000 w 1300"/>
                <a:gd name="T7" fmla="*/ 123 h 892"/>
                <a:gd name="T8" fmla="*/ 880 w 1300"/>
                <a:gd name="T9" fmla="*/ 82 h 892"/>
                <a:gd name="T10" fmla="*/ 782 w 1300"/>
                <a:gd name="T11" fmla="*/ 100 h 892"/>
                <a:gd name="T12" fmla="*/ 573 w 1300"/>
                <a:gd name="T13" fmla="*/ 0 h 892"/>
                <a:gd name="T14" fmla="*/ 561 w 1300"/>
                <a:gd name="T15" fmla="*/ 1 h 892"/>
                <a:gd name="T16" fmla="*/ 346 w 1300"/>
                <a:gd name="T17" fmla="*/ 165 h 892"/>
                <a:gd name="T18" fmla="*/ 307 w 1300"/>
                <a:gd name="T19" fmla="*/ 161 h 892"/>
                <a:gd name="T20" fmla="*/ 183 w 1300"/>
                <a:gd name="T21" fmla="*/ 245 h 892"/>
                <a:gd name="T22" fmla="*/ 168 w 1300"/>
                <a:gd name="T23" fmla="*/ 244 h 892"/>
                <a:gd name="T24" fmla="*/ 38 w 1300"/>
                <a:gd name="T25" fmla="*/ 320 h 892"/>
                <a:gd name="T26" fmla="*/ 33 w 1300"/>
                <a:gd name="T27" fmla="*/ 496 h 892"/>
                <a:gd name="T28" fmla="*/ 214 w 1300"/>
                <a:gd name="T29" fmla="*/ 587 h 892"/>
                <a:gd name="T30" fmla="*/ 283 w 1300"/>
                <a:gd name="T31" fmla="*/ 580 h 892"/>
                <a:gd name="T32" fmla="*/ 405 w 1300"/>
                <a:gd name="T33" fmla="*/ 685 h 892"/>
                <a:gd name="T34" fmla="*/ 437 w 1300"/>
                <a:gd name="T35" fmla="*/ 687 h 892"/>
                <a:gd name="T36" fmla="*/ 576 w 1300"/>
                <a:gd name="T37" fmla="*/ 627 h 892"/>
                <a:gd name="T38" fmla="*/ 792 w 1300"/>
                <a:gd name="T39" fmla="*/ 752 h 892"/>
                <a:gd name="T40" fmla="*/ 702 w 1300"/>
                <a:gd name="T41" fmla="*/ 892 h 892"/>
                <a:gd name="T42" fmla="*/ 983 w 1300"/>
                <a:gd name="T43" fmla="*/ 619 h 892"/>
                <a:gd name="T44" fmla="*/ 985 w 1300"/>
                <a:gd name="T45" fmla="*/ 616 h 892"/>
                <a:gd name="T46" fmla="*/ 1039 w 1300"/>
                <a:gd name="T47" fmla="*/ 623 h 892"/>
                <a:gd name="T48" fmla="*/ 1149 w 1300"/>
                <a:gd name="T49" fmla="*/ 570 h 892"/>
                <a:gd name="T50" fmla="*/ 1270 w 1300"/>
                <a:gd name="T51" fmla="*/ 489 h 892"/>
                <a:gd name="T52" fmla="*/ 1263 w 1300"/>
                <a:gd name="T53" fmla="*/ 334 h 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00" h="892">
                  <a:moveTo>
                    <a:pt x="1263" y="334"/>
                  </a:moveTo>
                  <a:cubicBezTo>
                    <a:pt x="1215" y="275"/>
                    <a:pt x="1137" y="267"/>
                    <a:pt x="1095" y="267"/>
                  </a:cubicBezTo>
                  <a:cubicBezTo>
                    <a:pt x="1085" y="267"/>
                    <a:pt x="1077" y="267"/>
                    <a:pt x="1070" y="268"/>
                  </a:cubicBezTo>
                  <a:cubicBezTo>
                    <a:pt x="1074" y="242"/>
                    <a:pt x="1073" y="183"/>
                    <a:pt x="1000" y="123"/>
                  </a:cubicBezTo>
                  <a:cubicBezTo>
                    <a:pt x="968" y="96"/>
                    <a:pt x="927" y="82"/>
                    <a:pt x="880" y="82"/>
                  </a:cubicBezTo>
                  <a:cubicBezTo>
                    <a:pt x="836" y="82"/>
                    <a:pt x="799" y="94"/>
                    <a:pt x="782" y="100"/>
                  </a:cubicBezTo>
                  <a:cubicBezTo>
                    <a:pt x="768" y="75"/>
                    <a:pt x="714" y="0"/>
                    <a:pt x="573" y="0"/>
                  </a:cubicBezTo>
                  <a:cubicBezTo>
                    <a:pt x="569" y="0"/>
                    <a:pt x="565" y="0"/>
                    <a:pt x="561" y="1"/>
                  </a:cubicBezTo>
                  <a:cubicBezTo>
                    <a:pt x="391" y="6"/>
                    <a:pt x="353" y="129"/>
                    <a:pt x="346" y="165"/>
                  </a:cubicBezTo>
                  <a:cubicBezTo>
                    <a:pt x="332" y="162"/>
                    <a:pt x="319" y="161"/>
                    <a:pt x="307" y="161"/>
                  </a:cubicBezTo>
                  <a:cubicBezTo>
                    <a:pt x="220" y="161"/>
                    <a:pt x="191" y="222"/>
                    <a:pt x="183" y="245"/>
                  </a:cubicBezTo>
                  <a:cubicBezTo>
                    <a:pt x="178" y="244"/>
                    <a:pt x="173" y="244"/>
                    <a:pt x="168" y="244"/>
                  </a:cubicBezTo>
                  <a:cubicBezTo>
                    <a:pt x="118" y="244"/>
                    <a:pt x="68" y="273"/>
                    <a:pt x="38" y="320"/>
                  </a:cubicBezTo>
                  <a:cubicBezTo>
                    <a:pt x="2" y="376"/>
                    <a:pt x="0" y="442"/>
                    <a:pt x="33" y="496"/>
                  </a:cubicBezTo>
                  <a:cubicBezTo>
                    <a:pt x="78" y="571"/>
                    <a:pt x="157" y="587"/>
                    <a:pt x="214" y="587"/>
                  </a:cubicBezTo>
                  <a:cubicBezTo>
                    <a:pt x="245" y="587"/>
                    <a:pt x="270" y="582"/>
                    <a:pt x="283" y="580"/>
                  </a:cubicBezTo>
                  <a:cubicBezTo>
                    <a:pt x="288" y="605"/>
                    <a:pt x="310" y="669"/>
                    <a:pt x="405" y="685"/>
                  </a:cubicBezTo>
                  <a:cubicBezTo>
                    <a:pt x="416" y="686"/>
                    <a:pt x="426" y="687"/>
                    <a:pt x="437" y="687"/>
                  </a:cubicBezTo>
                  <a:cubicBezTo>
                    <a:pt x="508" y="687"/>
                    <a:pt x="555" y="649"/>
                    <a:pt x="576" y="627"/>
                  </a:cubicBezTo>
                  <a:cubicBezTo>
                    <a:pt x="586" y="650"/>
                    <a:pt x="654" y="737"/>
                    <a:pt x="792" y="752"/>
                  </a:cubicBezTo>
                  <a:cubicBezTo>
                    <a:pt x="780" y="798"/>
                    <a:pt x="763" y="849"/>
                    <a:pt x="702" y="892"/>
                  </a:cubicBezTo>
                  <a:cubicBezTo>
                    <a:pt x="702" y="892"/>
                    <a:pt x="864" y="847"/>
                    <a:pt x="983" y="619"/>
                  </a:cubicBezTo>
                  <a:cubicBezTo>
                    <a:pt x="984" y="618"/>
                    <a:pt x="984" y="617"/>
                    <a:pt x="985" y="616"/>
                  </a:cubicBezTo>
                  <a:cubicBezTo>
                    <a:pt x="1004" y="621"/>
                    <a:pt x="1022" y="623"/>
                    <a:pt x="1039" y="623"/>
                  </a:cubicBezTo>
                  <a:cubicBezTo>
                    <a:pt x="1107" y="623"/>
                    <a:pt x="1139" y="584"/>
                    <a:pt x="1149" y="570"/>
                  </a:cubicBezTo>
                  <a:cubicBezTo>
                    <a:pt x="1197" y="569"/>
                    <a:pt x="1243" y="538"/>
                    <a:pt x="1270" y="489"/>
                  </a:cubicBezTo>
                  <a:cubicBezTo>
                    <a:pt x="1300" y="435"/>
                    <a:pt x="1297" y="375"/>
                    <a:pt x="1263" y="334"/>
                  </a:cubicBezTo>
                </a:path>
              </a:pathLst>
            </a:custGeom>
            <a:solidFill>
              <a:srgbClr val="FFF4D1"/>
            </a:solidFill>
            <a:ln>
              <a:noFill/>
            </a:ln>
            <a:effectLst>
              <a:outerShdw blurRad="50800" dist="38100" dir="5400000" algn="t" rotWithShape="0">
                <a:prstClr val="black">
                  <a:alpha val="40000"/>
                </a:prstClr>
              </a:outerShdw>
            </a:effectLst>
          </p:spPr>
          <p:txBody>
            <a:bodyPr vert="horz" wrap="square" lIns="91440" tIns="45720" rIns="91440" bIns="45720" anchor="b" anchorCtr="1" compatLnSpc="1">
              <a:prstTxWarp prst="textNoShape">
                <a:avLst/>
              </a:prstTxWarp>
              <a:norm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dirty="0">
                <a:ln>
                  <a:noFill/>
                </a:ln>
                <a:solidFill>
                  <a:srgbClr val="778495"/>
                </a:solidFill>
                <a:effectLst/>
                <a:uLnTx/>
                <a:uFillTx/>
                <a:latin typeface="Arial"/>
                <a:ea typeface="微软雅黑"/>
                <a:cs typeface="+mn-cs"/>
              </a:endParaRPr>
            </a:p>
          </p:txBody>
        </p:sp>
        <p:sp>
          <p:nvSpPr>
            <p:cNvPr id="21" name="iŝ1iḍe">
              <a:extLst>
                <a:ext uri="{FF2B5EF4-FFF2-40B4-BE49-F238E27FC236}">
                  <a16:creationId xmlns:a16="http://schemas.microsoft.com/office/drawing/2014/main" id="{3A3F8FD7-742B-4003-8799-D47998585EE3}"/>
                </a:ext>
              </a:extLst>
            </p:cNvPr>
            <p:cNvSpPr/>
            <p:nvPr/>
          </p:nvSpPr>
          <p:spPr bwMode="auto">
            <a:xfrm>
              <a:off x="7562960" y="2029855"/>
              <a:ext cx="2844356" cy="2037887"/>
            </a:xfrm>
            <a:custGeom>
              <a:avLst/>
              <a:gdLst>
                <a:gd name="T0" fmla="*/ 1413 w 1454"/>
                <a:gd name="T1" fmla="*/ 410 h 1042"/>
                <a:gd name="T2" fmla="*/ 1224 w 1454"/>
                <a:gd name="T3" fmla="*/ 327 h 1042"/>
                <a:gd name="T4" fmla="*/ 1197 w 1454"/>
                <a:gd name="T5" fmla="*/ 328 h 1042"/>
                <a:gd name="T6" fmla="*/ 1119 w 1454"/>
                <a:gd name="T7" fmla="*/ 150 h 1042"/>
                <a:gd name="T8" fmla="*/ 984 w 1454"/>
                <a:gd name="T9" fmla="*/ 101 h 1042"/>
                <a:gd name="T10" fmla="*/ 875 w 1454"/>
                <a:gd name="T11" fmla="*/ 122 h 1042"/>
                <a:gd name="T12" fmla="*/ 641 w 1454"/>
                <a:gd name="T13" fmla="*/ 0 h 1042"/>
                <a:gd name="T14" fmla="*/ 627 w 1454"/>
                <a:gd name="T15" fmla="*/ 0 h 1042"/>
                <a:gd name="T16" fmla="*/ 386 w 1454"/>
                <a:gd name="T17" fmla="*/ 202 h 1042"/>
                <a:gd name="T18" fmla="*/ 343 w 1454"/>
                <a:gd name="T19" fmla="*/ 198 h 1042"/>
                <a:gd name="T20" fmla="*/ 205 w 1454"/>
                <a:gd name="T21" fmla="*/ 300 h 1042"/>
                <a:gd name="T22" fmla="*/ 188 w 1454"/>
                <a:gd name="T23" fmla="*/ 299 h 1042"/>
                <a:gd name="T24" fmla="*/ 42 w 1454"/>
                <a:gd name="T25" fmla="*/ 393 h 1042"/>
                <a:gd name="T26" fmla="*/ 37 w 1454"/>
                <a:gd name="T27" fmla="*/ 610 h 1042"/>
                <a:gd name="T28" fmla="*/ 240 w 1454"/>
                <a:gd name="T29" fmla="*/ 721 h 1042"/>
                <a:gd name="T30" fmla="*/ 317 w 1454"/>
                <a:gd name="T31" fmla="*/ 712 h 1042"/>
                <a:gd name="T32" fmla="*/ 453 w 1454"/>
                <a:gd name="T33" fmla="*/ 841 h 1042"/>
                <a:gd name="T34" fmla="*/ 489 w 1454"/>
                <a:gd name="T35" fmla="*/ 844 h 1042"/>
                <a:gd name="T36" fmla="*/ 644 w 1454"/>
                <a:gd name="T37" fmla="*/ 770 h 1042"/>
                <a:gd name="T38" fmla="*/ 791 w 1454"/>
                <a:gd name="T39" fmla="*/ 873 h 1042"/>
                <a:gd name="T40" fmla="*/ 673 w 1454"/>
                <a:gd name="T41" fmla="*/ 1042 h 1042"/>
                <a:gd name="T42" fmla="*/ 1099 w 1454"/>
                <a:gd name="T43" fmla="*/ 761 h 1042"/>
                <a:gd name="T44" fmla="*/ 1102 w 1454"/>
                <a:gd name="T45" fmla="*/ 757 h 1042"/>
                <a:gd name="T46" fmla="*/ 1162 w 1454"/>
                <a:gd name="T47" fmla="*/ 766 h 1042"/>
                <a:gd name="T48" fmla="*/ 1285 w 1454"/>
                <a:gd name="T49" fmla="*/ 700 h 1042"/>
                <a:gd name="T50" fmla="*/ 1420 w 1454"/>
                <a:gd name="T51" fmla="*/ 601 h 1042"/>
                <a:gd name="T52" fmla="*/ 1413 w 1454"/>
                <a:gd name="T53" fmla="*/ 410 h 10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54" h="1042">
                  <a:moveTo>
                    <a:pt x="1413" y="410"/>
                  </a:moveTo>
                  <a:cubicBezTo>
                    <a:pt x="1359" y="338"/>
                    <a:pt x="1272" y="327"/>
                    <a:pt x="1224" y="327"/>
                  </a:cubicBezTo>
                  <a:cubicBezTo>
                    <a:pt x="1214" y="327"/>
                    <a:pt x="1204" y="328"/>
                    <a:pt x="1197" y="328"/>
                  </a:cubicBezTo>
                  <a:cubicBezTo>
                    <a:pt x="1201" y="297"/>
                    <a:pt x="1200" y="224"/>
                    <a:pt x="1119" y="150"/>
                  </a:cubicBezTo>
                  <a:cubicBezTo>
                    <a:pt x="1082" y="117"/>
                    <a:pt x="1037" y="101"/>
                    <a:pt x="984" y="101"/>
                  </a:cubicBezTo>
                  <a:cubicBezTo>
                    <a:pt x="935" y="101"/>
                    <a:pt x="893" y="115"/>
                    <a:pt x="875" y="122"/>
                  </a:cubicBezTo>
                  <a:cubicBezTo>
                    <a:pt x="859" y="91"/>
                    <a:pt x="799" y="0"/>
                    <a:pt x="641" y="0"/>
                  </a:cubicBezTo>
                  <a:cubicBezTo>
                    <a:pt x="637" y="0"/>
                    <a:pt x="632" y="0"/>
                    <a:pt x="627" y="0"/>
                  </a:cubicBezTo>
                  <a:cubicBezTo>
                    <a:pt x="437" y="6"/>
                    <a:pt x="395" y="158"/>
                    <a:pt x="386" y="202"/>
                  </a:cubicBezTo>
                  <a:cubicBezTo>
                    <a:pt x="371" y="199"/>
                    <a:pt x="357" y="198"/>
                    <a:pt x="343" y="198"/>
                  </a:cubicBezTo>
                  <a:cubicBezTo>
                    <a:pt x="246" y="198"/>
                    <a:pt x="214" y="273"/>
                    <a:pt x="205" y="300"/>
                  </a:cubicBezTo>
                  <a:cubicBezTo>
                    <a:pt x="200" y="300"/>
                    <a:pt x="194" y="299"/>
                    <a:pt x="188" y="299"/>
                  </a:cubicBezTo>
                  <a:cubicBezTo>
                    <a:pt x="132" y="299"/>
                    <a:pt x="76" y="335"/>
                    <a:pt x="42" y="393"/>
                  </a:cubicBezTo>
                  <a:cubicBezTo>
                    <a:pt x="2" y="461"/>
                    <a:pt x="0" y="542"/>
                    <a:pt x="37" y="610"/>
                  </a:cubicBezTo>
                  <a:cubicBezTo>
                    <a:pt x="88" y="702"/>
                    <a:pt x="175" y="721"/>
                    <a:pt x="240" y="721"/>
                  </a:cubicBezTo>
                  <a:cubicBezTo>
                    <a:pt x="274" y="721"/>
                    <a:pt x="302" y="716"/>
                    <a:pt x="317" y="712"/>
                  </a:cubicBezTo>
                  <a:cubicBezTo>
                    <a:pt x="322" y="744"/>
                    <a:pt x="347" y="823"/>
                    <a:pt x="453" y="841"/>
                  </a:cubicBezTo>
                  <a:cubicBezTo>
                    <a:pt x="465" y="843"/>
                    <a:pt x="477" y="844"/>
                    <a:pt x="489" y="844"/>
                  </a:cubicBezTo>
                  <a:cubicBezTo>
                    <a:pt x="568" y="844"/>
                    <a:pt x="621" y="797"/>
                    <a:pt x="644" y="770"/>
                  </a:cubicBezTo>
                  <a:cubicBezTo>
                    <a:pt x="655" y="799"/>
                    <a:pt x="689" y="847"/>
                    <a:pt x="791" y="873"/>
                  </a:cubicBezTo>
                  <a:cubicBezTo>
                    <a:pt x="778" y="928"/>
                    <a:pt x="746" y="1003"/>
                    <a:pt x="673" y="1042"/>
                  </a:cubicBezTo>
                  <a:cubicBezTo>
                    <a:pt x="673" y="1042"/>
                    <a:pt x="966" y="1042"/>
                    <a:pt x="1099" y="761"/>
                  </a:cubicBezTo>
                  <a:cubicBezTo>
                    <a:pt x="1100" y="760"/>
                    <a:pt x="1101" y="758"/>
                    <a:pt x="1102" y="757"/>
                  </a:cubicBezTo>
                  <a:cubicBezTo>
                    <a:pt x="1123" y="763"/>
                    <a:pt x="1143" y="766"/>
                    <a:pt x="1162" y="766"/>
                  </a:cubicBezTo>
                  <a:cubicBezTo>
                    <a:pt x="1238" y="766"/>
                    <a:pt x="1274" y="717"/>
                    <a:pt x="1285" y="700"/>
                  </a:cubicBezTo>
                  <a:cubicBezTo>
                    <a:pt x="1339" y="699"/>
                    <a:pt x="1390" y="661"/>
                    <a:pt x="1420" y="601"/>
                  </a:cubicBezTo>
                  <a:cubicBezTo>
                    <a:pt x="1454" y="534"/>
                    <a:pt x="1451" y="461"/>
                    <a:pt x="1413" y="410"/>
                  </a:cubicBezTo>
                </a:path>
              </a:pathLst>
            </a:custGeom>
            <a:noFill/>
            <a:ln w="38100" cap="rnd" cmpd="thickThin">
              <a:solidFill>
                <a:srgbClr val="7A4E48"/>
              </a:solidFill>
              <a:prstDash val="sysDash"/>
              <a:round/>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微软雅黑"/>
                <a:cs typeface="+mn-cs"/>
              </a:endParaRPr>
            </a:p>
          </p:txBody>
        </p:sp>
      </p:grpSp>
      <p:sp>
        <p:nvSpPr>
          <p:cNvPr id="24" name="Rectangle 23"/>
          <p:cNvSpPr/>
          <p:nvPr/>
        </p:nvSpPr>
        <p:spPr>
          <a:xfrm>
            <a:off x="7642561" y="2448635"/>
            <a:ext cx="3253074" cy="120032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err="1">
                <a:ln>
                  <a:noFill/>
                </a:ln>
                <a:solidFill>
                  <a:prstClr val="black">
                    <a:lumMod val="50000"/>
                  </a:prstClr>
                </a:solidFill>
                <a:effectLst/>
                <a:uLnTx/>
                <a:uFillTx/>
                <a:latin typeface="Arial"/>
                <a:ea typeface="Cambria" panose="02040503050406030204" pitchFamily="18" charset="0"/>
                <a:cs typeface="Arial" panose="020B0604020202020204" pitchFamily="34" charset="0"/>
              </a:rPr>
              <a:t>Em</a:t>
            </a:r>
            <a:r>
              <a:rPr kumimoji="0" lang="en-US" sz="2400" b="1" i="0" u="none" strike="noStrike" kern="0" cap="none" spc="0" normalizeH="0" baseline="0" noProof="0" dirty="0">
                <a:ln>
                  <a:noFill/>
                </a:ln>
                <a:solidFill>
                  <a:prstClr val="black">
                    <a:lumMod val="50000"/>
                  </a:prstClr>
                </a:solidFill>
                <a:effectLst/>
                <a:uLnTx/>
                <a:uFillTx/>
                <a:latin typeface="Arial"/>
                <a:ea typeface="Cambria" panose="02040503050406030204" pitchFamily="18" charset="0"/>
                <a:cs typeface="Arial" panose="020B0604020202020204" pitchFamily="34" charset="0"/>
              </a:rPr>
              <a:t> </a:t>
            </a:r>
            <a:r>
              <a:rPr kumimoji="0" lang="en-US" sz="2400" b="1" i="0" u="none" strike="noStrike" kern="0" cap="none" spc="0" normalizeH="0" baseline="0" noProof="0" dirty="0" err="1">
                <a:ln>
                  <a:noFill/>
                </a:ln>
                <a:solidFill>
                  <a:prstClr val="black">
                    <a:lumMod val="50000"/>
                  </a:prstClr>
                </a:solidFill>
                <a:effectLst/>
                <a:uLnTx/>
                <a:uFillTx/>
                <a:latin typeface="Arial"/>
                <a:ea typeface="Cambria" panose="02040503050406030204" pitchFamily="18" charset="0"/>
                <a:cs typeface="Arial" panose="020B0604020202020204" pitchFamily="34" charset="0"/>
              </a:rPr>
              <a:t>hãy</a:t>
            </a:r>
            <a:r>
              <a:rPr kumimoji="0" lang="en-US" sz="2400" b="1" i="0" u="none" strike="noStrike" kern="0" cap="none" spc="0" normalizeH="0" baseline="0" noProof="0" dirty="0">
                <a:ln>
                  <a:noFill/>
                </a:ln>
                <a:solidFill>
                  <a:prstClr val="black">
                    <a:lumMod val="50000"/>
                  </a:prstClr>
                </a:solidFill>
                <a:effectLst/>
                <a:uLnTx/>
                <a:uFillTx/>
                <a:latin typeface="Arial"/>
                <a:ea typeface="Cambria" panose="02040503050406030204" pitchFamily="18" charset="0"/>
                <a:cs typeface="Arial" panose="020B0604020202020204" pitchFamily="34" charset="0"/>
              </a:rPr>
              <a:t> </a:t>
            </a:r>
            <a:r>
              <a:rPr kumimoji="0" lang="en-US" sz="2400" b="1" i="0" u="none" strike="noStrike" kern="0" cap="none" spc="0" normalizeH="0" baseline="0" noProof="0" dirty="0" err="1">
                <a:ln>
                  <a:noFill/>
                </a:ln>
                <a:solidFill>
                  <a:prstClr val="black">
                    <a:lumMod val="50000"/>
                  </a:prstClr>
                </a:solidFill>
                <a:effectLst/>
                <a:uLnTx/>
                <a:uFillTx/>
                <a:latin typeface="Arial"/>
                <a:ea typeface="Cambria" panose="02040503050406030204" pitchFamily="18" charset="0"/>
                <a:cs typeface="Arial" panose="020B0604020202020204" pitchFamily="34" charset="0"/>
              </a:rPr>
              <a:t>tự</a:t>
            </a:r>
            <a:r>
              <a:rPr kumimoji="0" lang="en-US" sz="2400" b="1" i="0" u="none" strike="noStrike" kern="0" cap="none" spc="0" normalizeH="0" baseline="0" noProof="0" dirty="0">
                <a:ln>
                  <a:noFill/>
                </a:ln>
                <a:solidFill>
                  <a:prstClr val="black">
                    <a:lumMod val="50000"/>
                  </a:prstClr>
                </a:solidFill>
                <a:effectLst/>
                <a:uLnTx/>
                <a:uFillTx/>
                <a:latin typeface="Arial"/>
                <a:ea typeface="Cambria" panose="02040503050406030204" pitchFamily="18" charset="0"/>
                <a:cs typeface="Arial" panose="020B0604020202020204" pitchFamily="34" charset="0"/>
              </a:rPr>
              <a:t> </a:t>
            </a:r>
            <a:r>
              <a:rPr kumimoji="0" lang="en-US" sz="2400" b="1" i="0" u="none" strike="noStrike" kern="0" cap="none" spc="0" normalizeH="0" baseline="0" noProof="0" dirty="0" err="1">
                <a:ln>
                  <a:noFill/>
                </a:ln>
                <a:solidFill>
                  <a:prstClr val="black">
                    <a:lumMod val="50000"/>
                  </a:prstClr>
                </a:solidFill>
                <a:effectLst/>
                <a:uLnTx/>
                <a:uFillTx/>
                <a:latin typeface="Arial"/>
                <a:ea typeface="Cambria" panose="02040503050406030204" pitchFamily="18" charset="0"/>
                <a:cs typeface="Arial" panose="020B0604020202020204" pitchFamily="34" charset="0"/>
              </a:rPr>
              <a:t>đánh</a:t>
            </a:r>
            <a:r>
              <a:rPr kumimoji="0" lang="en-US" sz="2400" b="1" i="0" u="none" strike="noStrike" kern="0" cap="none" spc="0" normalizeH="0" baseline="0" noProof="0" dirty="0">
                <a:ln>
                  <a:noFill/>
                </a:ln>
                <a:solidFill>
                  <a:prstClr val="black">
                    <a:lumMod val="50000"/>
                  </a:prstClr>
                </a:solidFill>
                <a:effectLst/>
                <a:uLnTx/>
                <a:uFillTx/>
                <a:latin typeface="Arial"/>
                <a:ea typeface="Cambria" panose="02040503050406030204" pitchFamily="18" charset="0"/>
                <a:cs typeface="Arial" panose="020B0604020202020204" pitchFamily="34" charset="0"/>
              </a:rPr>
              <a:t> </a:t>
            </a:r>
            <a:r>
              <a:rPr kumimoji="0" lang="en-US" sz="2400" b="1" i="0" u="none" strike="noStrike" kern="0" cap="none" spc="0" normalizeH="0" baseline="0" noProof="0" dirty="0" err="1">
                <a:ln>
                  <a:noFill/>
                </a:ln>
                <a:solidFill>
                  <a:prstClr val="black">
                    <a:lumMod val="50000"/>
                  </a:prstClr>
                </a:solidFill>
                <a:effectLst/>
                <a:uLnTx/>
                <a:uFillTx/>
                <a:latin typeface="Arial"/>
                <a:ea typeface="Cambria" panose="02040503050406030204" pitchFamily="18" charset="0"/>
                <a:cs typeface="Arial" panose="020B0604020202020204" pitchFamily="34" charset="0"/>
              </a:rPr>
              <a:t>giá</a:t>
            </a:r>
            <a:r>
              <a:rPr kumimoji="0" lang="en-US" sz="2400" b="1" i="0" u="none" strike="noStrike" kern="0" cap="none" spc="0" normalizeH="0" baseline="0" noProof="0" dirty="0">
                <a:ln>
                  <a:noFill/>
                </a:ln>
                <a:solidFill>
                  <a:prstClr val="black">
                    <a:lumMod val="50000"/>
                  </a:prstClr>
                </a:solidFill>
                <a:effectLst/>
                <a:uLnTx/>
                <a:uFillTx/>
                <a:latin typeface="Arial"/>
                <a:ea typeface="Cambria" panose="02040503050406030204" pitchFamily="18" charset="0"/>
                <a:cs typeface="Arial" panose="020B0604020202020204" pitchFamily="34" charset="0"/>
              </a:rPr>
              <a:t> </a:t>
            </a:r>
            <a:r>
              <a:rPr kumimoji="0" lang="en-US" sz="2400" b="1" i="0" u="none" strike="noStrike" kern="0" cap="none" spc="0" normalizeH="0" baseline="0" noProof="0" dirty="0" err="1">
                <a:ln>
                  <a:noFill/>
                </a:ln>
                <a:solidFill>
                  <a:prstClr val="black">
                    <a:lumMod val="50000"/>
                  </a:prstClr>
                </a:solidFill>
                <a:effectLst/>
                <a:uLnTx/>
                <a:uFillTx/>
                <a:latin typeface="Arial"/>
                <a:ea typeface="Cambria" panose="02040503050406030204" pitchFamily="18" charset="0"/>
                <a:cs typeface="Arial" panose="020B0604020202020204" pitchFamily="34" charset="0"/>
              </a:rPr>
              <a:t>phần</a:t>
            </a:r>
            <a:r>
              <a:rPr kumimoji="0" lang="en-US" sz="2400" b="1" i="0" u="none" strike="noStrike" kern="0" cap="none" spc="0" normalizeH="0" baseline="0" noProof="0" dirty="0">
                <a:ln>
                  <a:noFill/>
                </a:ln>
                <a:solidFill>
                  <a:prstClr val="black">
                    <a:lumMod val="50000"/>
                  </a:prstClr>
                </a:solidFill>
                <a:effectLst/>
                <a:uLnTx/>
                <a:uFillTx/>
                <a:latin typeface="Arial"/>
                <a:ea typeface="Cambria" panose="02040503050406030204" pitchFamily="18" charset="0"/>
                <a:cs typeface="Arial" panose="020B0604020202020204" pitchFamily="34" charset="0"/>
              </a:rPr>
              <a:t> </a:t>
            </a:r>
            <a:r>
              <a:rPr kumimoji="0" lang="en-US" sz="2400" b="1" i="0" u="none" strike="noStrike" kern="0" cap="none" spc="0" normalizeH="0" baseline="0" noProof="0" dirty="0" err="1">
                <a:ln>
                  <a:noFill/>
                </a:ln>
                <a:solidFill>
                  <a:prstClr val="black">
                    <a:lumMod val="50000"/>
                  </a:prstClr>
                </a:solidFill>
                <a:effectLst/>
                <a:uLnTx/>
                <a:uFillTx/>
                <a:latin typeface="Arial"/>
                <a:ea typeface="Cambria" panose="02040503050406030204" pitchFamily="18" charset="0"/>
                <a:cs typeface="Arial" panose="020B0604020202020204" pitchFamily="34" charset="0"/>
              </a:rPr>
              <a:t>viết</a:t>
            </a:r>
            <a:r>
              <a:rPr kumimoji="0" lang="en-US" sz="2400" b="1" i="0" u="none" strike="noStrike" kern="0" cap="none" spc="0" normalizeH="0" baseline="0" noProof="0" dirty="0">
                <a:ln>
                  <a:noFill/>
                </a:ln>
                <a:solidFill>
                  <a:prstClr val="black">
                    <a:lumMod val="50000"/>
                  </a:prstClr>
                </a:solidFill>
                <a:effectLst/>
                <a:uLnTx/>
                <a:uFillTx/>
                <a:latin typeface="Arial"/>
                <a:ea typeface="Cambria" panose="02040503050406030204" pitchFamily="18" charset="0"/>
                <a:cs typeface="Arial" panose="020B0604020202020204" pitchFamily="34" charset="0"/>
              </a:rPr>
              <a:t> </a:t>
            </a:r>
            <a:r>
              <a:rPr kumimoji="0" lang="en-US" sz="2400" b="1" i="0" u="none" strike="noStrike" kern="0" cap="none" spc="0" normalizeH="0" baseline="0" noProof="0" dirty="0" err="1">
                <a:ln>
                  <a:noFill/>
                </a:ln>
                <a:solidFill>
                  <a:prstClr val="black">
                    <a:lumMod val="50000"/>
                  </a:prstClr>
                </a:solidFill>
                <a:effectLst/>
                <a:uLnTx/>
                <a:uFillTx/>
                <a:latin typeface="Arial"/>
                <a:ea typeface="Cambria" panose="02040503050406030204" pitchFamily="18" charset="0"/>
                <a:cs typeface="Arial" panose="020B0604020202020204" pitchFamily="34" charset="0"/>
              </a:rPr>
              <a:t>của</a:t>
            </a:r>
            <a:r>
              <a:rPr kumimoji="0" lang="en-US" sz="2400" b="1" i="0" u="none" strike="noStrike" kern="0" cap="none" spc="0" normalizeH="0" baseline="0" noProof="0" dirty="0">
                <a:ln>
                  <a:noFill/>
                </a:ln>
                <a:solidFill>
                  <a:prstClr val="black">
                    <a:lumMod val="50000"/>
                  </a:prstClr>
                </a:solidFill>
                <a:effectLst/>
                <a:uLnTx/>
                <a:uFillTx/>
                <a:latin typeface="Arial"/>
                <a:ea typeface="Cambria" panose="02040503050406030204" pitchFamily="18" charset="0"/>
                <a:cs typeface="Arial" panose="020B0604020202020204" pitchFamily="34" charset="0"/>
              </a:rPr>
              <a:t> </a:t>
            </a:r>
            <a:r>
              <a:rPr kumimoji="0" lang="en-US" sz="2400" b="1" i="0" u="none" strike="noStrike" kern="0" cap="none" spc="0" normalizeH="0" baseline="0" noProof="0" dirty="0" err="1">
                <a:ln>
                  <a:noFill/>
                </a:ln>
                <a:solidFill>
                  <a:prstClr val="black">
                    <a:lumMod val="50000"/>
                  </a:prstClr>
                </a:solidFill>
                <a:effectLst/>
                <a:uLnTx/>
                <a:uFillTx/>
                <a:latin typeface="Arial"/>
                <a:ea typeface="Cambria" panose="02040503050406030204" pitchFamily="18" charset="0"/>
                <a:cs typeface="Arial" panose="020B0604020202020204" pitchFamily="34" charset="0"/>
              </a:rPr>
              <a:t>mình</a:t>
            </a:r>
            <a:r>
              <a:rPr kumimoji="0" lang="en-US" sz="2400" b="1" i="0" u="none" strike="noStrike" kern="0" cap="none" spc="0" normalizeH="0" baseline="0" noProof="0" dirty="0">
                <a:ln>
                  <a:noFill/>
                </a:ln>
                <a:solidFill>
                  <a:prstClr val="black">
                    <a:lumMod val="50000"/>
                  </a:prstClr>
                </a:solidFill>
                <a:effectLst/>
                <a:uLnTx/>
                <a:uFillTx/>
                <a:latin typeface="Arial"/>
                <a:ea typeface="Cambria" panose="02040503050406030204" pitchFamily="18" charset="0"/>
                <a:cs typeface="Arial" panose="020B0604020202020204" pitchFamily="34" charset="0"/>
              </a:rPr>
              <a:t> </a:t>
            </a:r>
            <a:r>
              <a:rPr kumimoji="0" lang="en-US" sz="2400" b="1" i="0" u="none" strike="noStrike" kern="0" cap="none" spc="0" normalizeH="0" baseline="0" noProof="0" dirty="0" err="1">
                <a:ln>
                  <a:noFill/>
                </a:ln>
                <a:solidFill>
                  <a:prstClr val="black">
                    <a:lumMod val="50000"/>
                  </a:prstClr>
                </a:solidFill>
                <a:effectLst/>
                <a:uLnTx/>
                <a:uFillTx/>
                <a:latin typeface="Arial"/>
                <a:ea typeface="Cambria" panose="02040503050406030204" pitchFamily="18" charset="0"/>
                <a:cs typeface="Arial" panose="020B0604020202020204" pitchFamily="34" charset="0"/>
              </a:rPr>
              <a:t>và</a:t>
            </a:r>
            <a:r>
              <a:rPr kumimoji="0" lang="en-US" sz="2400" b="1" i="0" u="none" strike="noStrike" kern="0" cap="none" spc="0" normalizeH="0" baseline="0" noProof="0" dirty="0">
                <a:ln>
                  <a:noFill/>
                </a:ln>
                <a:solidFill>
                  <a:prstClr val="black">
                    <a:lumMod val="50000"/>
                  </a:prstClr>
                </a:solidFill>
                <a:effectLst/>
                <a:uLnTx/>
                <a:uFillTx/>
                <a:latin typeface="Arial"/>
                <a:ea typeface="Cambria" panose="02040503050406030204" pitchFamily="18" charset="0"/>
                <a:cs typeface="Arial" panose="020B0604020202020204" pitchFamily="34" charset="0"/>
              </a:rPr>
              <a:t> </a:t>
            </a:r>
            <a:r>
              <a:rPr kumimoji="0" lang="en-US" sz="2400" b="1" i="0" u="none" strike="noStrike" kern="0" cap="none" spc="0" normalizeH="0" baseline="0" noProof="0" dirty="0" err="1">
                <a:ln>
                  <a:noFill/>
                </a:ln>
                <a:solidFill>
                  <a:prstClr val="black">
                    <a:lumMod val="50000"/>
                  </a:prstClr>
                </a:solidFill>
                <a:effectLst/>
                <a:uLnTx/>
                <a:uFillTx/>
                <a:latin typeface="Arial"/>
                <a:ea typeface="Cambria" panose="02040503050406030204" pitchFamily="18" charset="0"/>
                <a:cs typeface="Arial" panose="020B0604020202020204" pitchFamily="34" charset="0"/>
              </a:rPr>
              <a:t>của</a:t>
            </a:r>
            <a:r>
              <a:rPr kumimoji="0" lang="en-US" sz="2400" b="1" i="0" u="none" strike="noStrike" kern="0" cap="none" spc="0" normalizeH="0" baseline="0" noProof="0" dirty="0">
                <a:ln>
                  <a:noFill/>
                </a:ln>
                <a:solidFill>
                  <a:prstClr val="black">
                    <a:lumMod val="50000"/>
                  </a:prstClr>
                </a:solidFill>
                <a:effectLst/>
                <a:uLnTx/>
                <a:uFillTx/>
                <a:latin typeface="Arial"/>
                <a:ea typeface="Cambria" panose="02040503050406030204" pitchFamily="18" charset="0"/>
                <a:cs typeface="Arial" panose="020B0604020202020204" pitchFamily="34" charset="0"/>
              </a:rPr>
              <a:t> </a:t>
            </a:r>
            <a:r>
              <a:rPr kumimoji="0" lang="en-US" sz="2400" b="1" i="0" u="none" strike="noStrike" kern="0" cap="none" spc="0" normalizeH="0" baseline="0" noProof="0" dirty="0" err="1">
                <a:ln>
                  <a:noFill/>
                </a:ln>
                <a:solidFill>
                  <a:prstClr val="black">
                    <a:lumMod val="50000"/>
                  </a:prstClr>
                </a:solidFill>
                <a:effectLst/>
                <a:uLnTx/>
                <a:uFillTx/>
                <a:latin typeface="Arial"/>
                <a:ea typeface="Cambria" panose="02040503050406030204" pitchFamily="18" charset="0"/>
                <a:cs typeface="Arial" panose="020B0604020202020204" pitchFamily="34" charset="0"/>
              </a:rPr>
              <a:t>bạn</a:t>
            </a:r>
            <a:endParaRPr kumimoji="0" lang="en-US" sz="2400" b="1" i="0" u="none" strike="noStrike" kern="0" cap="none" spc="0" normalizeH="0" baseline="0" noProof="0" dirty="0">
              <a:ln>
                <a:noFill/>
              </a:ln>
              <a:solidFill>
                <a:prstClr val="black">
                  <a:lumMod val="50000"/>
                </a:prstClr>
              </a:solidFill>
              <a:effectLst/>
              <a:uLnTx/>
              <a:uFillTx/>
              <a:latin typeface="Arial"/>
              <a:ea typeface="Cambria" panose="02040503050406030204" pitchFamily="18" charset="0"/>
              <a:cs typeface="Arial" panose="020B0604020202020204" pitchFamily="34" charset="0"/>
            </a:endParaRPr>
          </a:p>
        </p:txBody>
      </p:sp>
    </p:spTree>
    <p:extLst>
      <p:ext uri="{BB962C8B-B14F-4D97-AF65-F5344CB8AC3E}">
        <p14:creationId xmlns:p14="http://schemas.microsoft.com/office/powerpoint/2010/main" val="6077464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AF46E9B7-16A5-4AE7-92BA-287BC75B973E}"/>
              </a:ext>
            </a:extLst>
          </p:cNvPr>
          <p:cNvPicPr>
            <a:picLocks noChangeAspect="1"/>
          </p:cNvPicPr>
          <p:nvPr/>
        </p:nvPicPr>
        <p:blipFill rotWithShape="1">
          <a:blip r:embed="rId3">
            <a:extLst>
              <a:ext uri="{28A0092B-C50C-407E-A947-70E740481C1C}">
                <a14:useLocalDpi xmlns:a14="http://schemas.microsoft.com/office/drawing/2010/main" val="0"/>
              </a:ext>
            </a:extLst>
          </a:blip>
          <a:srcRect l="7143" r="7143" b="2798"/>
          <a:stretch/>
        </p:blipFill>
        <p:spPr>
          <a:xfrm>
            <a:off x="0" y="0"/>
            <a:ext cx="12192000" cy="6858000"/>
          </a:xfrm>
          <a:prstGeom prst="rect">
            <a:avLst/>
          </a:prstGeom>
        </p:spPr>
      </p:pic>
      <p:sp>
        <p:nvSpPr>
          <p:cNvPr id="41" name="矩形 40">
            <a:extLst>
              <a:ext uri="{FF2B5EF4-FFF2-40B4-BE49-F238E27FC236}">
                <a16:creationId xmlns:a16="http://schemas.microsoft.com/office/drawing/2014/main" id="{C154E082-B022-4479-A8F9-424D06B8EBE3}"/>
              </a:ext>
            </a:extLst>
          </p:cNvPr>
          <p:cNvSpPr/>
          <p:nvPr/>
        </p:nvSpPr>
        <p:spPr>
          <a:xfrm>
            <a:off x="0" y="0"/>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3" name="图片 12">
            <a:extLst>
              <a:ext uri="{FF2B5EF4-FFF2-40B4-BE49-F238E27FC236}">
                <a16:creationId xmlns:a16="http://schemas.microsoft.com/office/drawing/2014/main" id="{4408F8A6-AA9F-42DA-A819-D12F9142C640}"/>
              </a:ext>
            </a:extLst>
          </p:cNvPr>
          <p:cNvPicPr>
            <a:picLocks noChangeAspect="1"/>
          </p:cNvPicPr>
          <p:nvPr/>
        </p:nvPicPr>
        <p:blipFill rotWithShape="1">
          <a:blip r:embed="rId4">
            <a:extLst>
              <a:ext uri="{28A0092B-C50C-407E-A947-70E740481C1C}">
                <a14:useLocalDpi xmlns:a14="http://schemas.microsoft.com/office/drawing/2010/main" val="0"/>
              </a:ext>
            </a:extLst>
          </a:blip>
          <a:srcRect b="17294"/>
          <a:stretch/>
        </p:blipFill>
        <p:spPr>
          <a:xfrm>
            <a:off x="0" y="4254243"/>
            <a:ext cx="2322286" cy="2318044"/>
          </a:xfrm>
          <a:prstGeom prst="rect">
            <a:avLst/>
          </a:prstGeom>
        </p:spPr>
      </p:pic>
      <p:pic>
        <p:nvPicPr>
          <p:cNvPr id="7" name="图片 6">
            <a:extLst>
              <a:ext uri="{FF2B5EF4-FFF2-40B4-BE49-F238E27FC236}">
                <a16:creationId xmlns:a16="http://schemas.microsoft.com/office/drawing/2014/main" id="{1FD4A67A-FF59-4105-B468-C3B4C1831E4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5961657"/>
            <a:ext cx="12192000" cy="897331"/>
          </a:xfrm>
          <a:prstGeom prst="rect">
            <a:avLst/>
          </a:prstGeom>
        </p:spPr>
      </p:pic>
      <p:pic>
        <p:nvPicPr>
          <p:cNvPr id="9" name="图片 8">
            <a:extLst>
              <a:ext uri="{FF2B5EF4-FFF2-40B4-BE49-F238E27FC236}">
                <a16:creationId xmlns:a16="http://schemas.microsoft.com/office/drawing/2014/main" id="{5027E655-B325-42AD-82B9-A85796D3997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26288" y="2368315"/>
            <a:ext cx="4729918" cy="4089861"/>
          </a:xfrm>
          <a:prstGeom prst="rect">
            <a:avLst/>
          </a:prstGeom>
        </p:spPr>
      </p:pic>
      <p:pic>
        <p:nvPicPr>
          <p:cNvPr id="5" name="图片 4">
            <a:extLst>
              <a:ext uri="{FF2B5EF4-FFF2-40B4-BE49-F238E27FC236}">
                <a16:creationId xmlns:a16="http://schemas.microsoft.com/office/drawing/2014/main" id="{92185730-5AFE-4724-A59F-AA7BC0019D8F}"/>
              </a:ext>
            </a:extLst>
          </p:cNvPr>
          <p:cNvPicPr>
            <a:picLocks noChangeAspect="1"/>
          </p:cNvPicPr>
          <p:nvPr/>
        </p:nvPicPr>
        <p:blipFill rotWithShape="1">
          <a:blip r:embed="rId7">
            <a:extLst>
              <a:ext uri="{28A0092B-C50C-407E-A947-70E740481C1C}">
                <a14:useLocalDpi xmlns:a14="http://schemas.microsoft.com/office/drawing/2010/main" val="0"/>
              </a:ext>
            </a:extLst>
          </a:blip>
          <a:srcRect l="937"/>
          <a:stretch/>
        </p:blipFill>
        <p:spPr>
          <a:xfrm>
            <a:off x="0" y="6272169"/>
            <a:ext cx="12192000" cy="585831"/>
          </a:xfrm>
          <a:prstGeom prst="rect">
            <a:avLst/>
          </a:prstGeom>
        </p:spPr>
      </p:pic>
      <p:pic>
        <p:nvPicPr>
          <p:cNvPr id="11" name="图片 10">
            <a:extLst>
              <a:ext uri="{FF2B5EF4-FFF2-40B4-BE49-F238E27FC236}">
                <a16:creationId xmlns:a16="http://schemas.microsoft.com/office/drawing/2014/main" id="{75350D85-3830-491E-A0F9-A2C3526A2C42}"/>
              </a:ext>
            </a:extLst>
          </p:cNvPr>
          <p:cNvPicPr>
            <a:picLocks noChangeAspect="1"/>
          </p:cNvPicPr>
          <p:nvPr/>
        </p:nvPicPr>
        <p:blipFill rotWithShape="1">
          <a:blip r:embed="rId8">
            <a:extLst>
              <a:ext uri="{28A0092B-C50C-407E-A947-70E740481C1C}">
                <a14:useLocalDpi xmlns:a14="http://schemas.microsoft.com/office/drawing/2010/main" val="0"/>
              </a:ext>
            </a:extLst>
          </a:blip>
          <a:srcRect b="7286"/>
          <a:stretch/>
        </p:blipFill>
        <p:spPr>
          <a:xfrm>
            <a:off x="1" y="4959573"/>
            <a:ext cx="2902856" cy="1898427"/>
          </a:xfrm>
          <a:prstGeom prst="rect">
            <a:avLst/>
          </a:prstGeom>
        </p:spPr>
      </p:pic>
      <p:pic>
        <p:nvPicPr>
          <p:cNvPr id="15" name="图片 14">
            <a:extLst>
              <a:ext uri="{FF2B5EF4-FFF2-40B4-BE49-F238E27FC236}">
                <a16:creationId xmlns:a16="http://schemas.microsoft.com/office/drawing/2014/main" id="{7E10F698-A635-4763-8440-7F27D65A5E6A}"/>
              </a:ext>
            </a:extLst>
          </p:cNvPr>
          <p:cNvPicPr>
            <a:picLocks noChangeAspect="1"/>
          </p:cNvPicPr>
          <p:nvPr/>
        </p:nvPicPr>
        <p:blipFill rotWithShape="1">
          <a:blip r:embed="rId9">
            <a:extLst>
              <a:ext uri="{28A0092B-C50C-407E-A947-70E740481C1C}">
                <a14:useLocalDpi xmlns:a14="http://schemas.microsoft.com/office/drawing/2010/main" val="0"/>
              </a:ext>
            </a:extLst>
          </a:blip>
          <a:srcRect b="20536"/>
          <a:stretch/>
        </p:blipFill>
        <p:spPr>
          <a:xfrm>
            <a:off x="0" y="6512425"/>
            <a:ext cx="12192000" cy="345575"/>
          </a:xfrm>
          <a:prstGeom prst="rect">
            <a:avLst/>
          </a:prstGeom>
        </p:spPr>
      </p:pic>
      <p:grpSp>
        <p:nvGrpSpPr>
          <p:cNvPr id="22" name="组合 21">
            <a:extLst>
              <a:ext uri="{FF2B5EF4-FFF2-40B4-BE49-F238E27FC236}">
                <a16:creationId xmlns:a16="http://schemas.microsoft.com/office/drawing/2014/main" id="{15C619C1-02B1-49B1-B7A5-32BF9A3E369B}"/>
              </a:ext>
            </a:extLst>
          </p:cNvPr>
          <p:cNvGrpSpPr/>
          <p:nvPr/>
        </p:nvGrpSpPr>
        <p:grpSpPr>
          <a:xfrm>
            <a:off x="10147313" y="371533"/>
            <a:ext cx="1377938" cy="1015337"/>
            <a:chOff x="5253037" y="2590800"/>
            <a:chExt cx="2322286" cy="1711183"/>
          </a:xfrm>
        </p:grpSpPr>
        <p:pic>
          <p:nvPicPr>
            <p:cNvPr id="19" name="图片 18">
              <a:extLst>
                <a:ext uri="{FF2B5EF4-FFF2-40B4-BE49-F238E27FC236}">
                  <a16:creationId xmlns:a16="http://schemas.microsoft.com/office/drawing/2014/main" id="{A3E2D120-3468-4D4B-B4B9-C14444295DB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253037" y="2590800"/>
              <a:ext cx="1685925" cy="1676400"/>
            </a:xfrm>
            <a:prstGeom prst="rect">
              <a:avLst/>
            </a:prstGeom>
          </p:spPr>
        </p:pic>
        <p:pic>
          <p:nvPicPr>
            <p:cNvPr id="21" name="图片 20">
              <a:extLst>
                <a:ext uri="{FF2B5EF4-FFF2-40B4-BE49-F238E27FC236}">
                  <a16:creationId xmlns:a16="http://schemas.microsoft.com/office/drawing/2014/main" id="{3A4EF704-B512-4B36-A236-7907CFE3757B}"/>
                </a:ext>
              </a:extLst>
            </p:cNvPr>
            <p:cNvPicPr>
              <a:picLocks noChangeAspect="1"/>
            </p:cNvPicPr>
            <p:nvPr/>
          </p:nvPicPr>
          <p:blipFill>
            <a:blip r:embed="rId11">
              <a:extLst>
                <a:ext uri="{BEBA8EAE-BF5A-486C-A8C5-ECC9F3942E4B}">
                  <a14:imgProps xmlns:a14="http://schemas.microsoft.com/office/drawing/2010/main">
                    <a14:imgLayer r:embed="rId12">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5584598" y="3378058"/>
              <a:ext cx="1990725" cy="923925"/>
            </a:xfrm>
            <a:prstGeom prst="rect">
              <a:avLst/>
            </a:prstGeom>
          </p:spPr>
        </p:pic>
      </p:grpSp>
      <p:pic>
        <p:nvPicPr>
          <p:cNvPr id="28" name="图片 27">
            <a:extLst>
              <a:ext uri="{FF2B5EF4-FFF2-40B4-BE49-F238E27FC236}">
                <a16:creationId xmlns:a16="http://schemas.microsoft.com/office/drawing/2014/main" id="{8F5319F2-4D02-40B1-8520-15B11B51A870}"/>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45395" y="2094984"/>
            <a:ext cx="1158195" cy="1630532"/>
          </a:xfrm>
          <a:prstGeom prst="rect">
            <a:avLst/>
          </a:prstGeom>
        </p:spPr>
      </p:pic>
      <p:sp>
        <p:nvSpPr>
          <p:cNvPr id="40" name="椭圆 39">
            <a:extLst>
              <a:ext uri="{FF2B5EF4-FFF2-40B4-BE49-F238E27FC236}">
                <a16:creationId xmlns:a16="http://schemas.microsoft.com/office/drawing/2014/main" id="{86FD8E76-3C0E-475B-BF1E-2845ACCA6B48}"/>
              </a:ext>
            </a:extLst>
          </p:cNvPr>
          <p:cNvSpPr/>
          <p:nvPr/>
        </p:nvSpPr>
        <p:spPr>
          <a:xfrm>
            <a:off x="2798187" y="1205891"/>
            <a:ext cx="4033722" cy="4033722"/>
          </a:xfrm>
          <a:prstGeom prst="ellipse">
            <a:avLst/>
          </a:prstGeom>
          <a:blipFill dpi="0" rotWithShape="1">
            <a:blip r:embed="rId14">
              <a:alphaModFix amt="26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 name="Rectangle 1"/>
          <p:cNvSpPr/>
          <p:nvPr/>
        </p:nvSpPr>
        <p:spPr>
          <a:xfrm>
            <a:off x="1432319" y="1825663"/>
            <a:ext cx="8327472" cy="2215991"/>
          </a:xfrm>
          <a:prstGeom prst="rect">
            <a:avLst/>
          </a:prstGeom>
        </p:spPr>
        <p:txBody>
          <a:bodyPr wrap="square">
            <a:spAutoFit/>
          </a:bodyPr>
          <a:lstStyle/>
          <a:p>
            <a:pPr marL="0" marR="0" lvl="0" indent="0" algn="ctr" defTabSz="914400" rtl="0" eaLnBrk="1" fontAlgn="auto" latinLnBrk="0" hangingPunct="1">
              <a:lnSpc>
                <a:spcPct val="150000"/>
              </a:lnSpc>
              <a:spcBef>
                <a:spcPts val="0"/>
              </a:spcBef>
              <a:spcAft>
                <a:spcPts val="600"/>
              </a:spcAft>
              <a:buClrTx/>
              <a:buSzTx/>
              <a:buFontTx/>
              <a:buNone/>
              <a:tabLst/>
              <a:defRPr/>
            </a:pPr>
            <a:r>
              <a:rPr kumimoji="0" lang="vi-VN" sz="4800" b="1" i="0" u="none" strike="noStrike" kern="1200" cap="none" spc="0" normalizeH="0" baseline="0" noProof="0" dirty="0">
                <a:ln>
                  <a:noFill/>
                </a:ln>
                <a:solidFill>
                  <a:srgbClr val="229CA6"/>
                </a:solidFill>
                <a:effectLst/>
                <a:uLnTx/>
                <a:uFillTx/>
                <a:latin typeface="Arial-Rounded" panose="020B0500000000000000" pitchFamily="34" charset="0"/>
                <a:ea typeface="Arial-Rounded" panose="020B0500000000000000" pitchFamily="34" charset="0"/>
                <a:cs typeface="Arial-Rounded" panose="020B0500000000000000" pitchFamily="34" charset="0"/>
              </a:rPr>
              <a:t>Tìm các tiếng ghép được với mỗi tiếng</a:t>
            </a:r>
            <a:endParaRPr kumimoji="0" lang="en-US" sz="6600" b="1" i="0" u="none" strike="noStrike" kern="1200" cap="none" spc="0" normalizeH="0" baseline="0" noProof="0" dirty="0">
              <a:ln>
                <a:noFill/>
              </a:ln>
              <a:solidFill>
                <a:srgbClr val="F95858"/>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6" name="Group 5"/>
          <p:cNvGrpSpPr/>
          <p:nvPr/>
        </p:nvGrpSpPr>
        <p:grpSpPr>
          <a:xfrm>
            <a:off x="940874" y="294133"/>
            <a:ext cx="1684615" cy="1684612"/>
            <a:chOff x="2037630" y="92799"/>
            <a:chExt cx="1684615" cy="1684612"/>
          </a:xfrm>
        </p:grpSpPr>
        <p:grpSp>
          <p:nvGrpSpPr>
            <p:cNvPr id="26" name="组合 30">
              <a:extLst>
                <a:ext uri="{FF2B5EF4-FFF2-40B4-BE49-F238E27FC236}">
                  <a16:creationId xmlns:a16="http://schemas.microsoft.com/office/drawing/2014/main" id="{C5E41FA1-BB5B-4426-9F6F-7A03B59EB49A}"/>
                </a:ext>
              </a:extLst>
            </p:cNvPr>
            <p:cNvGrpSpPr/>
            <p:nvPr/>
          </p:nvGrpSpPr>
          <p:grpSpPr>
            <a:xfrm>
              <a:off x="2037630" y="92799"/>
              <a:ext cx="1684615" cy="1684612"/>
              <a:chOff x="4983602" y="1581300"/>
              <a:chExt cx="2250197" cy="2250197"/>
            </a:xfrm>
          </p:grpSpPr>
          <p:sp>
            <p:nvSpPr>
              <p:cNvPr id="27" name="ValueBack2">
                <a:extLst>
                  <a:ext uri="{FF2B5EF4-FFF2-40B4-BE49-F238E27FC236}">
                    <a16:creationId xmlns:a16="http://schemas.microsoft.com/office/drawing/2014/main" id="{45D2BB7C-DDDA-45A8-A1C6-706DE48E6358}"/>
                  </a:ext>
                </a:extLst>
              </p:cNvPr>
              <p:cNvSpPr/>
              <p:nvPr/>
            </p:nvSpPr>
            <p:spPr>
              <a:xfrm>
                <a:off x="5156071" y="1753770"/>
                <a:ext cx="1905256" cy="1905256"/>
              </a:xfrm>
              <a:prstGeom prst="ellipse">
                <a:avLst/>
              </a:prstGeom>
              <a:solidFill>
                <a:srgbClr val="229C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9" name="ExtraShape">
                <a:extLst>
                  <a:ext uri="{FF2B5EF4-FFF2-40B4-BE49-F238E27FC236}">
                    <a16:creationId xmlns:a16="http://schemas.microsoft.com/office/drawing/2014/main" id="{E5AF3EB7-D836-41BD-BE6F-67414943451E}"/>
                  </a:ext>
                </a:extLst>
              </p:cNvPr>
              <p:cNvSpPr/>
              <p:nvPr/>
            </p:nvSpPr>
            <p:spPr>
              <a:xfrm>
                <a:off x="5303153" y="1900851"/>
                <a:ext cx="1611095" cy="161109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0" name="ValueShape2">
                <a:extLst>
                  <a:ext uri="{FF2B5EF4-FFF2-40B4-BE49-F238E27FC236}">
                    <a16:creationId xmlns:a16="http://schemas.microsoft.com/office/drawing/2014/main" id="{B613AC4D-E371-498C-BF8E-AD420153E8F6}"/>
                  </a:ext>
                </a:extLst>
              </p:cNvPr>
              <p:cNvSpPr/>
              <p:nvPr/>
            </p:nvSpPr>
            <p:spPr>
              <a:xfrm flipH="1">
                <a:off x="4983602" y="1581300"/>
                <a:ext cx="2250197" cy="2250197"/>
              </a:xfrm>
              <a:prstGeom prst="arc">
                <a:avLst>
                  <a:gd name="adj1" fmla="val 16200000"/>
                  <a:gd name="adj2" fmla="val 11664000"/>
                </a:avLst>
              </a:prstGeom>
              <a:noFill/>
              <a:ln w="53975" cap="rnd" cmpd="thickThin">
                <a:solidFill>
                  <a:srgbClr val="229CA6"/>
                </a:solidFill>
                <a:prstDash val="sysDash"/>
                <a:round/>
                <a:headEnd/>
                <a:tailEnd/>
              </a:ln>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32" name="Rectangle 31"/>
            <p:cNvSpPr/>
            <p:nvPr/>
          </p:nvSpPr>
          <p:spPr>
            <a:xfrm>
              <a:off x="2548467" y="364009"/>
              <a:ext cx="638316" cy="1107996"/>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srgbClr val="229CA6"/>
                  </a:solidFill>
                  <a:effectLst/>
                  <a:uLnTx/>
                  <a:uFillTx/>
                  <a:latin typeface="Arial-Rounded" panose="020B0500000000000000" pitchFamily="34" charset="0"/>
                  <a:ea typeface="Arial-Rounded" panose="020B0500000000000000" pitchFamily="34" charset="0"/>
                  <a:cs typeface="Arial-Rounded" panose="020B0500000000000000" pitchFamily="34" charset="0"/>
                </a:rPr>
                <a:t>2</a:t>
              </a:r>
              <a:endParaRPr kumimoji="0" lang="en-US" sz="2800" b="0" i="0" u="none" strike="noStrike" kern="1200" cap="none" spc="0" normalizeH="0" baseline="0" noProof="0" dirty="0">
                <a:ln>
                  <a:noFill/>
                </a:ln>
                <a:solidFill>
                  <a:srgbClr val="229CA6"/>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23" name="Picture 22" descr="Shape&#10;&#10;Description automatically generated with medium confidence">
            <a:extLst>
              <a:ext uri="{FF2B5EF4-FFF2-40B4-BE49-F238E27FC236}">
                <a16:creationId xmlns:a16="http://schemas.microsoft.com/office/drawing/2014/main" id="{EE607B32-DE12-458C-8621-961D157B34F2}"/>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0868175" y="-51981"/>
            <a:ext cx="1314152" cy="1314152"/>
          </a:xfrm>
          <a:prstGeom prst="rect">
            <a:avLst/>
          </a:prstGeom>
        </p:spPr>
      </p:pic>
    </p:spTree>
    <p:extLst>
      <p:ext uri="{BB962C8B-B14F-4D97-AF65-F5344CB8AC3E}">
        <p14:creationId xmlns:p14="http://schemas.microsoft.com/office/powerpoint/2010/main" val="34751115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包图主题2">
  <a:themeElements>
    <a:clrScheme name="自定义 277">
      <a:dk1>
        <a:srgbClr val="000000"/>
      </a:dk1>
      <a:lt1>
        <a:srgbClr val="FFFFFF"/>
      </a:lt1>
      <a:dk2>
        <a:srgbClr val="778495"/>
      </a:dk2>
      <a:lt2>
        <a:srgbClr val="F0F0F0"/>
      </a:lt2>
      <a:accent1>
        <a:srgbClr val="E53238"/>
      </a:accent1>
      <a:accent2>
        <a:srgbClr val="0064D2"/>
      </a:accent2>
      <a:accent3>
        <a:srgbClr val="E53238"/>
      </a:accent3>
      <a:accent4>
        <a:srgbClr val="0064D2"/>
      </a:accent4>
      <a:accent5>
        <a:srgbClr val="E53238"/>
      </a:accent5>
      <a:accent6>
        <a:srgbClr val="0064D2"/>
      </a:accent6>
      <a:hlink>
        <a:srgbClr val="E53238"/>
      </a:hlink>
      <a:folHlink>
        <a:srgbClr val="BFBFBF"/>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包图主题2" id="{50CFA792-C506-47E4-B272-6A6183483AB3}" vid="{CC1AE437-2F7F-4319-9F22-408F5F8C346F}"/>
    </a:ext>
  </a:extLst>
</a:theme>
</file>

<file path=ppt/theme/theme2.xml><?xml version="1.0" encoding="utf-8"?>
<a:theme xmlns:a="http://schemas.openxmlformats.org/drawingml/2006/main" name="千图网海量PPT模板www.58pic.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千图网拥有20W+精美PPT模板 更多PPT模板下载至：www.58pic.com/office/pp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e1pchtkt">
      <a:majorFont>
        <a:latin typeface="华康方圆体W7"/>
        <a:ea typeface="华康方圆体W7"/>
        <a:cs typeface=""/>
      </a:majorFont>
      <a:minorFont>
        <a:latin typeface="华康方圆体W7"/>
        <a:ea typeface="华康方圆体W7"/>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87</TotalTime>
  <Words>739</Words>
  <Application>Microsoft Office PowerPoint</Application>
  <PresentationFormat>Widescreen</PresentationFormat>
  <Paragraphs>98</Paragraphs>
  <Slides>23</Slides>
  <Notes>12</Notes>
  <HiddenSlides>0</HiddenSlides>
  <MMClips>0</MMClips>
  <ScaleCrop>false</ScaleCrop>
  <HeadingPairs>
    <vt:vector size="6" baseType="variant">
      <vt:variant>
        <vt:lpstr>Fonts Used</vt:lpstr>
      </vt:variant>
      <vt:variant>
        <vt:i4>13</vt:i4>
      </vt:variant>
      <vt:variant>
        <vt:lpstr>Theme</vt:lpstr>
      </vt:variant>
      <vt:variant>
        <vt:i4>3</vt:i4>
      </vt:variant>
      <vt:variant>
        <vt:lpstr>Slide Titles</vt:lpstr>
      </vt:variant>
      <vt:variant>
        <vt:i4>23</vt:i4>
      </vt:variant>
    </vt:vector>
  </HeadingPairs>
  <TitlesOfParts>
    <vt:vector size="39" baseType="lpstr">
      <vt:lpstr>等线</vt:lpstr>
      <vt:lpstr>Arial</vt:lpstr>
      <vt:lpstr>Arial-Rounded</vt:lpstr>
      <vt:lpstr>Calibri</vt:lpstr>
      <vt:lpstr>Coiny</vt:lpstr>
      <vt:lpstr>Gloria Hallelujah</vt:lpstr>
      <vt:lpstr>HP001 4 hàng</vt:lpstr>
      <vt:lpstr>HP001 5 hàng</vt:lpstr>
      <vt:lpstr>Odibee Sans</vt:lpstr>
      <vt:lpstr>Times New Roman</vt:lpstr>
      <vt:lpstr>UVN Thay Giao Nang</vt:lpstr>
      <vt:lpstr>华康方圆体W7</vt:lpstr>
      <vt:lpstr>字魂70号-灵悦黑体</vt:lpstr>
      <vt:lpstr>包图主题2</vt:lpstr>
      <vt:lpstr>千图网海量PPT模板www.58pic.com​​</vt:lpstr>
      <vt:lpstr>千图网拥有20W+精美PPT模板 更多PPT模板下载至：www.58pic.com/office/ppt​​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huongtt153@outlook.com</cp:lastModifiedBy>
  <cp:revision>32</cp:revision>
  <dcterms:created xsi:type="dcterms:W3CDTF">2022-06-25T01:17:34Z</dcterms:created>
  <dcterms:modified xsi:type="dcterms:W3CDTF">2023-10-10T01:55:34Z</dcterms:modified>
</cp:coreProperties>
</file>