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703" r:id="rId3"/>
    <p:sldMasterId id="2147483728" r:id="rId4"/>
    <p:sldMasterId id="2147483753" r:id="rId5"/>
    <p:sldMasterId id="2147483765" r:id="rId6"/>
    <p:sldMasterId id="2147483779" r:id="rId7"/>
    <p:sldMasterId id="2147483793" r:id="rId8"/>
  </p:sldMasterIdLst>
  <p:notesMasterIdLst>
    <p:notesMasterId r:id="rId43"/>
  </p:notesMasterIdLst>
  <p:sldIdLst>
    <p:sldId id="521" r:id="rId9"/>
    <p:sldId id="553" r:id="rId10"/>
    <p:sldId id="522" r:id="rId11"/>
    <p:sldId id="515" r:id="rId12"/>
    <p:sldId id="523" r:id="rId13"/>
    <p:sldId id="304" r:id="rId14"/>
    <p:sldId id="524" r:id="rId15"/>
    <p:sldId id="539" r:id="rId16"/>
    <p:sldId id="306" r:id="rId17"/>
    <p:sldId id="540" r:id="rId18"/>
    <p:sldId id="541" r:id="rId19"/>
    <p:sldId id="542" r:id="rId20"/>
    <p:sldId id="516" r:id="rId21"/>
    <p:sldId id="543" r:id="rId22"/>
    <p:sldId id="544" r:id="rId23"/>
    <p:sldId id="545" r:id="rId24"/>
    <p:sldId id="546" r:id="rId25"/>
    <p:sldId id="547" r:id="rId26"/>
    <p:sldId id="526" r:id="rId27"/>
    <p:sldId id="529" r:id="rId28"/>
    <p:sldId id="530" r:id="rId29"/>
    <p:sldId id="548" r:id="rId30"/>
    <p:sldId id="532" r:id="rId31"/>
    <p:sldId id="534" r:id="rId32"/>
    <p:sldId id="549" r:id="rId33"/>
    <p:sldId id="550" r:id="rId34"/>
    <p:sldId id="551" r:id="rId35"/>
    <p:sldId id="552" r:id="rId36"/>
    <p:sldId id="537" r:id="rId37"/>
    <p:sldId id="538" r:id="rId38"/>
    <p:sldId id="535" r:id="rId39"/>
    <p:sldId id="554" r:id="rId40"/>
    <p:sldId id="555" r:id="rId41"/>
    <p:sldId id="52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9" d="100"/>
          <a:sy n="59" d="100"/>
        </p:scale>
        <p:origin x="1618" y="48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AF85F-D0EE-4260-A504-F9247F21410E}" type="datetimeFigureOut">
              <a:rPr lang="en-US" smtClean="0"/>
              <a:t>16-Oct-24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675777-98FA-4E74-88C4-1639D67BAA22}" type="slidenum">
              <a:rPr lang="en-US" smtClean="0"/>
              <a:t>‹#›</a:t>
            </a:fld>
            <a:endParaRPr lang="en-US"/>
          </a:p>
        </p:txBody>
      </p:sp>
    </p:spTree>
    <p:extLst>
      <p:ext uri="{BB962C8B-B14F-4D97-AF65-F5344CB8AC3E}">
        <p14:creationId xmlns:p14="http://schemas.microsoft.com/office/powerpoint/2010/main" val="2181953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A930D33-079D-4CA9-A1E7-7078CAC5F2FE}" type="slidenum">
              <a:rPr kumimoji="0" lang="zh-CN" alt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4287663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56901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9529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A930D33-079D-4CA9-A1E7-7078CAC5F2FE}" type="slidenum">
              <a:rPr kumimoji="0" lang="zh-CN" alt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256216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8790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E2CA6-1AC8-44C5-89F9-C4B5571C2D1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82637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6464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28156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61467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43147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66501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5948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09547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106017619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8255375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7367106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23066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1594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2024/10/16</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73314130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2024/10/16</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29164890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2024/10/16</a:t>
            </a:fld>
            <a:endParaRPr lang="zh-CN" altLang="en-US" sz="2400">
              <a:solidFill>
                <a:srgbClr val="63AECE"/>
              </a:solidFill>
            </a:endParaRPr>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33032803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2024/10/16</a:t>
            </a:fld>
            <a:endParaRPr lang="zh-CN" altLang="en-US" sz="2400">
              <a:solidFill>
                <a:srgbClr val="63AECE"/>
              </a:solidFill>
            </a:endParaRPr>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42556401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2024/10/16</a:t>
            </a:fld>
            <a:endParaRPr lang="zh-CN" altLang="en-US" sz="2400">
              <a:solidFill>
                <a:srgbClr val="63AECE"/>
              </a:solidFill>
            </a:endParaRPr>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6929595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206677954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2024/10/16</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139430630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2024/10/16</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2627247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2024/10/16</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15490308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2024/10/16</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266037199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pPr defTabSz="914377">
              <a:defRPr/>
            </a:pPr>
            <a:fld id="{9CE5B826-6809-49B3-9B4B-177D412235B0}" type="datetimeFigureOut">
              <a:rPr lang="zh-CN" altLang="en-US" smtClean="0">
                <a:solidFill>
                  <a:srgbClr val="86C58D"/>
                </a:solidFill>
              </a:rPr>
              <a:pPr defTabSz="914377">
                <a:defRPr/>
              </a:pPr>
              <a:t>2024/10/16</a:t>
            </a:fld>
            <a:endParaRPr lang="zh-CN" altLang="en-US">
              <a:solidFill>
                <a:srgbClr val="86C58D"/>
              </a:solidFill>
            </a:endParaRPr>
          </a:p>
        </p:txBody>
      </p:sp>
      <p:sp>
        <p:nvSpPr>
          <p:cNvPr id="5" name="页脚占位符 4"/>
          <p:cNvSpPr>
            <a:spLocks noGrp="1"/>
          </p:cNvSpPr>
          <p:nvPr>
            <p:ph type="ftr" sz="quarter" idx="11"/>
          </p:nvPr>
        </p:nvSpPr>
        <p:spPr/>
        <p:txBody>
          <a:bodyPr/>
          <a:lstStyle/>
          <a:p>
            <a:pPr defTabSz="914377">
              <a:defRPr/>
            </a:pPr>
            <a:endParaRPr lang="zh-CN" altLang="en-US">
              <a:solidFill>
                <a:srgbClr val="86C58D"/>
              </a:solidFill>
            </a:endParaRPr>
          </a:p>
        </p:txBody>
      </p:sp>
      <p:sp>
        <p:nvSpPr>
          <p:cNvPr id="6" name="灯片编号占位符 5"/>
          <p:cNvSpPr>
            <a:spLocks noGrp="1"/>
          </p:cNvSpPr>
          <p:nvPr>
            <p:ph type="sldNum" sz="quarter" idx="12"/>
          </p:nvPr>
        </p:nvSpPr>
        <p:spPr/>
        <p:txBody>
          <a:bodyPr/>
          <a:lstStyle/>
          <a:p>
            <a:pPr defTabSz="914377">
              <a:defRPr/>
            </a:pPr>
            <a:fld id="{601AD0B5-09AD-499F-88BC-01FCE55CDA76}" type="slidenum">
              <a:rPr lang="zh-CN" altLang="en-US" smtClean="0">
                <a:solidFill>
                  <a:srgbClr val="86C58D"/>
                </a:solidFill>
              </a:rPr>
              <a:pPr defTabSz="914377">
                <a:defRPr/>
              </a:pPr>
              <a:t>‹#›</a:t>
            </a:fld>
            <a:endParaRPr lang="zh-CN" altLang="en-US">
              <a:solidFill>
                <a:srgbClr val="86C58D"/>
              </a:solidFill>
            </a:endParaRPr>
          </a:p>
        </p:txBody>
      </p:sp>
    </p:spTree>
    <p:extLst>
      <p:ext uri="{BB962C8B-B14F-4D97-AF65-F5344CB8AC3E}">
        <p14:creationId xmlns:p14="http://schemas.microsoft.com/office/powerpoint/2010/main" val="194697771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5874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47079105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87745759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58723821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2143031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266621372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254093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9066914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01379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81670962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73646405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7793483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310450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06528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380138097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319316338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30176513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142678851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8183737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2839005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1789359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88673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371867414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48139322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3013327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623286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863FA1-73DB-484D-A0D1-FB8E7784C3F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6B5F4EE-5EC0-4126-BFC7-A32178B408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ED906AFC-7F2C-4AF3-B435-12A340B7B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171E1BD0-523F-4C68-A9C2-0BCB142C4A3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B7144763-B555-4FAF-9636-24B8D214F5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415323078"/>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3873266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C98311-5603-4FB9-B0FC-83D09C5A34F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2AF96BF-90F9-4EF0-9C0C-A0F5F9B28B82}"/>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3D21AAD-DFEF-4684-B04A-678AC96D7D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D34CDC9-BC7C-4AB3-B148-808EE7F998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3C6FAF1D-76C2-4865-A314-E3CE2BAF95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677032762"/>
      </p:ext>
    </p:extLst>
  </p:cSld>
  <p:clrMapOvr>
    <a:masterClrMapping/>
  </p:clrMapOvr>
  <p:transition spd="slow">
    <p:cove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11953A-7BFA-4791-90FD-131A731F3B7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94698D9-531A-4E8D-B252-C10FDCE7D1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58E1B12A-B843-4C16-90FC-3FB2A07894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2D03552C-99C1-48EB-9275-5FD91A2256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AC208FEE-5664-4050-AD54-190AD833F7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696417583"/>
      </p:ext>
    </p:extLst>
  </p:cSld>
  <p:clrMapOvr>
    <a:masterClrMapping/>
  </p:clrMapOvr>
  <p:transition spd="slow">
    <p:cove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3B2BDA-1759-4CA3-B072-816119C6492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2E9BAF8-532E-4EF3-B283-E89BF067239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3A79BD5-F5DF-49E3-BB1A-CD7BAC4A60E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678918A-29A9-4B8E-A7E5-01453BC8585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255A99E-62A1-4228-8E34-F6424CA85B0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82DDF071-A280-416C-B169-B33EED0508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968340093"/>
      </p:ext>
    </p:extLst>
  </p:cSld>
  <p:clrMapOvr>
    <a:masterClrMapping/>
  </p:clrMapOvr>
  <p:transition spd="slow">
    <p:cove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F19747-25A1-43B6-B6D2-20AE22B4FC3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21E3766-1C64-463B-83E7-BACCFBC141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208837DF-ADEF-4E88-AAA2-9956DA70D3BE}"/>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D4277E25-E5BD-4CBF-B65E-D0499747F7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65FF8EF4-C8A2-41A0-A02B-6F5F0F4E4824}"/>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79B134C-9982-40BF-A88B-2DD73CE879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D7CF33B1-1657-4EB4-A25A-D79122D8AF7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10719ACB-AA1F-47FD-8463-12CDE513DA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05164927"/>
      </p:ext>
    </p:extLst>
  </p:cSld>
  <p:clrMapOvr>
    <a:masterClrMapping/>
  </p:clrMapOvr>
  <p:transition spd="slow">
    <p:cove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85B858-9496-4556-BE0F-793459979A1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E0F357-0AC6-4C7E-A7AE-A2022592A9D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26FD4E9F-FF8A-4744-884E-F53BB1C4D31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3AF20C27-960F-4FC9-84FE-C4C740B0A2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82936008"/>
      </p:ext>
    </p:extLst>
  </p:cSld>
  <p:clrMapOvr>
    <a:masterClrMapping/>
  </p:clrMapOvr>
  <p:transition spd="slow">
    <p:cove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1AD458D-AE1F-4FBF-8484-C287334926C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2ACD939B-2FDD-479E-BB9A-8A1DF6A8057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BD5BE047-6A05-4AD2-96B6-195CB9C1DB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51642542"/>
      </p:ext>
    </p:extLst>
  </p:cSld>
  <p:clrMapOvr>
    <a:masterClrMapping/>
  </p:clrMapOvr>
  <p:transition spd="slow">
    <p:cove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2433D9-F609-4DBA-8C80-0DD17055C23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C212B6E-2880-4946-BCFA-A294C341C1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CA5C6B8-F646-4C5A-B8D5-A5EB57ED91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6933C14-375A-4FD5-8F2F-1F29C1C39F7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159DDF19-3307-4887-B604-BC35B6BFC1F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5F18F9CF-08B8-414A-BD30-784EE8BDE4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692724386"/>
      </p:ext>
    </p:extLst>
  </p:cSld>
  <p:clrMapOvr>
    <a:masterClrMapping/>
  </p:clrMapOvr>
  <p:transition spd="slow">
    <p:cove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39DCDA-5ED3-48EA-9A6C-A168116C3AF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CC8A77C-854A-405A-BAB7-C71AE538CD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7594DB7-9D21-4257-A28B-9C1179ACDB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FA2813D-AD41-4765-91F8-04C5277BB0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C2992C7F-AB8D-46D0-B739-4A2EF2AEB5A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D853F50-438A-4B05-9BBD-EB23BFB73C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8093361"/>
      </p:ext>
    </p:extLst>
  </p:cSld>
  <p:clrMapOvr>
    <a:masterClrMapping/>
  </p:clrMapOvr>
  <p:transition spd="slow">
    <p:cove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A6BDEA-A9D8-4316-A8D8-0B36FCA46A0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5779B07-E857-4452-A927-1A4D93A4AB9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8811CB7-FB6E-40A0-9487-22971A7B7D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5BE0652F-AE82-4AD8-91D4-FA3C19DC1A1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E99F17DE-E4F5-4E3E-AD11-3A7EEBED78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727248151"/>
      </p:ext>
    </p:extLst>
  </p:cSld>
  <p:clrMapOvr>
    <a:masterClrMapping/>
  </p:clrMapOvr>
  <p:transition spd="slow">
    <p:cove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6491FC8-5A1B-4568-A0FD-3F1E9DF9E39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8B40058-4C77-4A97-AC47-1A5457A4EFD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A13F0D0-5694-4E84-8FAF-D7ED06355C8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901223E-57C0-4807-886C-0C4A15CDEEA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B38B3A57-5D67-4270-9949-B652FD57B1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329066588"/>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9922805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16-Oct-24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84172471"/>
      </p:ext>
    </p:extLst>
  </p:cSld>
  <p:clrMapOvr>
    <a:masterClrMapping/>
  </p:clrMapOvr>
  <p:transition spd="slow">
    <p:cove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16-Oct-24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36471077"/>
      </p:ext>
    </p:extLst>
  </p:cSld>
  <p:clrMapOvr>
    <a:masterClrMapping/>
  </p:clrMapOvr>
  <p:transition spd="slow">
    <p:cove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16-Oct-24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27630925"/>
      </p:ext>
    </p:extLst>
  </p:cSld>
  <p:clrMapOvr>
    <a:masterClrMapping/>
  </p:clrMapOvr>
  <p:transition spd="slow">
    <p:cove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16-Oct-24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58990678"/>
      </p:ext>
    </p:extLst>
  </p:cSld>
  <p:clrMapOvr>
    <a:masterClrMapping/>
  </p:clrMapOvr>
  <p:transition spd="slow">
    <p:cove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16-Oct-24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3357601"/>
      </p:ext>
    </p:extLst>
  </p:cSld>
  <p:clrMapOvr>
    <a:masterClrMapping/>
  </p:clrMapOvr>
  <p:transition spd="slow">
    <p:cove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16-Oct-24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04116405"/>
      </p:ext>
    </p:extLst>
  </p:cSld>
  <p:clrMapOvr>
    <a:masterClrMapping/>
  </p:clrMapOvr>
  <p:transition spd="slow">
    <p:cove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16-Oct-24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73497633"/>
      </p:ext>
    </p:extLst>
  </p:cSld>
  <p:clrMapOvr>
    <a:masterClrMapping/>
  </p:clrMapOvr>
  <p:transition spd="slow">
    <p:cove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16-Oct-24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61183642"/>
      </p:ext>
    </p:extLst>
  </p:cSld>
  <p:clrMapOvr>
    <a:masterClrMapping/>
  </p:clrMapOvr>
  <p:transition spd="slow">
    <p:cove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16-Oct-24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32786228"/>
      </p:ext>
    </p:extLst>
  </p:cSld>
  <p:clrMapOvr>
    <a:masterClrMapping/>
  </p:clrMapOvr>
  <p:transition spd="slow">
    <p:cove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16-Oct-24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03304531"/>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94143510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16-Oct-24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8930118"/>
      </p:ext>
    </p:extLst>
  </p:cSld>
  <p:clrMapOvr>
    <a:masterClrMapping/>
  </p:clrMapOvr>
  <p:transition spd="slow">
    <p:cove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006553"/>
      </p:ext>
    </p:extLst>
  </p:cSld>
  <p:clrMapOvr>
    <a:masterClrMapping/>
  </p:clrMapOvr>
  <p:transition spd="slow">
    <p:cove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3628612920"/>
      </p:ext>
    </p:extLst>
  </p:cSld>
  <p:clrMapOvr>
    <a:masterClrMapping/>
  </p:clrMapOvr>
  <p:transition spd="slow">
    <p:cove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19484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29524732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0966240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24112152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315477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6031288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4417984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06155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31053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06955167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9296551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4281375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2588992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65142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41021934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395964311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306022752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3222563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345863636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3641942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85854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6793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73484490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128131662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63993062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6677099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8870704"/>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70"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112921"/>
      </p:ext>
    </p:extLst>
  </p:cSld>
  <p:clrMap bg1="lt1" tx1="dk1" bg2="lt2" tx2="dk2" accent1="accent1" accent2="accent2" accent3="accent3" accent4="accent4" accent5="accent5" accent6="accent6" hlink="hlink" folHlink="folHlink"/>
  <p:sldLayoutIdLst>
    <p:sldLayoutId id="2147483686"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389283"/>
      </p:ext>
    </p:extLst>
  </p:cSld>
  <p:clrMap bg1="lt1" tx1="dk1" bg2="lt2" tx2="dk2" accent1="accent1" accent2="accent2" accent3="accent3" accent4="accent4" accent5="accent5" accent6="accent6" hlink="hlink" folHlink="folHlink"/>
  <p:sldLayoutIdLst>
    <p:sldLayoutId id="2147483704" r:id="rId1"/>
    <p:sldLayoutId id="2147483712" r:id="rId2"/>
    <p:sldLayoutId id="2147483713"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7902757"/>
      </p:ext>
    </p:extLst>
  </p:cSld>
  <p:clrMap bg1="lt1" tx1="dk1" bg2="lt2" tx2="dk2" accent1="accent1" accent2="accent2" accent3="accent3" accent4="accent4" accent5="accent5" accent6="accent6" hlink="hlink" folHlink="folHlink"/>
  <p:sldLayoutIdLst>
    <p:sldLayoutId id="2147483729" r:id="rId1"/>
    <p:sldLayoutId id="2147483737" r:id="rId2"/>
    <p:sldLayoutId id="2147483738"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21DB8F3-ECEA-4326-85A2-EF00CC8DD7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BD18CC4-F31D-46DD-9C7F-8E2BB49C64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9B95725-B2BD-44E3-BB12-F69DB593D0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2024/10/16</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2E26DCCE-EB9B-47C9-B6A6-6763C3748D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7C9788D3-7090-4F15-9C62-163DCA648F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2896220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5983328-5D9C-4CDA-A4B0-8F0932BA2C1A}"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16-Oct-24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CCEE447-4DD9-425C-BEC0-5EA12C7BCFC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63568926"/>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7783704"/>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499333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38.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8.png"/><Relationship Id="rId7"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6.png"/><Relationship Id="rId5" Type="http://schemas.microsoft.com/office/2007/relationships/hdphoto" Target="../media/hdphoto1.wdp"/><Relationship Id="rId4" Type="http://schemas.openxmlformats.org/officeDocument/2006/relationships/image" Target="../media/image19.png"/><Relationship Id="rId9"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74.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39.jpeg"/><Relationship Id="rId5" Type="http://schemas.microsoft.com/office/2007/relationships/hdphoto" Target="../media/hdphoto1.wdp"/><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40.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4.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42.emf"/><Relationship Id="rId5" Type="http://schemas.openxmlformats.org/officeDocument/2006/relationships/image" Target="../media/image11.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4.png"/><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45.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30.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30.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30.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30.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9.pn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48.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86.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6.xml"/></Relationships>
</file>

<file path=ppt/slides/_rels/slide3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notesSlide" Target="../notesSlides/notesSlide12.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20.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50.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microsoft.com/office/2007/relationships/hdphoto" Target="../media/hdphoto2.wdp"/><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61.xml"/><Relationship Id="rId1" Type="http://schemas.openxmlformats.org/officeDocument/2006/relationships/tags" Target="../tags/tag2.xml"/><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806933-7BE4-4FC7-B7CD-05A878D94898}"/>
              </a:ext>
            </a:extLst>
          </p:cNvPr>
          <p:cNvSpPr/>
          <p:nvPr/>
        </p:nvSpPr>
        <p:spPr bwMode="auto">
          <a:xfrm>
            <a:off x="19416" y="1"/>
            <a:ext cx="2419080" cy="12970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sp>
        <p:nvSpPr>
          <p:cNvPr id="5" name="Rectangle: Rounded Corners 4">
            <a:extLst>
              <a:ext uri="{FF2B5EF4-FFF2-40B4-BE49-F238E27FC236}">
                <a16:creationId xmlns:a16="http://schemas.microsoft.com/office/drawing/2014/main" id="{AB869FF9-8104-4C9E-BEA2-0B0888FA44F9}"/>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pic>
        <p:nvPicPr>
          <p:cNvPr id="52" name="图片 4">
            <a:extLst>
              <a:ext uri="{FF2B5EF4-FFF2-40B4-BE49-F238E27FC236}">
                <a16:creationId xmlns:a16="http://schemas.microsoft.com/office/drawing/2014/main" id="{03DB5488-CA91-4134-BD91-CE02038CC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35" y="7317"/>
            <a:ext cx="11093804" cy="2165120"/>
          </a:xfrm>
          <a:prstGeom prst="rect">
            <a:avLst/>
          </a:prstGeom>
        </p:spPr>
      </p:pic>
      <p:pic>
        <p:nvPicPr>
          <p:cNvPr id="4" name="Picture 3" descr="A picture containing toy, doll&#10;&#10;Description automatically generated">
            <a:extLst>
              <a:ext uri="{FF2B5EF4-FFF2-40B4-BE49-F238E27FC236}">
                <a16:creationId xmlns:a16="http://schemas.microsoft.com/office/drawing/2014/main" id="{978DF266-E5C7-4DF7-A1E6-929C5E3513E7}"/>
              </a:ext>
            </a:extLst>
          </p:cNvPr>
          <p:cNvPicPr>
            <a:picLocks noChangeAspect="1"/>
          </p:cNvPicPr>
          <p:nvPr/>
        </p:nvPicPr>
        <p:blipFill>
          <a:blip r:embed="rId3"/>
          <a:stretch>
            <a:fillRect/>
          </a:stretch>
        </p:blipFill>
        <p:spPr>
          <a:xfrm>
            <a:off x="236197" y="2354389"/>
            <a:ext cx="4304995" cy="4304995"/>
          </a:xfrm>
          <a:prstGeom prst="rect">
            <a:avLst/>
          </a:prstGeom>
        </p:spPr>
      </p:pic>
      <p:grpSp>
        <p:nvGrpSpPr>
          <p:cNvPr id="7" name="Group 6">
            <a:extLst>
              <a:ext uri="{FF2B5EF4-FFF2-40B4-BE49-F238E27FC236}">
                <a16:creationId xmlns:a16="http://schemas.microsoft.com/office/drawing/2014/main" id="{765E3C3A-CAEA-4848-8B0E-A21843191D2F}"/>
              </a:ext>
            </a:extLst>
          </p:cNvPr>
          <p:cNvGrpSpPr/>
          <p:nvPr/>
        </p:nvGrpSpPr>
        <p:grpSpPr>
          <a:xfrm>
            <a:off x="3341275" y="514304"/>
            <a:ext cx="7907750" cy="3680171"/>
            <a:chOff x="2505956" y="385728"/>
            <a:chExt cx="4648078" cy="2760128"/>
          </a:xfrm>
        </p:grpSpPr>
        <p:pic>
          <p:nvPicPr>
            <p:cNvPr id="2" name="图片 2">
              <a:extLst>
                <a:ext uri="{FF2B5EF4-FFF2-40B4-BE49-F238E27FC236}">
                  <a16:creationId xmlns:a16="http://schemas.microsoft.com/office/drawing/2014/main" id="{146F4BD0-077C-4D1B-9CCF-7C8445B5D4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5956" y="385728"/>
              <a:ext cx="4648078" cy="2760128"/>
            </a:xfrm>
            <a:prstGeom prst="rect">
              <a:avLst/>
            </a:prstGeom>
          </p:spPr>
        </p:pic>
        <p:pic>
          <p:nvPicPr>
            <p:cNvPr id="3" name="Picture 2">
              <a:extLst>
                <a:ext uri="{FF2B5EF4-FFF2-40B4-BE49-F238E27FC236}">
                  <a16:creationId xmlns:a16="http://schemas.microsoft.com/office/drawing/2014/main" id="{D6BEE422-BDB7-4526-8641-B9BF6BE651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8986" y="727198"/>
              <a:ext cx="3060880" cy="715412"/>
            </a:xfrm>
            <a:prstGeom prst="rect">
              <a:avLst/>
            </a:prstGeom>
          </p:spPr>
        </p:pic>
        <p:sp>
          <p:nvSpPr>
            <p:cNvPr id="6" name="TextBox 5">
              <a:extLst>
                <a:ext uri="{FF2B5EF4-FFF2-40B4-BE49-F238E27FC236}">
                  <a16:creationId xmlns:a16="http://schemas.microsoft.com/office/drawing/2014/main" id="{4B27E670-4A37-48ED-B3E7-4941A849D2DC}"/>
                </a:ext>
              </a:extLst>
            </p:cNvPr>
            <p:cNvSpPr txBox="1"/>
            <p:nvPr/>
          </p:nvSpPr>
          <p:spPr>
            <a:xfrm>
              <a:off x="3073630" y="1507460"/>
              <a:ext cx="3451592" cy="992579"/>
            </a:xfrm>
            <a:prstGeom prst="rect">
              <a:avLst/>
            </a:prstGeom>
            <a:noFill/>
          </p:spPr>
          <p:txBody>
            <a:bodyPr wrap="square" rtlCol="0">
              <a:spAutoFit/>
            </a:bodyPr>
            <a:lstStyle/>
            <a:p>
              <a:pPr algn="ctr" defTabSz="1219170" fontAlgn="base">
                <a:spcBef>
                  <a:spcPct val="0"/>
                </a:spcBef>
                <a:spcAft>
                  <a:spcPct val="0"/>
                </a:spcAft>
              </a:pPr>
              <a:r>
                <a:rPr lang="vi-VN" sz="4000" b="0" i="0" dirty="0">
                  <a:solidFill>
                    <a:srgbClr val="000000"/>
                  </a:solidFill>
                  <a:effectLst/>
                  <a:latin typeface="+mj-lt"/>
                </a:rPr>
                <a:t>Em thích đề văn nào dưới đây? Vì sao?</a:t>
              </a:r>
              <a:endParaRPr lang="en-US" sz="3733" dirty="0">
                <a:solidFill>
                  <a:srgbClr val="000000"/>
                </a:solidFill>
                <a:latin typeface="+mj-lt"/>
                <a:ea typeface="宋体" pitchFamily="2" charset="-122"/>
                <a:cs typeface="Calibri" panose="020F0502020204030204" pitchFamily="34" charset="0"/>
              </a:endParaRPr>
            </a:p>
          </p:txBody>
        </p:sp>
      </p:grpSp>
      <p:grpSp>
        <p:nvGrpSpPr>
          <p:cNvPr id="13" name="Group 12">
            <a:extLst>
              <a:ext uri="{FF2B5EF4-FFF2-40B4-BE49-F238E27FC236}">
                <a16:creationId xmlns:a16="http://schemas.microsoft.com/office/drawing/2014/main" id="{EA8A7581-3B48-48D1-AE31-E18D662E22FE}"/>
              </a:ext>
            </a:extLst>
          </p:cNvPr>
          <p:cNvGrpSpPr/>
          <p:nvPr/>
        </p:nvGrpSpPr>
        <p:grpSpPr>
          <a:xfrm>
            <a:off x="3829049" y="4285391"/>
            <a:ext cx="7724775" cy="643093"/>
            <a:chOff x="1079860" y="206467"/>
            <a:chExt cx="2880723" cy="432581"/>
          </a:xfrm>
        </p:grpSpPr>
        <p:sp>
          <p:nvSpPr>
            <p:cNvPr id="14" name="Rectangle: Rounded Corners 43">
              <a:extLst>
                <a:ext uri="{FF2B5EF4-FFF2-40B4-BE49-F238E27FC236}">
                  <a16:creationId xmlns:a16="http://schemas.microsoft.com/office/drawing/2014/main" id="{BEBCD011-FD63-42AA-9DF6-7BCF5C3F6B3A}"/>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ln>
              <a:extLst>
                <a:ext uri="{C807C97D-BFC1-408E-A445-0C87EB9F89A2}">
                  <ask:lineSketchStyleProps xmlns:ask="http://schemas.microsoft.com/office/drawing/2018/sketchyshape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2400" kern="0">
                <a:solidFill>
                  <a:prstClr val="white"/>
                </a:solidFill>
                <a:latin typeface="Calibri" panose="020F0502020204030204" pitchFamily="34" charset="0"/>
                <a:ea typeface="宋体" pitchFamily="2" charset="-122"/>
                <a:cs typeface="Calibri" panose="020F0502020204030204" pitchFamily="34" charset="0"/>
              </a:endParaRPr>
            </a:p>
          </p:txBody>
        </p:sp>
        <p:sp>
          <p:nvSpPr>
            <p:cNvPr id="15" name="Rectangle 14">
              <a:extLst>
                <a:ext uri="{FF2B5EF4-FFF2-40B4-BE49-F238E27FC236}">
                  <a16:creationId xmlns:a16="http://schemas.microsoft.com/office/drawing/2014/main" id="{1C503969-80C5-40C6-97A6-B4A86E419B2A}"/>
                </a:ext>
              </a:extLst>
            </p:cNvPr>
            <p:cNvSpPr/>
            <p:nvPr/>
          </p:nvSpPr>
          <p:spPr>
            <a:xfrm>
              <a:off x="1079860" y="219606"/>
              <a:ext cx="2880723" cy="393353"/>
            </a:xfrm>
            <a:prstGeom prst="rect">
              <a:avLst/>
            </a:prstGeom>
          </p:spPr>
          <p:txBody>
            <a:bodyPr wrap="square">
              <a:spAutoFit/>
            </a:bodyPr>
            <a:lstStyle/>
            <a:p>
              <a:pPr algn="ctr" defTabSz="1219170" fontAlgn="base">
                <a:spcBef>
                  <a:spcPct val="0"/>
                </a:spcBef>
                <a:spcAft>
                  <a:spcPct val="0"/>
                </a:spcAft>
                <a:defRPr/>
              </a:pPr>
              <a:r>
                <a:rPr lang="en-US" sz="3200" b="0" i="0" dirty="0">
                  <a:solidFill>
                    <a:srgbClr val="002060"/>
                  </a:solidFill>
                  <a:effectLst/>
                  <a:latin typeface="+mj-lt"/>
                </a:rPr>
                <a:t>1. </a:t>
              </a:r>
              <a:r>
                <a:rPr lang="en-US" sz="3200" b="0" i="0" dirty="0" err="1">
                  <a:solidFill>
                    <a:srgbClr val="002060"/>
                  </a:solidFill>
                  <a:effectLst/>
                  <a:latin typeface="+mj-lt"/>
                </a:rPr>
                <a:t>Kể</a:t>
              </a:r>
              <a:r>
                <a:rPr lang="en-US" sz="3200" b="0" i="0" dirty="0">
                  <a:solidFill>
                    <a:srgbClr val="002060"/>
                  </a:solidFill>
                  <a:effectLst/>
                  <a:latin typeface="+mj-lt"/>
                </a:rPr>
                <a:t> </a:t>
              </a:r>
              <a:r>
                <a:rPr lang="en-US" sz="3200" b="0" i="0" dirty="0" err="1">
                  <a:solidFill>
                    <a:srgbClr val="002060"/>
                  </a:solidFill>
                  <a:effectLst/>
                  <a:latin typeface="+mj-lt"/>
                </a:rPr>
                <a:t>về</a:t>
              </a:r>
              <a:r>
                <a:rPr lang="en-US" sz="3200" b="0" i="0" dirty="0">
                  <a:solidFill>
                    <a:srgbClr val="002060"/>
                  </a:solidFill>
                  <a:effectLst/>
                  <a:latin typeface="+mj-lt"/>
                </a:rPr>
                <a:t> </a:t>
              </a:r>
              <a:r>
                <a:rPr lang="en-US" sz="3200" b="0" i="0" dirty="0" err="1">
                  <a:solidFill>
                    <a:srgbClr val="002060"/>
                  </a:solidFill>
                  <a:effectLst/>
                  <a:latin typeface="+mj-lt"/>
                </a:rPr>
                <a:t>một</a:t>
              </a:r>
              <a:r>
                <a:rPr lang="en-US" sz="3200" b="0" i="0" dirty="0">
                  <a:solidFill>
                    <a:srgbClr val="002060"/>
                  </a:solidFill>
                  <a:effectLst/>
                  <a:latin typeface="+mj-lt"/>
                </a:rPr>
                <a:t> </a:t>
              </a:r>
              <a:r>
                <a:rPr lang="en-US" sz="3200" b="0" i="0" dirty="0" err="1">
                  <a:solidFill>
                    <a:srgbClr val="002060"/>
                  </a:solidFill>
                  <a:effectLst/>
                  <a:latin typeface="+mj-lt"/>
                </a:rPr>
                <a:t>việc</a:t>
              </a:r>
              <a:r>
                <a:rPr lang="en-US" sz="3200" b="0" i="0" dirty="0">
                  <a:solidFill>
                    <a:srgbClr val="002060"/>
                  </a:solidFill>
                  <a:effectLst/>
                  <a:latin typeface="+mj-lt"/>
                </a:rPr>
                <a:t> </a:t>
              </a:r>
              <a:r>
                <a:rPr lang="en-US" sz="3200" b="0" i="0" dirty="0" err="1">
                  <a:solidFill>
                    <a:srgbClr val="002060"/>
                  </a:solidFill>
                  <a:effectLst/>
                  <a:latin typeface="+mj-lt"/>
                </a:rPr>
                <a:t>em</a:t>
              </a:r>
              <a:r>
                <a:rPr lang="en-US" sz="3200" b="0" i="0" dirty="0">
                  <a:solidFill>
                    <a:srgbClr val="002060"/>
                  </a:solidFill>
                  <a:effectLst/>
                  <a:latin typeface="+mj-lt"/>
                </a:rPr>
                <a:t> </a:t>
              </a:r>
              <a:r>
                <a:rPr lang="en-US" sz="3200" b="0" i="0" dirty="0" err="1">
                  <a:solidFill>
                    <a:srgbClr val="002060"/>
                  </a:solidFill>
                  <a:effectLst/>
                  <a:latin typeface="+mj-lt"/>
                </a:rPr>
                <a:t>từng</a:t>
              </a:r>
              <a:r>
                <a:rPr lang="en-US" sz="3200" b="0" i="0" dirty="0">
                  <a:solidFill>
                    <a:srgbClr val="002060"/>
                  </a:solidFill>
                  <a:effectLst/>
                  <a:latin typeface="+mj-lt"/>
                </a:rPr>
                <a:t> </a:t>
              </a:r>
              <a:r>
                <a:rPr lang="en-US" sz="3200" b="0" i="0" dirty="0" err="1">
                  <a:solidFill>
                    <a:srgbClr val="002060"/>
                  </a:solidFill>
                  <a:effectLst/>
                  <a:latin typeface="+mj-lt"/>
                </a:rPr>
                <a:t>làm</a:t>
              </a:r>
              <a:r>
                <a:rPr lang="en-US" sz="3200" b="0" i="0" dirty="0">
                  <a:solidFill>
                    <a:srgbClr val="002060"/>
                  </a:solidFill>
                  <a:effectLst/>
                  <a:latin typeface="+mj-lt"/>
                </a:rPr>
                <a:t> ở </a:t>
              </a:r>
              <a:r>
                <a:rPr lang="en-US" sz="3200" b="0" i="0" dirty="0" err="1">
                  <a:solidFill>
                    <a:srgbClr val="002060"/>
                  </a:solidFill>
                  <a:effectLst/>
                  <a:latin typeface="+mj-lt"/>
                </a:rPr>
                <a:t>nhà</a:t>
              </a:r>
              <a:endParaRPr lang="en-US" sz="3200" b="1" dirty="0">
                <a:solidFill>
                  <a:srgbClr val="002060"/>
                </a:solidFill>
                <a:latin typeface="+mj-lt"/>
                <a:ea typeface="宋体" pitchFamily="2" charset="-122"/>
                <a:cs typeface="Calibri" panose="020F0502020204030204" pitchFamily="34" charset="0"/>
                <a:sym typeface="Arial"/>
              </a:endParaRPr>
            </a:p>
          </p:txBody>
        </p:sp>
      </p:grpSp>
      <p:grpSp>
        <p:nvGrpSpPr>
          <p:cNvPr id="16" name="Group 15">
            <a:extLst>
              <a:ext uri="{FF2B5EF4-FFF2-40B4-BE49-F238E27FC236}">
                <a16:creationId xmlns:a16="http://schemas.microsoft.com/office/drawing/2014/main" id="{6B78D737-50EA-48B7-BF19-9A9FBE61627B}"/>
              </a:ext>
            </a:extLst>
          </p:cNvPr>
          <p:cNvGrpSpPr/>
          <p:nvPr/>
        </p:nvGrpSpPr>
        <p:grpSpPr>
          <a:xfrm>
            <a:off x="3867149" y="5368571"/>
            <a:ext cx="7724775" cy="643093"/>
            <a:chOff x="1079860" y="206467"/>
            <a:chExt cx="2880723" cy="432581"/>
          </a:xfrm>
        </p:grpSpPr>
        <p:sp>
          <p:nvSpPr>
            <p:cNvPr id="17" name="Rectangle: Rounded Corners 43">
              <a:extLst>
                <a:ext uri="{FF2B5EF4-FFF2-40B4-BE49-F238E27FC236}">
                  <a16:creationId xmlns:a16="http://schemas.microsoft.com/office/drawing/2014/main" id="{04749D19-00C0-4B15-BD6A-53D1ABA9A963}"/>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ln>
              <a:extLst>
                <a:ext uri="{C807C97D-BFC1-408E-A445-0C87EB9F89A2}">
                  <ask:lineSketchStyleProps xmlns:ask="http://schemas.microsoft.com/office/drawing/2018/sketchyshape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2400" kern="0">
                <a:solidFill>
                  <a:prstClr val="white"/>
                </a:solidFill>
                <a:latin typeface="Calibri" panose="020F0502020204030204" pitchFamily="34" charset="0"/>
                <a:ea typeface="宋体" pitchFamily="2" charset="-122"/>
                <a:cs typeface="Calibri" panose="020F0502020204030204" pitchFamily="34" charset="0"/>
              </a:endParaRPr>
            </a:p>
          </p:txBody>
        </p:sp>
        <p:sp>
          <p:nvSpPr>
            <p:cNvPr id="18" name="Rectangle 17">
              <a:extLst>
                <a:ext uri="{FF2B5EF4-FFF2-40B4-BE49-F238E27FC236}">
                  <a16:creationId xmlns:a16="http://schemas.microsoft.com/office/drawing/2014/main" id="{D43E6B16-B2D6-44AE-A98A-FD0995C1CA32}"/>
                </a:ext>
              </a:extLst>
            </p:cNvPr>
            <p:cNvSpPr/>
            <p:nvPr/>
          </p:nvSpPr>
          <p:spPr>
            <a:xfrm>
              <a:off x="1079860" y="219606"/>
              <a:ext cx="2880723" cy="393353"/>
            </a:xfrm>
            <a:prstGeom prst="rect">
              <a:avLst/>
            </a:prstGeom>
          </p:spPr>
          <p:txBody>
            <a:bodyPr wrap="square">
              <a:spAutoFit/>
            </a:bodyPr>
            <a:lstStyle/>
            <a:p>
              <a:pPr algn="ctr" defTabSz="1219170" fontAlgn="base">
                <a:spcBef>
                  <a:spcPct val="0"/>
                </a:spcBef>
                <a:spcAft>
                  <a:spcPct val="0"/>
                </a:spcAft>
                <a:defRPr/>
              </a:pPr>
              <a:r>
                <a:rPr lang="en-US" sz="3200" b="0" i="0" dirty="0">
                  <a:solidFill>
                    <a:srgbClr val="002060"/>
                  </a:solidFill>
                  <a:effectLst/>
                  <a:latin typeface="+mj-lt"/>
                </a:rPr>
                <a:t>2. </a:t>
              </a:r>
              <a:r>
                <a:rPr lang="en-US" sz="3200" b="0" i="0" dirty="0" err="1">
                  <a:solidFill>
                    <a:srgbClr val="002060"/>
                  </a:solidFill>
                  <a:effectLst/>
                  <a:latin typeface="+mj-lt"/>
                </a:rPr>
                <a:t>Kể</a:t>
              </a:r>
              <a:r>
                <a:rPr lang="en-US" sz="3200" b="0" i="0" dirty="0">
                  <a:solidFill>
                    <a:srgbClr val="002060"/>
                  </a:solidFill>
                  <a:effectLst/>
                  <a:latin typeface="+mj-lt"/>
                </a:rPr>
                <a:t> </a:t>
              </a:r>
              <a:r>
                <a:rPr lang="en-US" sz="3200" b="0" i="0" dirty="0" err="1">
                  <a:solidFill>
                    <a:srgbClr val="002060"/>
                  </a:solidFill>
                  <a:effectLst/>
                  <a:latin typeface="+mj-lt"/>
                </a:rPr>
                <a:t>một</a:t>
              </a:r>
              <a:r>
                <a:rPr lang="en-US" sz="3200" b="0" i="0" dirty="0">
                  <a:solidFill>
                    <a:srgbClr val="002060"/>
                  </a:solidFill>
                  <a:effectLst/>
                  <a:latin typeface="+mj-lt"/>
                </a:rPr>
                <a:t> </a:t>
              </a:r>
              <a:r>
                <a:rPr lang="en-US" sz="3200" b="0" i="0" dirty="0" err="1">
                  <a:solidFill>
                    <a:srgbClr val="002060"/>
                  </a:solidFill>
                  <a:effectLst/>
                  <a:latin typeface="+mj-lt"/>
                </a:rPr>
                <a:t>việc</a:t>
              </a:r>
              <a:r>
                <a:rPr lang="en-US" sz="3200" b="0" i="0" dirty="0">
                  <a:solidFill>
                    <a:srgbClr val="002060"/>
                  </a:solidFill>
                  <a:effectLst/>
                  <a:latin typeface="+mj-lt"/>
                </a:rPr>
                <a:t> </a:t>
              </a:r>
              <a:r>
                <a:rPr lang="en-US" sz="3200" b="0" i="0" dirty="0" err="1">
                  <a:solidFill>
                    <a:srgbClr val="002060"/>
                  </a:solidFill>
                  <a:effectLst/>
                  <a:latin typeface="+mj-lt"/>
                </a:rPr>
                <a:t>theo</a:t>
              </a:r>
              <a:r>
                <a:rPr lang="en-US" sz="3200" b="0" i="0" dirty="0">
                  <a:solidFill>
                    <a:srgbClr val="002060"/>
                  </a:solidFill>
                  <a:effectLst/>
                  <a:latin typeface="+mj-lt"/>
                </a:rPr>
                <a:t> </a:t>
              </a:r>
              <a:r>
                <a:rPr lang="en-US" sz="3200" b="0" i="0" dirty="0" err="1">
                  <a:solidFill>
                    <a:srgbClr val="002060"/>
                  </a:solidFill>
                  <a:effectLst/>
                  <a:latin typeface="+mj-lt"/>
                </a:rPr>
                <a:t>tưởng</a:t>
              </a:r>
              <a:r>
                <a:rPr lang="en-US" sz="3200" b="0" i="0" dirty="0">
                  <a:solidFill>
                    <a:srgbClr val="002060"/>
                  </a:solidFill>
                  <a:effectLst/>
                  <a:latin typeface="+mj-lt"/>
                </a:rPr>
                <a:t> </a:t>
              </a:r>
              <a:r>
                <a:rPr lang="en-US" sz="3200" b="0" i="0" dirty="0" err="1">
                  <a:solidFill>
                    <a:srgbClr val="002060"/>
                  </a:solidFill>
                  <a:effectLst/>
                  <a:latin typeface="+mj-lt"/>
                </a:rPr>
                <a:t>tượng</a:t>
              </a:r>
              <a:r>
                <a:rPr lang="en-US" sz="3200" b="0" i="0" dirty="0">
                  <a:solidFill>
                    <a:srgbClr val="002060"/>
                  </a:solidFill>
                  <a:effectLst/>
                  <a:latin typeface="+mj-lt"/>
                </a:rPr>
                <a:t> </a:t>
              </a:r>
              <a:r>
                <a:rPr lang="en-US" sz="3200" b="0" i="0" dirty="0" err="1">
                  <a:solidFill>
                    <a:srgbClr val="002060"/>
                  </a:solidFill>
                  <a:effectLst/>
                  <a:latin typeface="+mj-lt"/>
                </a:rPr>
                <a:t>của</a:t>
              </a:r>
              <a:r>
                <a:rPr lang="en-US" sz="3200" b="0" i="0" dirty="0">
                  <a:solidFill>
                    <a:srgbClr val="002060"/>
                  </a:solidFill>
                  <a:effectLst/>
                  <a:latin typeface="+mj-lt"/>
                </a:rPr>
                <a:t> </a:t>
              </a:r>
              <a:r>
                <a:rPr lang="en-US" sz="3200" b="0" i="0" dirty="0" err="1">
                  <a:solidFill>
                    <a:srgbClr val="002060"/>
                  </a:solidFill>
                  <a:effectLst/>
                  <a:latin typeface="+mj-lt"/>
                </a:rPr>
                <a:t>em</a:t>
              </a:r>
              <a:endParaRPr lang="en-US" sz="3200" b="1" dirty="0">
                <a:solidFill>
                  <a:srgbClr val="002060"/>
                </a:solidFill>
                <a:latin typeface="+mj-lt"/>
                <a:ea typeface="宋体" pitchFamily="2" charset="-122"/>
                <a:cs typeface="Calibri" panose="020F0502020204030204" pitchFamily="34" charset="0"/>
                <a:sym typeface="Arial"/>
              </a:endParaRPr>
            </a:p>
          </p:txBody>
        </p:sp>
      </p:grpSp>
    </p:spTree>
    <p:extLst>
      <p:ext uri="{BB962C8B-B14F-4D97-AF65-F5344CB8AC3E}">
        <p14:creationId xmlns:p14="http://schemas.microsoft.com/office/powerpoint/2010/main" val="221068447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anim calcmode="lin" valueType="num">
                                      <p:cBhvr>
                                        <p:cTn id="8" dur="500" fill="hold"/>
                                        <p:tgtEl>
                                          <p:spTgt spid="52"/>
                                        </p:tgtEl>
                                        <p:attrNameLst>
                                          <p:attrName>ppt_x</p:attrName>
                                        </p:attrNameLst>
                                      </p:cBhvr>
                                      <p:tavLst>
                                        <p:tav tm="0">
                                          <p:val>
                                            <p:strVal val="#ppt_x"/>
                                          </p:val>
                                        </p:tav>
                                        <p:tav tm="100000">
                                          <p:val>
                                            <p:strVal val="#ppt_x"/>
                                          </p:val>
                                        </p:tav>
                                      </p:tavLst>
                                    </p:anim>
                                    <p:anim calcmode="lin" valueType="num">
                                      <p:cBhvr>
                                        <p:cTn id="9" dur="500" fill="hold"/>
                                        <p:tgtEl>
                                          <p:spTgt spid="52"/>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grpSp>
        <p:nvGrpSpPr>
          <p:cNvPr id="6" name="Group 5">
            <a:extLst>
              <a:ext uri="{FF2B5EF4-FFF2-40B4-BE49-F238E27FC236}">
                <a16:creationId xmlns:a16="http://schemas.microsoft.com/office/drawing/2014/main" id="{F06C0851-6724-40B0-8FF1-2786F43735DA}"/>
              </a:ext>
            </a:extLst>
          </p:cNvPr>
          <p:cNvGrpSpPr/>
          <p:nvPr/>
        </p:nvGrpSpPr>
        <p:grpSpPr>
          <a:xfrm>
            <a:off x="0" y="0"/>
            <a:ext cx="3606017" cy="684000"/>
            <a:chOff x="3521613" y="0"/>
            <a:chExt cx="3606017" cy="684000"/>
          </a:xfrm>
        </p:grpSpPr>
        <p:grpSp>
          <p:nvGrpSpPr>
            <p:cNvPr id="7" name="Group 6">
              <a:extLst>
                <a:ext uri="{FF2B5EF4-FFF2-40B4-BE49-F238E27FC236}">
                  <a16:creationId xmlns:a16="http://schemas.microsoft.com/office/drawing/2014/main" id="{638E4D03-C4AF-406E-AC27-BD164C7E6462}"/>
                </a:ext>
              </a:extLst>
            </p:cNvPr>
            <p:cNvGrpSpPr/>
            <p:nvPr/>
          </p:nvGrpSpPr>
          <p:grpSpPr>
            <a:xfrm>
              <a:off x="3521613" y="0"/>
              <a:ext cx="3606017" cy="684000"/>
              <a:chOff x="3770142" y="1493446"/>
              <a:chExt cx="3606017" cy="684000"/>
            </a:xfrm>
          </p:grpSpPr>
          <p:sp>
            <p:nvSpPr>
              <p:cNvPr id="9" name="Flowchart: Alternate Process 8">
                <a:extLst>
                  <a:ext uri="{FF2B5EF4-FFF2-40B4-BE49-F238E27FC236}">
                    <a16:creationId xmlns:a16="http://schemas.microsoft.com/office/drawing/2014/main" id="{F23E8B8A-FE86-41A8-BE49-8F467DFF3A4A}"/>
                  </a:ext>
                </a:extLst>
              </p:cNvPr>
              <p:cNvSpPr/>
              <p:nvPr/>
            </p:nvSpPr>
            <p:spPr>
              <a:xfrm>
                <a:off x="3840481" y="1547446"/>
                <a:ext cx="3535678" cy="576000"/>
              </a:xfrm>
              <a:prstGeom prst="flowChartAlternateProcess">
                <a:avLst/>
              </a:prstGeom>
              <a:solidFill>
                <a:srgbClr val="FFFF99"/>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0" name="Picture 9">
                <a:extLst>
                  <a:ext uri="{FF2B5EF4-FFF2-40B4-BE49-F238E27FC236}">
                    <a16:creationId xmlns:a16="http://schemas.microsoft.com/office/drawing/2014/main" id="{C3FF752A-DC7A-48FE-8449-49F565B23BC5}"/>
                  </a:ext>
                </a:extLst>
              </p:cNvPr>
              <p:cNvPicPr>
                <a:picLocks noChangeAspect="1"/>
              </p:cNvPicPr>
              <p:nvPr/>
            </p:nvPicPr>
            <p:blipFill>
              <a:blip r:embed="rId4"/>
              <a:stretch>
                <a:fillRect/>
              </a:stretch>
            </p:blipFill>
            <p:spPr>
              <a:xfrm rot="16200000">
                <a:off x="3751426" y="1512162"/>
                <a:ext cx="684000" cy="646568"/>
              </a:xfrm>
              <a:prstGeom prst="rect">
                <a:avLst/>
              </a:prstGeom>
            </p:spPr>
          </p:pic>
        </p:grpSp>
        <p:sp>
          <p:nvSpPr>
            <p:cNvPr id="8" name="TextBox 7">
              <a:extLst>
                <a:ext uri="{FF2B5EF4-FFF2-40B4-BE49-F238E27FC236}">
                  <a16:creationId xmlns:a16="http://schemas.microsoft.com/office/drawing/2014/main" id="{41EF8B73-E03A-4DE4-A153-8892C6480B6E}"/>
                </a:ext>
              </a:extLst>
            </p:cNvPr>
            <p:cNvSpPr txBox="1"/>
            <p:nvPr/>
          </p:nvSpPr>
          <p:spPr>
            <a:xfrm>
              <a:off x="4257820" y="80390"/>
              <a:ext cx="286980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微软雅黑"/>
                  <a:cs typeface="+mn-cs"/>
                </a:rPr>
                <a:t>Cùng chia đoạn</a:t>
              </a:r>
            </a:p>
          </p:txBody>
        </p:sp>
      </p:grpSp>
      <p:grpSp>
        <p:nvGrpSpPr>
          <p:cNvPr id="13" name="Group 12">
            <a:extLst>
              <a:ext uri="{FF2B5EF4-FFF2-40B4-BE49-F238E27FC236}">
                <a16:creationId xmlns:a16="http://schemas.microsoft.com/office/drawing/2014/main" id="{253375A4-06A0-4C53-A77F-F28FE951DEA3}"/>
              </a:ext>
            </a:extLst>
          </p:cNvPr>
          <p:cNvGrpSpPr/>
          <p:nvPr/>
        </p:nvGrpSpPr>
        <p:grpSpPr>
          <a:xfrm>
            <a:off x="323283" y="953536"/>
            <a:ext cx="11449802" cy="1694415"/>
            <a:chOff x="961241" y="2446706"/>
            <a:chExt cx="2192401" cy="1459978"/>
          </a:xfrm>
        </p:grpSpPr>
        <p:sp>
          <p:nvSpPr>
            <p:cNvPr id="14" name="Rectangle 13">
              <a:extLst>
                <a:ext uri="{FF2B5EF4-FFF2-40B4-BE49-F238E27FC236}">
                  <a16:creationId xmlns:a16="http://schemas.microsoft.com/office/drawing/2014/main" id="{9DF37F28-E627-415D-916B-55EB7141D4CF}"/>
                </a:ext>
              </a:extLst>
            </p:cNvPr>
            <p:cNvSpPr/>
            <p:nvPr/>
          </p:nvSpPr>
          <p:spPr>
            <a:xfrm>
              <a:off x="984720" y="2607489"/>
              <a:ext cx="2168922" cy="129919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15" name="Oval 14">
              <a:extLst>
                <a:ext uri="{FF2B5EF4-FFF2-40B4-BE49-F238E27FC236}">
                  <a16:creationId xmlns:a16="http://schemas.microsoft.com/office/drawing/2014/main" id="{C9F8C1D3-4003-4D1D-AFD2-5CBEE85C192A}"/>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vi-VN" sz="3200" dirty="0">
                  <a:solidFill>
                    <a:srgbClr val="000000"/>
                  </a:solidFill>
                  <a:latin typeface="Arial" panose="020B0604020202020204" pitchFamily="34" charset="0"/>
                </a:rPr>
                <a:t>1</a:t>
              </a:r>
              <a:endParaRPr lang="en-US" sz="3200" dirty="0">
                <a:solidFill>
                  <a:srgbClr val="000000"/>
                </a:solidFill>
                <a:latin typeface="Calibri"/>
              </a:endParaRPr>
            </a:p>
          </p:txBody>
        </p:sp>
      </p:grpSp>
      <p:grpSp>
        <p:nvGrpSpPr>
          <p:cNvPr id="16" name="Group 15">
            <a:extLst>
              <a:ext uri="{FF2B5EF4-FFF2-40B4-BE49-F238E27FC236}">
                <a16:creationId xmlns:a16="http://schemas.microsoft.com/office/drawing/2014/main" id="{B0BA4C14-AEBA-43EA-AF32-421D7E1B11C4}"/>
              </a:ext>
            </a:extLst>
          </p:cNvPr>
          <p:cNvGrpSpPr/>
          <p:nvPr/>
        </p:nvGrpSpPr>
        <p:grpSpPr>
          <a:xfrm>
            <a:off x="227848" y="2581792"/>
            <a:ext cx="11449802" cy="2171933"/>
            <a:chOff x="961241" y="2446706"/>
            <a:chExt cx="2192401" cy="1871427"/>
          </a:xfrm>
        </p:grpSpPr>
        <p:sp>
          <p:nvSpPr>
            <p:cNvPr id="17" name="Rectangle 16">
              <a:extLst>
                <a:ext uri="{FF2B5EF4-FFF2-40B4-BE49-F238E27FC236}">
                  <a16:creationId xmlns:a16="http://schemas.microsoft.com/office/drawing/2014/main" id="{95C60766-352D-444C-8620-A8377E139E02}"/>
                </a:ext>
              </a:extLst>
            </p:cNvPr>
            <p:cNvSpPr/>
            <p:nvPr/>
          </p:nvSpPr>
          <p:spPr>
            <a:xfrm>
              <a:off x="984720" y="2607488"/>
              <a:ext cx="2168922" cy="171064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18" name="Oval 17">
              <a:extLst>
                <a:ext uri="{FF2B5EF4-FFF2-40B4-BE49-F238E27FC236}">
                  <a16:creationId xmlns:a16="http://schemas.microsoft.com/office/drawing/2014/main" id="{E20C0827-234C-43E1-96CC-4E19DAC06709}"/>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2</a:t>
              </a:r>
              <a:endParaRPr lang="en-US" sz="3200" dirty="0">
                <a:solidFill>
                  <a:srgbClr val="000000"/>
                </a:solidFill>
                <a:latin typeface="Calibri"/>
              </a:endParaRPr>
            </a:p>
          </p:txBody>
        </p:sp>
      </p:grpSp>
    </p:spTree>
    <p:extLst>
      <p:ext uri="{BB962C8B-B14F-4D97-AF65-F5344CB8AC3E}">
        <p14:creationId xmlns:p14="http://schemas.microsoft.com/office/powerpoint/2010/main" val="2154707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grpSp>
        <p:nvGrpSpPr>
          <p:cNvPr id="7" name="Group 6">
            <a:extLst>
              <a:ext uri="{FF2B5EF4-FFF2-40B4-BE49-F238E27FC236}">
                <a16:creationId xmlns:a16="http://schemas.microsoft.com/office/drawing/2014/main" id="{940F01CE-248D-4223-B1BE-B467A37F4E6E}"/>
              </a:ext>
            </a:extLst>
          </p:cNvPr>
          <p:cNvGrpSpPr/>
          <p:nvPr/>
        </p:nvGrpSpPr>
        <p:grpSpPr>
          <a:xfrm>
            <a:off x="188077" y="165057"/>
            <a:ext cx="11622923" cy="1682792"/>
            <a:chOff x="961241" y="2446706"/>
            <a:chExt cx="2247473" cy="1144434"/>
          </a:xfrm>
        </p:grpSpPr>
        <p:sp>
          <p:nvSpPr>
            <p:cNvPr id="8" name="Rectangle 7">
              <a:extLst>
                <a:ext uri="{FF2B5EF4-FFF2-40B4-BE49-F238E27FC236}">
                  <a16:creationId xmlns:a16="http://schemas.microsoft.com/office/drawing/2014/main" id="{80E0FEBE-AA74-47CB-B41B-7EB48CDF901C}"/>
                </a:ext>
              </a:extLst>
            </p:cNvPr>
            <p:cNvSpPr/>
            <p:nvPr/>
          </p:nvSpPr>
          <p:spPr>
            <a:xfrm>
              <a:off x="984720" y="2528787"/>
              <a:ext cx="2223994" cy="1062353"/>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9" name="Oval 8">
              <a:extLst>
                <a:ext uri="{FF2B5EF4-FFF2-40B4-BE49-F238E27FC236}">
                  <a16:creationId xmlns:a16="http://schemas.microsoft.com/office/drawing/2014/main" id="{FDA7DAA2-4609-4770-9F1B-968A14414564}"/>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3</a:t>
              </a:r>
              <a:endParaRPr lang="en-US" sz="3200" dirty="0">
                <a:solidFill>
                  <a:srgbClr val="000000"/>
                </a:solidFill>
                <a:latin typeface="Calibri"/>
              </a:endParaRPr>
            </a:p>
          </p:txBody>
        </p:sp>
      </p:grpSp>
      <p:grpSp>
        <p:nvGrpSpPr>
          <p:cNvPr id="10" name="Group 9">
            <a:extLst>
              <a:ext uri="{FF2B5EF4-FFF2-40B4-BE49-F238E27FC236}">
                <a16:creationId xmlns:a16="http://schemas.microsoft.com/office/drawing/2014/main" id="{FD7270B7-0671-4532-A9B3-0FA47FE974E9}"/>
              </a:ext>
            </a:extLst>
          </p:cNvPr>
          <p:cNvGrpSpPr/>
          <p:nvPr/>
        </p:nvGrpSpPr>
        <p:grpSpPr>
          <a:xfrm>
            <a:off x="191542" y="4391310"/>
            <a:ext cx="11737415" cy="1780890"/>
            <a:chOff x="961241" y="2471824"/>
            <a:chExt cx="2247473" cy="1119315"/>
          </a:xfrm>
        </p:grpSpPr>
        <p:sp>
          <p:nvSpPr>
            <p:cNvPr id="11" name="Rectangle 10">
              <a:extLst>
                <a:ext uri="{FF2B5EF4-FFF2-40B4-BE49-F238E27FC236}">
                  <a16:creationId xmlns:a16="http://schemas.microsoft.com/office/drawing/2014/main" id="{ADBA69AA-EE08-418A-9F15-311EAA78DD16}"/>
                </a:ext>
              </a:extLst>
            </p:cNvPr>
            <p:cNvSpPr/>
            <p:nvPr/>
          </p:nvSpPr>
          <p:spPr>
            <a:xfrm>
              <a:off x="984720" y="2607488"/>
              <a:ext cx="2223994" cy="983651"/>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13" name="Oval 12">
              <a:extLst>
                <a:ext uri="{FF2B5EF4-FFF2-40B4-BE49-F238E27FC236}">
                  <a16:creationId xmlns:a16="http://schemas.microsoft.com/office/drawing/2014/main" id="{A6C37B03-F3B0-4358-A932-A30B523F6681}"/>
                </a:ext>
              </a:extLst>
            </p:cNvPr>
            <p:cNvSpPr/>
            <p:nvPr/>
          </p:nvSpPr>
          <p:spPr>
            <a:xfrm>
              <a:off x="961241" y="2471824"/>
              <a:ext cx="64964" cy="30614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4</a:t>
              </a:r>
              <a:endParaRPr lang="en-US" sz="3200" dirty="0">
                <a:solidFill>
                  <a:srgbClr val="000000"/>
                </a:solidFill>
                <a:latin typeface="Calibri"/>
              </a:endParaRPr>
            </a:p>
          </p:txBody>
        </p:sp>
      </p:grpSp>
    </p:spTree>
    <p:extLst>
      <p:ext uri="{BB962C8B-B14F-4D97-AF65-F5344CB8AC3E}">
        <p14:creationId xmlns:p14="http://schemas.microsoft.com/office/powerpoint/2010/main" val="3307424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grpSp>
      <p:sp>
        <p:nvSpPr>
          <p:cNvPr id="31" name="Rounded Rectangle 26">
            <a:extLst>
              <a:ext uri="{FF2B5EF4-FFF2-40B4-BE49-F238E27FC236}">
                <a16:creationId xmlns:a16="http://schemas.microsoft.com/office/drawing/2014/main" id="{D4EF7C00-844B-45A1-A4FA-7B0F38AABF55}"/>
              </a:ext>
            </a:extLst>
          </p:cNvPr>
          <p:cNvSpPr/>
          <p:nvPr/>
        </p:nvSpPr>
        <p:spPr>
          <a:xfrm>
            <a:off x="3712030" y="380981"/>
            <a:ext cx="5627914" cy="564876"/>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Luyện</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đọc</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câu</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dài</a:t>
            </a:r>
            <a:endPar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2" name="Rectangle 31">
            <a:extLst>
              <a:ext uri="{FF2B5EF4-FFF2-40B4-BE49-F238E27FC236}">
                <a16:creationId xmlns:a16="http://schemas.microsoft.com/office/drawing/2014/main" id="{71565821-7A0F-477C-96B3-9AB234369105}"/>
              </a:ext>
            </a:extLst>
          </p:cNvPr>
          <p:cNvSpPr/>
          <p:nvPr/>
        </p:nvSpPr>
        <p:spPr>
          <a:xfrm>
            <a:off x="978943" y="1773946"/>
            <a:ext cx="10325990" cy="1640962"/>
          </a:xfrm>
          <a:prstGeom prst="rect">
            <a:avLst/>
          </a:prstGeom>
        </p:spPr>
        <p:txBody>
          <a:bodyPr wrap="square">
            <a:spAutoFit/>
          </a:bodyPr>
          <a:lstStyle/>
          <a:p>
            <a:pPr marL="44450" lvl="0" algn="just">
              <a:lnSpc>
                <a:spcPct val="150000"/>
              </a:lnSpc>
              <a:defRPr/>
            </a:pP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Thỉnh thoảng, mẹ bận, định bảo tôi giúp việc này việc kia, nhưng thấy tôi đang học, mẹ lại thôi.</a:t>
            </a:r>
          </a:p>
        </p:txBody>
      </p:sp>
      <p:cxnSp>
        <p:nvCxnSpPr>
          <p:cNvPr id="33" name="Straight Connector 32">
            <a:extLst>
              <a:ext uri="{FF2B5EF4-FFF2-40B4-BE49-F238E27FC236}">
                <a16:creationId xmlns:a16="http://schemas.microsoft.com/office/drawing/2014/main" id="{86D01BB2-6B94-4175-BCB9-B64062DC98A4}"/>
              </a:ext>
            </a:extLst>
          </p:cNvPr>
          <p:cNvCxnSpPr>
            <a:cxnSpLocks/>
          </p:cNvCxnSpPr>
          <p:nvPr/>
        </p:nvCxnSpPr>
        <p:spPr>
          <a:xfrm flipH="1">
            <a:off x="3712030" y="1705075"/>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02568BC-DEC4-4C4B-9F3E-A60291BF9AD6}"/>
              </a:ext>
            </a:extLst>
          </p:cNvPr>
          <p:cNvCxnSpPr>
            <a:cxnSpLocks/>
          </p:cNvCxnSpPr>
          <p:nvPr/>
        </p:nvCxnSpPr>
        <p:spPr>
          <a:xfrm flipH="1">
            <a:off x="5366757" y="1739000"/>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1A5E5DC-BE39-4414-B9B8-5283DC1BB465}"/>
              </a:ext>
            </a:extLst>
          </p:cNvPr>
          <p:cNvCxnSpPr>
            <a:cxnSpLocks/>
          </p:cNvCxnSpPr>
          <p:nvPr/>
        </p:nvCxnSpPr>
        <p:spPr>
          <a:xfrm flipH="1">
            <a:off x="1785688" y="2590248"/>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9156B33F-CA59-4607-A0C8-92A72F167829}"/>
              </a:ext>
            </a:extLst>
          </p:cNvPr>
          <p:cNvGrpSpPr/>
          <p:nvPr/>
        </p:nvGrpSpPr>
        <p:grpSpPr>
          <a:xfrm>
            <a:off x="8741769" y="2568419"/>
            <a:ext cx="278585" cy="820844"/>
            <a:chOff x="8450520" y="2615893"/>
            <a:chExt cx="278585" cy="820844"/>
          </a:xfrm>
        </p:grpSpPr>
        <p:cxnSp>
          <p:nvCxnSpPr>
            <p:cNvPr id="37" name="Straight Connector 36">
              <a:extLst>
                <a:ext uri="{FF2B5EF4-FFF2-40B4-BE49-F238E27FC236}">
                  <a16:creationId xmlns:a16="http://schemas.microsoft.com/office/drawing/2014/main" id="{5ED27533-258C-4B94-B17B-1D2D778D3640}"/>
                </a:ext>
              </a:extLst>
            </p:cNvPr>
            <p:cNvCxnSpPr>
              <a:cxnSpLocks/>
            </p:cNvCxnSpPr>
            <p:nvPr/>
          </p:nvCxnSpPr>
          <p:spPr>
            <a:xfrm flipH="1">
              <a:off x="8450520" y="2615893"/>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3E470A0-8B59-4A59-B273-6091CA564284}"/>
                </a:ext>
              </a:extLst>
            </p:cNvPr>
            <p:cNvCxnSpPr>
              <a:cxnSpLocks/>
            </p:cNvCxnSpPr>
            <p:nvPr/>
          </p:nvCxnSpPr>
          <p:spPr>
            <a:xfrm flipH="1">
              <a:off x="8538638" y="263772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9" name="Straight Connector 38">
            <a:extLst>
              <a:ext uri="{FF2B5EF4-FFF2-40B4-BE49-F238E27FC236}">
                <a16:creationId xmlns:a16="http://schemas.microsoft.com/office/drawing/2014/main" id="{0A677237-1E6C-4224-9DC3-1B154BFE08C1}"/>
              </a:ext>
            </a:extLst>
          </p:cNvPr>
          <p:cNvCxnSpPr>
            <a:cxnSpLocks/>
          </p:cNvCxnSpPr>
          <p:nvPr/>
        </p:nvCxnSpPr>
        <p:spPr>
          <a:xfrm flipH="1">
            <a:off x="6545310" y="2538015"/>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CBB1E51F-5C78-4519-ABD0-036FA6AD093A}"/>
              </a:ext>
            </a:extLst>
          </p:cNvPr>
          <p:cNvSpPr/>
          <p:nvPr/>
        </p:nvSpPr>
        <p:spPr>
          <a:xfrm>
            <a:off x="1131343" y="3830473"/>
            <a:ext cx="10325990" cy="1640962"/>
          </a:xfrm>
          <a:prstGeom prst="rect">
            <a:avLst/>
          </a:prstGeom>
        </p:spPr>
        <p:txBody>
          <a:bodyPr wrap="square">
            <a:spAutoFit/>
          </a:bodyPr>
          <a:lstStyle/>
          <a:p>
            <a:pPr marL="44450" lvl="0" algn="just">
              <a:lnSpc>
                <a:spcPct val="150000"/>
              </a:lnSpc>
              <a:defRPr/>
            </a:pPr>
            <a:r>
              <a:rPr lang="vi-VN" sz="3600">
                <a:solidFill>
                  <a:prstClr val="black"/>
                </a:solidFill>
                <a:latin typeface="Arial-Rounded" panose="020B0500000000000000" pitchFamily="34" charset="0"/>
                <a:ea typeface="Arial-Rounded" panose="020B0500000000000000" pitchFamily="34" charset="0"/>
                <a:cs typeface="Arial-Rounded" panose="020B0500000000000000" pitchFamily="34" charset="0"/>
              </a:rPr>
              <a:t>Nhưng rồi tôi vui vẻ nhận lời, vì đó là việc làm mà tôi đã nói trong bài tập làm văn.</a:t>
            </a:r>
            <a:endPar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47" name="Straight Connector 46">
            <a:extLst>
              <a:ext uri="{FF2B5EF4-FFF2-40B4-BE49-F238E27FC236}">
                <a16:creationId xmlns:a16="http://schemas.microsoft.com/office/drawing/2014/main" id="{2EFF30E4-2A64-460A-9162-94EDF7580557}"/>
              </a:ext>
            </a:extLst>
          </p:cNvPr>
          <p:cNvCxnSpPr>
            <a:cxnSpLocks/>
          </p:cNvCxnSpPr>
          <p:nvPr/>
        </p:nvCxnSpPr>
        <p:spPr>
          <a:xfrm flipH="1">
            <a:off x="6735777" y="383047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9091E85-D49B-455D-A508-AFB12CDFC036}"/>
              </a:ext>
            </a:extLst>
          </p:cNvPr>
          <p:cNvCxnSpPr>
            <a:cxnSpLocks/>
          </p:cNvCxnSpPr>
          <p:nvPr/>
        </p:nvCxnSpPr>
        <p:spPr>
          <a:xfrm flipH="1">
            <a:off x="9996238" y="3795527"/>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DBF50A26-98E3-49CB-9B62-4DB26B600F00}"/>
              </a:ext>
            </a:extLst>
          </p:cNvPr>
          <p:cNvGrpSpPr/>
          <p:nvPr/>
        </p:nvGrpSpPr>
        <p:grpSpPr>
          <a:xfrm>
            <a:off x="6735972" y="4650954"/>
            <a:ext cx="278585" cy="820844"/>
            <a:chOff x="8450520" y="2615893"/>
            <a:chExt cx="278585" cy="820844"/>
          </a:xfrm>
        </p:grpSpPr>
        <p:cxnSp>
          <p:nvCxnSpPr>
            <p:cNvPr id="50" name="Straight Connector 49">
              <a:extLst>
                <a:ext uri="{FF2B5EF4-FFF2-40B4-BE49-F238E27FC236}">
                  <a16:creationId xmlns:a16="http://schemas.microsoft.com/office/drawing/2014/main" id="{8336DF80-107E-40AF-869E-BAC1DFAF4536}"/>
                </a:ext>
              </a:extLst>
            </p:cNvPr>
            <p:cNvCxnSpPr>
              <a:cxnSpLocks/>
            </p:cNvCxnSpPr>
            <p:nvPr/>
          </p:nvCxnSpPr>
          <p:spPr>
            <a:xfrm flipH="1">
              <a:off x="8450520" y="2615893"/>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88C7840-63DB-4975-850F-858BDC5D8E0A}"/>
                </a:ext>
              </a:extLst>
            </p:cNvPr>
            <p:cNvCxnSpPr>
              <a:cxnSpLocks/>
            </p:cNvCxnSpPr>
            <p:nvPr/>
          </p:nvCxnSpPr>
          <p:spPr>
            <a:xfrm flipH="1">
              <a:off x="8538638" y="263772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05127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grpSp>
        <p:nvGrpSpPr>
          <p:cNvPr id="31" name="Group 30">
            <a:extLst>
              <a:ext uri="{FF2B5EF4-FFF2-40B4-BE49-F238E27FC236}">
                <a16:creationId xmlns:a16="http://schemas.microsoft.com/office/drawing/2014/main" id="{4BDD299E-A957-4647-805A-5BF110662A5E}"/>
              </a:ext>
            </a:extLst>
          </p:cNvPr>
          <p:cNvGrpSpPr/>
          <p:nvPr/>
        </p:nvGrpSpPr>
        <p:grpSpPr>
          <a:xfrm>
            <a:off x="2374906" y="675893"/>
            <a:ext cx="4737132" cy="748989"/>
            <a:chOff x="1079860" y="150287"/>
            <a:chExt cx="2880723" cy="503813"/>
          </a:xfrm>
        </p:grpSpPr>
        <p:sp>
          <p:nvSpPr>
            <p:cNvPr id="32" name="Rectangle: Rounded Corners 43">
              <a:extLst>
                <a:ext uri="{FF2B5EF4-FFF2-40B4-BE49-F238E27FC236}">
                  <a16:creationId xmlns:a16="http://schemas.microsoft.com/office/drawing/2014/main" id="{2CE9F41B-8842-4A4E-9029-CA984F3E595D}"/>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bg2">
                <a:lumMod val="20000"/>
                <a:lumOff val="80000"/>
              </a:schemeClr>
            </a:solidFill>
            <a:ln w="12700" cap="flat" cmpd="sng" algn="ctr">
              <a:solidFill>
                <a:schemeClr val="bg2">
                  <a:lumMod val="20000"/>
                  <a:lumOff val="80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2400" kern="0">
                <a:solidFill>
                  <a:prstClr val="white"/>
                </a:solidFill>
                <a:latin typeface="Calibri" panose="020F0502020204030204" pitchFamily="34" charset="0"/>
                <a:ea typeface="宋体" pitchFamily="2" charset="-122"/>
                <a:cs typeface="Calibri" panose="020F0502020204030204" pitchFamily="34" charset="0"/>
              </a:endParaRPr>
            </a:p>
          </p:txBody>
        </p:sp>
        <p:sp>
          <p:nvSpPr>
            <p:cNvPr id="33" name="Rectangle 32">
              <a:extLst>
                <a:ext uri="{FF2B5EF4-FFF2-40B4-BE49-F238E27FC236}">
                  <a16:creationId xmlns:a16="http://schemas.microsoft.com/office/drawing/2014/main" id="{6D583E7D-3A9A-46E8-9976-5DCC11B5C6FC}"/>
                </a:ext>
              </a:extLst>
            </p:cNvPr>
            <p:cNvSpPr/>
            <p:nvPr/>
          </p:nvSpPr>
          <p:spPr>
            <a:xfrm>
              <a:off x="1079860" y="150287"/>
              <a:ext cx="2880723" cy="503813"/>
            </a:xfrm>
            <a:prstGeom prst="rect">
              <a:avLst/>
            </a:prstGeom>
          </p:spPr>
          <p:txBody>
            <a:bodyPr wrap="square">
              <a:spAutoFit/>
            </a:bodyPr>
            <a:lstStyle/>
            <a:p>
              <a:pPr algn="ctr" defTabSz="1219170" fontAlgn="base">
                <a:spcBef>
                  <a:spcPct val="0"/>
                </a:spcBef>
                <a:spcAft>
                  <a:spcPct val="0"/>
                </a:spcAft>
                <a:defRPr/>
              </a:pP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Luyện</a:t>
              </a:r>
              <a:r>
                <a:rPr lang="en-US" sz="4267" b="1" dirty="0">
                  <a:solidFill>
                    <a:prstClr val="black"/>
                  </a:solidFill>
                  <a:latin typeface="Calibri" panose="020F0502020204030204" pitchFamily="34" charset="0"/>
                  <a:ea typeface="宋体" pitchFamily="2" charset="-122"/>
                  <a:cs typeface="Calibri" panose="020F0502020204030204" pitchFamily="34" charset="0"/>
                  <a:sym typeface="Arial"/>
                </a:rPr>
                <a:t> </a:t>
              </a: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đọc</a:t>
              </a:r>
              <a:r>
                <a:rPr lang="en-US" sz="4267" b="1" dirty="0">
                  <a:solidFill>
                    <a:prstClr val="black"/>
                  </a:solidFill>
                  <a:latin typeface="Calibri" panose="020F0502020204030204" pitchFamily="34" charset="0"/>
                  <a:ea typeface="宋体" pitchFamily="2" charset="-122"/>
                  <a:cs typeface="Calibri" panose="020F0502020204030204" pitchFamily="34" charset="0"/>
                  <a:sym typeface="Arial"/>
                </a:rPr>
                <a:t> </a:t>
              </a: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nhóm</a:t>
              </a:r>
              <a:endParaRPr lang="en-US" sz="4267" b="1" dirty="0">
                <a:solidFill>
                  <a:prstClr val="black"/>
                </a:solidFill>
                <a:latin typeface="Calibri" panose="020F0502020204030204" pitchFamily="34" charset="0"/>
                <a:ea typeface="宋体" pitchFamily="2" charset="-122"/>
                <a:cs typeface="Calibri" panose="020F0502020204030204" pitchFamily="34" charset="0"/>
                <a:sym typeface="Arial"/>
              </a:endParaRPr>
            </a:p>
          </p:txBody>
        </p:sp>
      </p:grpSp>
      <p:pic>
        <p:nvPicPr>
          <p:cNvPr id="34" name="Picture 33">
            <a:extLst>
              <a:ext uri="{FF2B5EF4-FFF2-40B4-BE49-F238E27FC236}">
                <a16:creationId xmlns:a16="http://schemas.microsoft.com/office/drawing/2014/main" id="{B08134A1-7682-4685-B145-D13CA053282E}"/>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1599335" y="706014"/>
            <a:ext cx="665659" cy="743060"/>
          </a:xfrm>
          <a:prstGeom prst="rect">
            <a:avLst/>
          </a:prstGeom>
        </p:spPr>
      </p:pic>
      <p:pic>
        <p:nvPicPr>
          <p:cNvPr id="36" name="Picture 35">
            <a:extLst>
              <a:ext uri="{FF2B5EF4-FFF2-40B4-BE49-F238E27FC236}">
                <a16:creationId xmlns:a16="http://schemas.microsoft.com/office/drawing/2014/main" id="{872A20CC-C643-49D4-9B15-53732A72260A}"/>
              </a:ext>
            </a:extLst>
          </p:cNvPr>
          <p:cNvPicPr>
            <a:picLocks noChangeAspect="1"/>
          </p:cNvPicPr>
          <p:nvPr/>
        </p:nvPicPr>
        <p:blipFill>
          <a:blip r:embed="rId6"/>
          <a:stretch>
            <a:fillRect/>
          </a:stretch>
        </p:blipFill>
        <p:spPr>
          <a:xfrm>
            <a:off x="6430713" y="1644590"/>
            <a:ext cx="5110465" cy="2124177"/>
          </a:xfrm>
          <a:prstGeom prst="rect">
            <a:avLst/>
          </a:prstGeom>
        </p:spPr>
      </p:pic>
      <p:pic>
        <p:nvPicPr>
          <p:cNvPr id="44" name="图片 1" descr="图片包含 浅色, 天空&#10;&#10;描述已自动生成">
            <a:extLst>
              <a:ext uri="{FF2B5EF4-FFF2-40B4-BE49-F238E27FC236}">
                <a16:creationId xmlns:a16="http://schemas.microsoft.com/office/drawing/2014/main" id="{C7040C5A-2B3A-4E62-B92F-4434320783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697" t="-1676" r="-236" b="75904"/>
          <a:stretch/>
        </p:blipFill>
        <p:spPr>
          <a:xfrm>
            <a:off x="38647" y="2524138"/>
            <a:ext cx="7858680" cy="1380281"/>
          </a:xfrm>
          <a:prstGeom prst="rect">
            <a:avLst/>
          </a:prstGeom>
        </p:spPr>
      </p:pic>
      <p:grpSp>
        <p:nvGrpSpPr>
          <p:cNvPr id="2" name="组合 1"/>
          <p:cNvGrpSpPr/>
          <p:nvPr/>
        </p:nvGrpSpPr>
        <p:grpSpPr>
          <a:xfrm>
            <a:off x="4577388" y="4063205"/>
            <a:ext cx="7193893" cy="2304600"/>
            <a:chOff x="-53293" y="2190760"/>
            <a:chExt cx="9211855" cy="2951064"/>
          </a:xfrm>
        </p:grpSpPr>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48310" y="3185627"/>
              <a:ext cx="4910252" cy="1956197"/>
            </a:xfrm>
            <a:prstGeom prst="rect">
              <a:avLst/>
            </a:prstGeom>
          </p:spPr>
        </p:pic>
        <p:pic>
          <p:nvPicPr>
            <p:cNvPr id="14" name="图片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6016" y="2190760"/>
              <a:ext cx="3208926" cy="2720031"/>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293" y="3185627"/>
              <a:ext cx="4910252" cy="1956197"/>
            </a:xfrm>
            <a:prstGeom prst="rect">
              <a:avLst/>
            </a:prstGeom>
          </p:spPr>
        </p:pic>
      </p:grpSp>
      <p:grpSp>
        <p:nvGrpSpPr>
          <p:cNvPr id="37" name="Group 36">
            <a:extLst>
              <a:ext uri="{FF2B5EF4-FFF2-40B4-BE49-F238E27FC236}">
                <a16:creationId xmlns:a16="http://schemas.microsoft.com/office/drawing/2014/main" id="{366E6CC0-FB6B-4963-84DE-5E2821C02A90}"/>
              </a:ext>
            </a:extLst>
          </p:cNvPr>
          <p:cNvGrpSpPr/>
          <p:nvPr/>
        </p:nvGrpSpPr>
        <p:grpSpPr>
          <a:xfrm rot="260226">
            <a:off x="934575" y="4010220"/>
            <a:ext cx="5027692" cy="2342945"/>
            <a:chOff x="561349" y="4544613"/>
            <a:chExt cx="4171068" cy="1648917"/>
          </a:xfrm>
        </p:grpSpPr>
        <p:pic>
          <p:nvPicPr>
            <p:cNvPr id="38" name="Picture 37">
              <a:extLst>
                <a:ext uri="{FF2B5EF4-FFF2-40B4-BE49-F238E27FC236}">
                  <a16:creationId xmlns:a16="http://schemas.microsoft.com/office/drawing/2014/main" id="{FB7BC9D8-419B-45CB-A500-86BA890D10A6}"/>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39" name="Picture 38">
              <a:extLst>
                <a:ext uri="{FF2B5EF4-FFF2-40B4-BE49-F238E27FC236}">
                  <a16:creationId xmlns:a16="http://schemas.microsoft.com/office/drawing/2014/main" id="{D114B64B-A008-4905-A951-0BAB340D585A}"/>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40" name="Picture 39">
              <a:extLst>
                <a:ext uri="{FF2B5EF4-FFF2-40B4-BE49-F238E27FC236}">
                  <a16:creationId xmlns:a16="http://schemas.microsoft.com/office/drawing/2014/main" id="{130D7E5E-922B-4677-BF4C-67915460EDC7}"/>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41" name="Picture 40">
              <a:extLst>
                <a:ext uri="{FF2B5EF4-FFF2-40B4-BE49-F238E27FC236}">
                  <a16:creationId xmlns:a16="http://schemas.microsoft.com/office/drawing/2014/main" id="{B9EC13F4-9B7E-4582-85C0-CF6BB435EE1B}"/>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sp>
        <p:nvSpPr>
          <p:cNvPr id="35" name="Rectangle 34">
            <a:extLst>
              <a:ext uri="{FF2B5EF4-FFF2-40B4-BE49-F238E27FC236}">
                <a16:creationId xmlns:a16="http://schemas.microsoft.com/office/drawing/2014/main" id="{8156E7FF-5D1E-4242-858B-1E41BF78BE80}"/>
              </a:ext>
            </a:extLst>
          </p:cNvPr>
          <p:cNvSpPr/>
          <p:nvPr/>
        </p:nvSpPr>
        <p:spPr>
          <a:xfrm>
            <a:off x="1280282" y="1647729"/>
            <a:ext cx="4882217" cy="2062103"/>
          </a:xfrm>
          <a:prstGeom prst="rect">
            <a:avLst/>
          </a:prstGeom>
          <a:noFill/>
          <a:ln w="19050">
            <a:solidFill>
              <a:schemeClr val="accent6">
                <a:lumMod val="75000"/>
              </a:schemeClr>
            </a:solidFill>
            <a:prstDash val="dash"/>
          </a:ln>
          <a:effectLst/>
        </p:spPr>
        <p:txBody>
          <a:bodyPr wrap="square">
            <a:spAutoFit/>
          </a:bodyPr>
          <a:lstStyle/>
          <a:p>
            <a:pPr algn="ctr" defTabSz="1219170" fontAlgn="base">
              <a:spcBef>
                <a:spcPct val="0"/>
              </a:spcBef>
              <a:spcAft>
                <a:spcPct val="0"/>
              </a:spcAft>
            </a:pPr>
            <a:r>
              <a:rPr lang="en-US" altLang="zh-CN" sz="3200" b="1" dirty="0" err="1">
                <a:solidFill>
                  <a:srgbClr val="FC291B"/>
                </a:solidFill>
                <a:latin typeface="Calibri" panose="020F0502020204030204" pitchFamily="34" charset="0"/>
                <a:ea typeface="宋体" pitchFamily="2" charset="-122"/>
                <a:cs typeface="Calibri" panose="020F0502020204030204" pitchFamily="34" charset="0"/>
              </a:rPr>
              <a:t>Yêu</a:t>
            </a:r>
            <a:r>
              <a:rPr lang="zh-CN" altLang="en-US" sz="3200" b="1" dirty="0">
                <a:solidFill>
                  <a:srgbClr val="FC291B"/>
                </a:solidFill>
                <a:latin typeface="Calibri" panose="020F0502020204030204" pitchFamily="34" charset="0"/>
                <a:ea typeface="宋体" pitchFamily="2" charset="-122"/>
                <a:cs typeface="Calibri" panose="020F0502020204030204" pitchFamily="34" charset="0"/>
              </a:rPr>
              <a:t> </a:t>
            </a:r>
            <a:r>
              <a:rPr lang="en-US" altLang="zh-CN" sz="3200" b="1" dirty="0" err="1">
                <a:solidFill>
                  <a:srgbClr val="FC291B"/>
                </a:solidFill>
                <a:latin typeface="Calibri" panose="020F0502020204030204" pitchFamily="34" charset="0"/>
                <a:ea typeface="宋体" pitchFamily="2" charset="-122"/>
                <a:cs typeface="Calibri" panose="020F0502020204030204" pitchFamily="34" charset="0"/>
              </a:rPr>
              <a:t>cầu</a:t>
            </a:r>
            <a:endParaRPr lang="zh-CN" altLang="en-US" sz="3200" b="1" dirty="0">
              <a:solidFill>
                <a:srgbClr val="FC291B"/>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Phân</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công</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đọc</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theo</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đoạn</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Tất</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cả</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thành</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viên</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đều</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đọc</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Giải</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nghĩa</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từ</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cùng</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nhau</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p:txBody>
      </p:sp>
    </p:spTree>
    <p:extLst>
      <p:ext uri="{BB962C8B-B14F-4D97-AF65-F5344CB8AC3E}">
        <p14:creationId xmlns:p14="http://schemas.microsoft.com/office/powerpoint/2010/main" val="15453558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750"/>
                                        <p:tgtEl>
                                          <p:spTgt spid="35"/>
                                        </p:tgtEl>
                                      </p:cBhvr>
                                    </p:animEffect>
                                    <p:anim calcmode="lin" valueType="num">
                                      <p:cBhvr>
                                        <p:cTn id="17" dur="750" fill="hold"/>
                                        <p:tgtEl>
                                          <p:spTgt spid="35"/>
                                        </p:tgtEl>
                                        <p:attrNameLst>
                                          <p:attrName>ppt_x</p:attrName>
                                        </p:attrNameLst>
                                      </p:cBhvr>
                                      <p:tavLst>
                                        <p:tav tm="0">
                                          <p:val>
                                            <p:strVal val="#ppt_x"/>
                                          </p:val>
                                        </p:tav>
                                        <p:tav tm="100000">
                                          <p:val>
                                            <p:strVal val="#ppt_x"/>
                                          </p:val>
                                        </p:tav>
                                      </p:tavLst>
                                    </p:anim>
                                    <p:anim calcmode="lin" valueType="num">
                                      <p:cBhvr>
                                        <p:cTn id="18" dur="750" fill="hold"/>
                                        <p:tgtEl>
                                          <p:spTgt spid="3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750"/>
                                        <p:tgtEl>
                                          <p:spTgt spid="36"/>
                                        </p:tgtEl>
                                      </p:cBhvr>
                                    </p:animEffect>
                                    <p:anim calcmode="lin" valueType="num">
                                      <p:cBhvr>
                                        <p:cTn id="22" dur="750" fill="hold"/>
                                        <p:tgtEl>
                                          <p:spTgt spid="36"/>
                                        </p:tgtEl>
                                        <p:attrNameLst>
                                          <p:attrName>ppt_x</p:attrName>
                                        </p:attrNameLst>
                                      </p:cBhvr>
                                      <p:tavLst>
                                        <p:tav tm="0">
                                          <p:val>
                                            <p:strVal val="#ppt_x"/>
                                          </p:val>
                                        </p:tav>
                                        <p:tav tm="100000">
                                          <p:val>
                                            <p:strVal val="#ppt_x"/>
                                          </p:val>
                                        </p:tav>
                                      </p:tavLst>
                                    </p:anim>
                                    <p:anim calcmode="lin" valueType="num">
                                      <p:cBhvr>
                                        <p:cTn id="23" dur="750" fill="hold"/>
                                        <p:tgtEl>
                                          <p:spTgt spid="3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750"/>
                                        <p:tgtEl>
                                          <p:spTgt spid="37"/>
                                        </p:tgtEl>
                                      </p:cBhvr>
                                    </p:animEffect>
                                    <p:anim calcmode="lin" valueType="num">
                                      <p:cBhvr>
                                        <p:cTn id="27" dur="750" fill="hold"/>
                                        <p:tgtEl>
                                          <p:spTgt spid="37"/>
                                        </p:tgtEl>
                                        <p:attrNameLst>
                                          <p:attrName>ppt_x</p:attrName>
                                        </p:attrNameLst>
                                      </p:cBhvr>
                                      <p:tavLst>
                                        <p:tav tm="0">
                                          <p:val>
                                            <p:strVal val="#ppt_x"/>
                                          </p:val>
                                        </p:tav>
                                        <p:tav tm="100000">
                                          <p:val>
                                            <p:strVal val="#ppt_x"/>
                                          </p:val>
                                        </p:tav>
                                      </p:tavLst>
                                    </p:anim>
                                    <p:anim calcmode="lin" valueType="num">
                                      <p:cBhvr>
                                        <p:cTn id="28" dur="75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grpSp>
        <p:nvGrpSpPr>
          <p:cNvPr id="6" name="Group 5">
            <a:extLst>
              <a:ext uri="{FF2B5EF4-FFF2-40B4-BE49-F238E27FC236}">
                <a16:creationId xmlns:a16="http://schemas.microsoft.com/office/drawing/2014/main" id="{F06C0851-6724-40B0-8FF1-2786F43735DA}"/>
              </a:ext>
            </a:extLst>
          </p:cNvPr>
          <p:cNvGrpSpPr/>
          <p:nvPr/>
        </p:nvGrpSpPr>
        <p:grpSpPr>
          <a:xfrm>
            <a:off x="0" y="0"/>
            <a:ext cx="3606017" cy="684000"/>
            <a:chOff x="3521613" y="0"/>
            <a:chExt cx="3606017" cy="684000"/>
          </a:xfrm>
        </p:grpSpPr>
        <p:grpSp>
          <p:nvGrpSpPr>
            <p:cNvPr id="7" name="Group 6">
              <a:extLst>
                <a:ext uri="{FF2B5EF4-FFF2-40B4-BE49-F238E27FC236}">
                  <a16:creationId xmlns:a16="http://schemas.microsoft.com/office/drawing/2014/main" id="{638E4D03-C4AF-406E-AC27-BD164C7E6462}"/>
                </a:ext>
              </a:extLst>
            </p:cNvPr>
            <p:cNvGrpSpPr/>
            <p:nvPr/>
          </p:nvGrpSpPr>
          <p:grpSpPr>
            <a:xfrm>
              <a:off x="3521613" y="0"/>
              <a:ext cx="3606017" cy="684000"/>
              <a:chOff x="3770142" y="1493446"/>
              <a:chExt cx="3606017" cy="684000"/>
            </a:xfrm>
          </p:grpSpPr>
          <p:sp>
            <p:nvSpPr>
              <p:cNvPr id="9" name="Flowchart: Alternate Process 8">
                <a:extLst>
                  <a:ext uri="{FF2B5EF4-FFF2-40B4-BE49-F238E27FC236}">
                    <a16:creationId xmlns:a16="http://schemas.microsoft.com/office/drawing/2014/main" id="{F23E8B8A-FE86-41A8-BE49-8F467DFF3A4A}"/>
                  </a:ext>
                </a:extLst>
              </p:cNvPr>
              <p:cNvSpPr/>
              <p:nvPr/>
            </p:nvSpPr>
            <p:spPr>
              <a:xfrm>
                <a:off x="3840481" y="1547446"/>
                <a:ext cx="3535678" cy="576000"/>
              </a:xfrm>
              <a:prstGeom prst="flowChartAlternateProcess">
                <a:avLst/>
              </a:prstGeom>
              <a:solidFill>
                <a:srgbClr val="FFFF99"/>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0" name="Picture 9">
                <a:extLst>
                  <a:ext uri="{FF2B5EF4-FFF2-40B4-BE49-F238E27FC236}">
                    <a16:creationId xmlns:a16="http://schemas.microsoft.com/office/drawing/2014/main" id="{C3FF752A-DC7A-48FE-8449-49F565B23BC5}"/>
                  </a:ext>
                </a:extLst>
              </p:cNvPr>
              <p:cNvPicPr>
                <a:picLocks noChangeAspect="1"/>
              </p:cNvPicPr>
              <p:nvPr/>
            </p:nvPicPr>
            <p:blipFill>
              <a:blip r:embed="rId4"/>
              <a:stretch>
                <a:fillRect/>
              </a:stretch>
            </p:blipFill>
            <p:spPr>
              <a:xfrm rot="16200000">
                <a:off x="3751426" y="1512162"/>
                <a:ext cx="684000" cy="646568"/>
              </a:xfrm>
              <a:prstGeom prst="rect">
                <a:avLst/>
              </a:prstGeom>
            </p:spPr>
          </p:pic>
        </p:grpSp>
        <p:sp>
          <p:nvSpPr>
            <p:cNvPr id="8" name="TextBox 7">
              <a:extLst>
                <a:ext uri="{FF2B5EF4-FFF2-40B4-BE49-F238E27FC236}">
                  <a16:creationId xmlns:a16="http://schemas.microsoft.com/office/drawing/2014/main" id="{41EF8B73-E03A-4DE4-A153-8892C6480B6E}"/>
                </a:ext>
              </a:extLst>
            </p:cNvPr>
            <p:cNvSpPr txBox="1"/>
            <p:nvPr/>
          </p:nvSpPr>
          <p:spPr>
            <a:xfrm>
              <a:off x="4257820" y="80390"/>
              <a:ext cx="286980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err="1">
                  <a:solidFill>
                    <a:srgbClr val="000000"/>
                  </a:solidFill>
                  <a:latin typeface="Arial"/>
                  <a:ea typeface="微软雅黑"/>
                </a:rPr>
                <a:t>Đọc</a:t>
              </a:r>
              <a:r>
                <a:rPr lang="en-US" sz="2800" dirty="0">
                  <a:solidFill>
                    <a:srgbClr val="000000"/>
                  </a:solidFill>
                  <a:latin typeface="Arial"/>
                  <a:ea typeface="微软雅黑"/>
                </a:rPr>
                <a:t> </a:t>
              </a:r>
              <a:r>
                <a:rPr lang="en-US" sz="2800" dirty="0" err="1">
                  <a:solidFill>
                    <a:srgbClr val="000000"/>
                  </a:solidFill>
                  <a:latin typeface="Arial"/>
                  <a:ea typeface="微软雅黑"/>
                </a:rPr>
                <a:t>theo</a:t>
              </a:r>
              <a:r>
                <a:rPr lang="en-US" sz="2800" dirty="0">
                  <a:solidFill>
                    <a:srgbClr val="000000"/>
                  </a:solidFill>
                  <a:latin typeface="Arial"/>
                  <a:ea typeface="微软雅黑"/>
                </a:rPr>
                <a:t> </a:t>
              </a:r>
              <a:r>
                <a:rPr lang="en-US" sz="2800" dirty="0" err="1">
                  <a:solidFill>
                    <a:srgbClr val="000000"/>
                  </a:solidFill>
                  <a:latin typeface="Arial"/>
                  <a:ea typeface="微软雅黑"/>
                </a:rPr>
                <a:t>nhóm</a:t>
              </a:r>
              <a:endParaRPr kumimoji="0" lang="en-US" sz="2800" b="0" i="0" u="none" strike="noStrike" kern="1200" cap="none" spc="0" normalizeH="0" baseline="0" noProof="0" dirty="0">
                <a:ln>
                  <a:noFill/>
                </a:ln>
                <a:solidFill>
                  <a:srgbClr val="000000"/>
                </a:solidFill>
                <a:effectLst/>
                <a:uLnTx/>
                <a:uFillTx/>
                <a:latin typeface="Arial"/>
                <a:ea typeface="微软雅黑"/>
                <a:cs typeface="+mn-cs"/>
              </a:endParaRPr>
            </a:p>
          </p:txBody>
        </p:sp>
      </p:grpSp>
      <p:sp>
        <p:nvSpPr>
          <p:cNvPr id="15" name="Oval 14">
            <a:extLst>
              <a:ext uri="{FF2B5EF4-FFF2-40B4-BE49-F238E27FC236}">
                <a16:creationId xmlns:a16="http://schemas.microsoft.com/office/drawing/2014/main" id="{C9F8C1D3-4003-4D1D-AFD2-5CBEE85C192A}"/>
              </a:ext>
            </a:extLst>
          </p:cNvPr>
          <p:cNvSpPr/>
          <p:nvPr/>
        </p:nvSpPr>
        <p:spPr>
          <a:xfrm>
            <a:off x="323283" y="953536"/>
            <a:ext cx="346116" cy="384459"/>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8" name="Oval 17">
            <a:extLst>
              <a:ext uri="{FF2B5EF4-FFF2-40B4-BE49-F238E27FC236}">
                <a16:creationId xmlns:a16="http://schemas.microsoft.com/office/drawing/2014/main" id="{E20C0827-234C-43E1-96CC-4E19DAC06709}"/>
              </a:ext>
            </a:extLst>
          </p:cNvPr>
          <p:cNvSpPr/>
          <p:nvPr/>
        </p:nvSpPr>
        <p:spPr>
          <a:xfrm>
            <a:off x="227848" y="2581792"/>
            <a:ext cx="346116" cy="384459"/>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872263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
        <p:nvSpPr>
          <p:cNvPr id="9" name="Oval 8">
            <a:extLst>
              <a:ext uri="{FF2B5EF4-FFF2-40B4-BE49-F238E27FC236}">
                <a16:creationId xmlns:a16="http://schemas.microsoft.com/office/drawing/2014/main" id="{FDA7DAA2-4609-4770-9F1B-968A14414564}"/>
              </a:ext>
            </a:extLst>
          </p:cNvPr>
          <p:cNvSpPr/>
          <p:nvPr/>
        </p:nvSpPr>
        <p:spPr>
          <a:xfrm>
            <a:off x="188077" y="165057"/>
            <a:ext cx="342739" cy="48709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3" name="Oval 12">
            <a:extLst>
              <a:ext uri="{FF2B5EF4-FFF2-40B4-BE49-F238E27FC236}">
                <a16:creationId xmlns:a16="http://schemas.microsoft.com/office/drawing/2014/main" id="{A6C37B03-F3B0-4358-A932-A30B523F6681}"/>
              </a:ext>
            </a:extLst>
          </p:cNvPr>
          <p:cNvSpPr/>
          <p:nvPr/>
        </p:nvSpPr>
        <p:spPr>
          <a:xfrm>
            <a:off x="191542" y="4391310"/>
            <a:ext cx="339274" cy="48709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DF34C42F-070E-4822-B086-2BAD3B2DCEED}"/>
              </a:ext>
            </a:extLst>
          </p:cNvPr>
          <p:cNvSpPr txBox="1"/>
          <p:nvPr/>
        </p:nvSpPr>
        <p:spPr>
          <a:xfrm>
            <a:off x="2657475" y="6565224"/>
            <a:ext cx="5905500" cy="369332"/>
          </a:xfrm>
          <a:prstGeom prst="rect">
            <a:avLst/>
          </a:prstGeom>
          <a:noFill/>
        </p:spPr>
        <p:txBody>
          <a:bodyPr wrap="square" rtlCol="0">
            <a:sp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tranthao121004@gmail.com</a:t>
            </a:r>
          </a:p>
        </p:txBody>
      </p:sp>
    </p:spTree>
    <p:extLst>
      <p:ext uri="{BB962C8B-B14F-4D97-AF65-F5344CB8AC3E}">
        <p14:creationId xmlns:p14="http://schemas.microsoft.com/office/powerpoint/2010/main" val="386702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grpSp>
        <p:nvGrpSpPr>
          <p:cNvPr id="31" name="Group 30">
            <a:extLst>
              <a:ext uri="{FF2B5EF4-FFF2-40B4-BE49-F238E27FC236}">
                <a16:creationId xmlns:a16="http://schemas.microsoft.com/office/drawing/2014/main" id="{4BDD299E-A957-4647-805A-5BF110662A5E}"/>
              </a:ext>
            </a:extLst>
          </p:cNvPr>
          <p:cNvGrpSpPr/>
          <p:nvPr/>
        </p:nvGrpSpPr>
        <p:grpSpPr>
          <a:xfrm>
            <a:off x="2374906" y="675893"/>
            <a:ext cx="4737132" cy="748989"/>
            <a:chOff x="1079860" y="150287"/>
            <a:chExt cx="2880723" cy="503813"/>
          </a:xfrm>
        </p:grpSpPr>
        <p:sp>
          <p:nvSpPr>
            <p:cNvPr id="32" name="Rectangle: Rounded Corners 43">
              <a:extLst>
                <a:ext uri="{FF2B5EF4-FFF2-40B4-BE49-F238E27FC236}">
                  <a16:creationId xmlns:a16="http://schemas.microsoft.com/office/drawing/2014/main" id="{2CE9F41B-8842-4A4E-9029-CA984F3E595D}"/>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bg2">
                <a:lumMod val="20000"/>
                <a:lumOff val="80000"/>
              </a:schemeClr>
            </a:solidFill>
            <a:ln w="12700" cap="flat" cmpd="sng" algn="ctr">
              <a:solidFill>
                <a:schemeClr val="bg2">
                  <a:lumMod val="20000"/>
                  <a:lumOff val="80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pitchFamily="34" charset="0"/>
                <a:ea typeface="宋体" pitchFamily="2" charset="-122"/>
                <a:cs typeface="Calibri" panose="020F0502020204030204" pitchFamily="34" charset="0"/>
              </a:endParaRPr>
            </a:p>
          </p:txBody>
        </p:sp>
        <p:sp>
          <p:nvSpPr>
            <p:cNvPr id="33" name="Rectangle 32">
              <a:extLst>
                <a:ext uri="{FF2B5EF4-FFF2-40B4-BE49-F238E27FC236}">
                  <a16:creationId xmlns:a16="http://schemas.microsoft.com/office/drawing/2014/main" id="{6D583E7D-3A9A-46E8-9976-5DCC11B5C6FC}"/>
                </a:ext>
              </a:extLst>
            </p:cNvPr>
            <p:cNvSpPr/>
            <p:nvPr/>
          </p:nvSpPr>
          <p:spPr>
            <a:xfrm>
              <a:off x="1079860" y="150287"/>
              <a:ext cx="2880723" cy="503813"/>
            </a:xfrm>
            <a:prstGeom prst="rect">
              <a:avLst/>
            </a:prstGeom>
          </p:spPr>
          <p:txBody>
            <a:bodyPr wrap="squar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Luyện</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đọc</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toàn</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bài</a:t>
              </a:r>
              <a:endPar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endParaRPr>
            </a:p>
          </p:txBody>
        </p:sp>
      </p:grpSp>
      <p:pic>
        <p:nvPicPr>
          <p:cNvPr id="34" name="Picture 33">
            <a:extLst>
              <a:ext uri="{FF2B5EF4-FFF2-40B4-BE49-F238E27FC236}">
                <a16:creationId xmlns:a16="http://schemas.microsoft.com/office/drawing/2014/main" id="{B08134A1-7682-4685-B145-D13CA053282E}"/>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1599335" y="706014"/>
            <a:ext cx="665659" cy="743060"/>
          </a:xfrm>
          <a:prstGeom prst="rect">
            <a:avLst/>
          </a:prstGeom>
        </p:spPr>
      </p:pic>
      <p:sp>
        <p:nvSpPr>
          <p:cNvPr id="42" name="Rectangle 41">
            <a:extLst>
              <a:ext uri="{FF2B5EF4-FFF2-40B4-BE49-F238E27FC236}">
                <a16:creationId xmlns:a16="http://schemas.microsoft.com/office/drawing/2014/main" id="{1AC988DD-87C8-4E91-A0EC-0A9BAD1C6C71}"/>
              </a:ext>
            </a:extLst>
          </p:cNvPr>
          <p:cNvSpPr/>
          <p:nvPr/>
        </p:nvSpPr>
        <p:spPr>
          <a:xfrm>
            <a:off x="4267803" y="14217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endParaRPr>
          </a:p>
        </p:txBody>
      </p:sp>
      <p:grpSp>
        <p:nvGrpSpPr>
          <p:cNvPr id="43" name="Group 42">
            <a:extLst>
              <a:ext uri="{FF2B5EF4-FFF2-40B4-BE49-F238E27FC236}">
                <a16:creationId xmlns:a16="http://schemas.microsoft.com/office/drawing/2014/main" id="{E252C245-F488-4956-A93A-A5C84201064E}"/>
              </a:ext>
            </a:extLst>
          </p:cNvPr>
          <p:cNvGrpSpPr/>
          <p:nvPr/>
        </p:nvGrpSpPr>
        <p:grpSpPr>
          <a:xfrm>
            <a:off x="2329940" y="2339134"/>
            <a:ext cx="7868387" cy="2867642"/>
            <a:chOff x="2329940" y="2339134"/>
            <a:chExt cx="7868387" cy="2867642"/>
          </a:xfrm>
        </p:grpSpPr>
        <p:sp>
          <p:nvSpPr>
            <p:cNvPr id="45" name="Rounded Rectangle 54">
              <a:extLst>
                <a:ext uri="{FF2B5EF4-FFF2-40B4-BE49-F238E27FC236}">
                  <a16:creationId xmlns:a16="http://schemas.microsoft.com/office/drawing/2014/main" id="{E34349BC-D9AB-44FC-975A-A047FA86283E}"/>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46" name="Rectangle 45">
              <a:extLst>
                <a:ext uri="{FF2B5EF4-FFF2-40B4-BE49-F238E27FC236}">
                  <a16:creationId xmlns:a16="http://schemas.microsoft.com/office/drawing/2014/main" id="{11513825-B000-4663-922A-2891DED78076}"/>
                </a:ext>
              </a:extLst>
            </p:cNvPr>
            <p:cNvSpPr/>
            <p:nvPr/>
          </p:nvSpPr>
          <p:spPr>
            <a:xfrm>
              <a:off x="3082295" y="2472331"/>
              <a:ext cx="1938351"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47" name="Oval 46">
              <a:extLst>
                <a:ext uri="{FF2B5EF4-FFF2-40B4-BE49-F238E27FC236}">
                  <a16:creationId xmlns:a16="http://schemas.microsoft.com/office/drawing/2014/main" id="{FAABD0BA-BA98-4292-8C33-5733B8DA51B4}"/>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48" name="Rounded Rectangle 59">
              <a:extLst>
                <a:ext uri="{FF2B5EF4-FFF2-40B4-BE49-F238E27FC236}">
                  <a16:creationId xmlns:a16="http://schemas.microsoft.com/office/drawing/2014/main" id="{4E1A87D3-6CC2-42C9-9EEF-9CEF2384FCD3}"/>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49" name="Rectangle 48">
              <a:extLst>
                <a:ext uri="{FF2B5EF4-FFF2-40B4-BE49-F238E27FC236}">
                  <a16:creationId xmlns:a16="http://schemas.microsoft.com/office/drawing/2014/main" id="{BB828B5E-BA94-44DA-AE66-C7475579A056}"/>
                </a:ext>
              </a:extLst>
            </p:cNvPr>
            <p:cNvSpPr/>
            <p:nvPr/>
          </p:nvSpPr>
          <p:spPr>
            <a:xfrm>
              <a:off x="3082295" y="3449319"/>
              <a:ext cx="1960793"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50" name="Oval 49">
              <a:extLst>
                <a:ext uri="{FF2B5EF4-FFF2-40B4-BE49-F238E27FC236}">
                  <a16:creationId xmlns:a16="http://schemas.microsoft.com/office/drawing/2014/main" id="{D3AE2704-EB85-4069-B67B-F05DD690026B}"/>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sp>
          <p:nvSpPr>
            <p:cNvPr id="51" name="Rounded Rectangle 62">
              <a:extLst>
                <a:ext uri="{FF2B5EF4-FFF2-40B4-BE49-F238E27FC236}">
                  <a16:creationId xmlns:a16="http://schemas.microsoft.com/office/drawing/2014/main" id="{01111E87-F206-48DB-A06C-366CB31C71CA}"/>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52" name="Rectangle 51">
              <a:extLst>
                <a:ext uri="{FF2B5EF4-FFF2-40B4-BE49-F238E27FC236}">
                  <a16:creationId xmlns:a16="http://schemas.microsoft.com/office/drawing/2014/main" id="{3719675D-8525-4084-A721-CAA2324A95C0}"/>
                </a:ext>
              </a:extLst>
            </p:cNvPr>
            <p:cNvSpPr/>
            <p:nvPr/>
          </p:nvSpPr>
          <p:spPr>
            <a:xfrm>
              <a:off x="3082295" y="4515061"/>
              <a:ext cx="373692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endParaRPr>
            </a:p>
          </p:txBody>
        </p:sp>
        <p:sp>
          <p:nvSpPr>
            <p:cNvPr id="53" name="Oval 52">
              <a:extLst>
                <a:ext uri="{FF2B5EF4-FFF2-40B4-BE49-F238E27FC236}">
                  <a16:creationId xmlns:a16="http://schemas.microsoft.com/office/drawing/2014/main" id="{98923656-D1AC-47C7-8D5C-E7F4D372EC91}"/>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pic>
          <p:nvPicPr>
            <p:cNvPr id="54" name="Picture 2" descr="Star Cartoon Images, Stock Photos &amp;amp; Vectors | Shutterstock">
              <a:extLst>
                <a:ext uri="{FF2B5EF4-FFF2-40B4-BE49-F238E27FC236}">
                  <a16:creationId xmlns:a16="http://schemas.microsoft.com/office/drawing/2014/main" id="{C3744E9D-7466-42B8-A680-9556E7386E0D}"/>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Star Cartoon Images, Stock Photos &amp;amp; Vectors | Shutterstock">
              <a:extLst>
                <a:ext uri="{FF2B5EF4-FFF2-40B4-BE49-F238E27FC236}">
                  <a16:creationId xmlns:a16="http://schemas.microsoft.com/office/drawing/2014/main" id="{975D79AD-3ED5-4B50-BE21-1B325E1716F9}"/>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Star Cartoon Images, Stock Photos &amp;amp; Vectors | Shutterstock">
              <a:extLst>
                <a:ext uri="{FF2B5EF4-FFF2-40B4-BE49-F238E27FC236}">
                  <a16:creationId xmlns:a16="http://schemas.microsoft.com/office/drawing/2014/main" id="{78043702-7B13-4B7E-95F7-BDBF3E6797DF}"/>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998983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spTree>
    <p:extLst>
      <p:ext uri="{BB962C8B-B14F-4D97-AF65-F5344CB8AC3E}">
        <p14:creationId xmlns:p14="http://schemas.microsoft.com/office/powerpoint/2010/main" val="6158461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Tree>
    <p:extLst>
      <p:ext uri="{BB962C8B-B14F-4D97-AF65-F5344CB8AC3E}">
        <p14:creationId xmlns:p14="http://schemas.microsoft.com/office/powerpoint/2010/main" val="38334652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627308" y="273706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bg2">
                <a:lumMod val="20000"/>
                <a:lumOff val="80000"/>
              </a:schemeClr>
            </a:solid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solidFill>
              <a:schemeClr val="bg2">
                <a:lumMod val="60000"/>
                <a:lumOff val="40000"/>
              </a:schemeClr>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60176" y="2051093"/>
              <a:ext cx="898323" cy="900247"/>
            </a:xfrm>
            <a:prstGeom prst="rect">
              <a:avLst/>
            </a:prstGeom>
            <a:no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02</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6" y="0"/>
            <a:ext cx="11721061" cy="6858000"/>
            <a:chOff x="152517" y="0"/>
            <a:chExt cx="8790796"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1306" y="0"/>
              <a:ext cx="1632007" cy="5143500"/>
            </a:xfrm>
            <a:prstGeom prst="rect">
              <a:avLst/>
            </a:prstGeom>
          </p:spPr>
        </p:pic>
      </p:grpSp>
      <p:pic>
        <p:nvPicPr>
          <p:cNvPr id="13" name="Picture 12" descr="Logo&#10;&#10;Description automatically generated">
            <a:extLst>
              <a:ext uri="{FF2B5EF4-FFF2-40B4-BE49-F238E27FC236}">
                <a16:creationId xmlns:a16="http://schemas.microsoft.com/office/drawing/2014/main" id="{5189A05F-D0D6-458F-8921-28CB4CB6211E}"/>
              </a:ext>
            </a:extLst>
          </p:cNvPr>
          <p:cNvPicPr>
            <a:picLocks noChangeAspect="1"/>
          </p:cNvPicPr>
          <p:nvPr/>
        </p:nvPicPr>
        <p:blipFill rotWithShape="1">
          <a:blip r:embed="rId5">
            <a:duotone>
              <a:schemeClr val="bg2">
                <a:shade val="45000"/>
                <a:satMod val="135000"/>
              </a:schemeClr>
              <a:prstClr val="white"/>
            </a:duotone>
          </a:blip>
          <a:srcRect t="15761" b="22855"/>
          <a:stretch/>
        </p:blipFill>
        <p:spPr>
          <a:xfrm>
            <a:off x="3523961" y="3137800"/>
            <a:ext cx="6517275" cy="1555081"/>
          </a:xfrm>
          <a:prstGeom prst="rect">
            <a:avLst/>
          </a:prstGeom>
        </p:spPr>
      </p:pic>
    </p:spTree>
    <p:extLst>
      <p:ext uri="{BB962C8B-B14F-4D97-AF65-F5344CB8AC3E}">
        <p14:creationId xmlns:p14="http://schemas.microsoft.com/office/powerpoint/2010/main" val="4772631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806933-7BE4-4FC7-B7CD-05A878D94898}"/>
              </a:ext>
            </a:extLst>
          </p:cNvPr>
          <p:cNvSpPr/>
          <p:nvPr/>
        </p:nvSpPr>
        <p:spPr bwMode="auto">
          <a:xfrm>
            <a:off x="19416" y="1"/>
            <a:ext cx="2419080" cy="12970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5" name="Rectangle: Rounded Corners 4">
            <a:extLst>
              <a:ext uri="{FF2B5EF4-FFF2-40B4-BE49-F238E27FC236}">
                <a16:creationId xmlns:a16="http://schemas.microsoft.com/office/drawing/2014/main" id="{AB869FF9-8104-4C9E-BEA2-0B0888FA44F9}"/>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19" name="Picture 18">
            <a:extLst>
              <a:ext uri="{FF2B5EF4-FFF2-40B4-BE49-F238E27FC236}">
                <a16:creationId xmlns:a16="http://schemas.microsoft.com/office/drawing/2014/main" id="{250E8508-4A86-4E37-8DFA-9B43AE0C35EF}"/>
              </a:ext>
            </a:extLst>
          </p:cNvPr>
          <p:cNvPicPr>
            <a:picLocks noChangeAspect="1"/>
          </p:cNvPicPr>
          <p:nvPr/>
        </p:nvPicPr>
        <p:blipFill>
          <a:blip r:embed="rId2"/>
          <a:stretch>
            <a:fillRect/>
          </a:stretch>
        </p:blipFill>
        <p:spPr>
          <a:xfrm>
            <a:off x="1543097" y="716685"/>
            <a:ext cx="8620077" cy="4861412"/>
          </a:xfrm>
          <a:prstGeom prst="rect">
            <a:avLst/>
          </a:prstGeom>
        </p:spPr>
      </p:pic>
    </p:spTree>
    <p:extLst>
      <p:ext uri="{BB962C8B-B14F-4D97-AF65-F5344CB8AC3E}">
        <p14:creationId xmlns:p14="http://schemas.microsoft.com/office/powerpoint/2010/main" val="17484075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pic>
        <p:nvPicPr>
          <p:cNvPr id="44" name="图片 1" descr="图片包含 浅色, 天空&#10;&#10;描述已自动生成">
            <a:extLst>
              <a:ext uri="{FF2B5EF4-FFF2-40B4-BE49-F238E27FC236}">
                <a16:creationId xmlns:a16="http://schemas.microsoft.com/office/drawing/2014/main" id="{C7040C5A-2B3A-4E62-B92F-4434320783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697" t="-1676" r="-236" b="75904"/>
          <a:stretch/>
        </p:blipFill>
        <p:spPr>
          <a:xfrm>
            <a:off x="38647" y="2524138"/>
            <a:ext cx="7858680" cy="1380281"/>
          </a:xfrm>
          <a:prstGeom prst="rect">
            <a:avLst/>
          </a:prstGeom>
        </p:spPr>
      </p:pic>
      <p:grpSp>
        <p:nvGrpSpPr>
          <p:cNvPr id="2" name="组合 1"/>
          <p:cNvGrpSpPr/>
          <p:nvPr/>
        </p:nvGrpSpPr>
        <p:grpSpPr>
          <a:xfrm>
            <a:off x="466065" y="3006883"/>
            <a:ext cx="11305216" cy="3360923"/>
            <a:chOff x="-53293" y="2190760"/>
            <a:chExt cx="9211855" cy="2951064"/>
          </a:xfrm>
        </p:grpSpPr>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8310" y="3185627"/>
              <a:ext cx="4910252" cy="1956197"/>
            </a:xfrm>
            <a:prstGeom prst="rect">
              <a:avLst/>
            </a:prstGeom>
          </p:spPr>
        </p:pic>
        <p:pic>
          <p:nvPicPr>
            <p:cNvPr id="14" name="图片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6016" y="2190760"/>
              <a:ext cx="3208926" cy="2720031"/>
            </a:xfrm>
            <a:prstGeom prst="rect">
              <a:avLst/>
            </a:prstGeom>
          </p:spPr>
        </p:pic>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93" y="3185627"/>
              <a:ext cx="4910252" cy="1956197"/>
            </a:xfrm>
            <a:prstGeom prst="rect">
              <a:avLst/>
            </a:prstGeom>
          </p:spPr>
        </p:pic>
      </p:grpSp>
      <p:pic>
        <p:nvPicPr>
          <p:cNvPr id="30" name="图片 4">
            <a:extLst>
              <a:ext uri="{FF2B5EF4-FFF2-40B4-BE49-F238E27FC236}">
                <a16:creationId xmlns:a16="http://schemas.microsoft.com/office/drawing/2014/main" id="{D07C71CC-7694-48E5-9382-0B1CF76138A3}"/>
              </a:ext>
            </a:extLst>
          </p:cNvPr>
          <p:cNvPicPr>
            <a:picLocks noChangeAspect="1"/>
          </p:cNvPicPr>
          <p:nvPr/>
        </p:nvPicPr>
        <p:blipFill>
          <a:blip r:embed="rId6"/>
          <a:stretch>
            <a:fillRect/>
          </a:stretch>
        </p:blipFill>
        <p:spPr>
          <a:xfrm rot="187011">
            <a:off x="575538" y="766474"/>
            <a:ext cx="9058396" cy="3615323"/>
          </a:xfrm>
          <a:prstGeom prst="rect">
            <a:avLst/>
          </a:prstGeom>
        </p:spPr>
      </p:pic>
      <p:grpSp>
        <p:nvGrpSpPr>
          <p:cNvPr id="42" name="Group 41">
            <a:extLst>
              <a:ext uri="{FF2B5EF4-FFF2-40B4-BE49-F238E27FC236}">
                <a16:creationId xmlns:a16="http://schemas.microsoft.com/office/drawing/2014/main" id="{D6437162-CA34-419E-8258-DFE8DCC4F205}"/>
              </a:ext>
            </a:extLst>
          </p:cNvPr>
          <p:cNvGrpSpPr/>
          <p:nvPr/>
        </p:nvGrpSpPr>
        <p:grpSpPr>
          <a:xfrm>
            <a:off x="3448652" y="991069"/>
            <a:ext cx="3474731" cy="777586"/>
            <a:chOff x="7876269" y="104148"/>
            <a:chExt cx="3751868" cy="963962"/>
          </a:xfrm>
        </p:grpSpPr>
        <p:sp>
          <p:nvSpPr>
            <p:cNvPr id="43" name="Rectangle: Rounded Corners 43">
              <a:extLst>
                <a:ext uri="{FF2B5EF4-FFF2-40B4-BE49-F238E27FC236}">
                  <a16:creationId xmlns:a16="http://schemas.microsoft.com/office/drawing/2014/main" id="{CF5FFD3D-FCB2-4863-8EA0-B05F8939962A}"/>
                </a:ext>
              </a:extLst>
            </p:cNvPr>
            <p:cNvSpPr/>
            <p:nvPr/>
          </p:nvSpPr>
          <p:spPr>
            <a:xfrm>
              <a:off x="7876269" y="104148"/>
              <a:ext cx="3751868" cy="886120"/>
            </a:xfrm>
            <a:custGeom>
              <a:avLst/>
              <a:gdLst>
                <a:gd name="connsiteX0" fmla="*/ 0 w 3751868"/>
                <a:gd name="connsiteY0" fmla="*/ 147690 h 886120"/>
                <a:gd name="connsiteX1" fmla="*/ 147690 w 3751868"/>
                <a:gd name="connsiteY1" fmla="*/ 0 h 886120"/>
                <a:gd name="connsiteX2" fmla="*/ 792901 w 3751868"/>
                <a:gd name="connsiteY2" fmla="*/ 0 h 886120"/>
                <a:gd name="connsiteX3" fmla="*/ 1368982 w 3751868"/>
                <a:gd name="connsiteY3" fmla="*/ 0 h 886120"/>
                <a:gd name="connsiteX4" fmla="*/ 1945064 w 3751868"/>
                <a:gd name="connsiteY4" fmla="*/ 0 h 886120"/>
                <a:gd name="connsiteX5" fmla="*/ 2417450 w 3751868"/>
                <a:gd name="connsiteY5" fmla="*/ 0 h 886120"/>
                <a:gd name="connsiteX6" fmla="*/ 2924402 w 3751868"/>
                <a:gd name="connsiteY6" fmla="*/ 0 h 886120"/>
                <a:gd name="connsiteX7" fmla="*/ 3604178 w 3751868"/>
                <a:gd name="connsiteY7" fmla="*/ 0 h 886120"/>
                <a:gd name="connsiteX8" fmla="*/ 3751868 w 3751868"/>
                <a:gd name="connsiteY8" fmla="*/ 147690 h 886120"/>
                <a:gd name="connsiteX9" fmla="*/ 3751868 w 3751868"/>
                <a:gd name="connsiteY9" fmla="*/ 738430 h 886120"/>
                <a:gd name="connsiteX10" fmla="*/ 3604178 w 3751868"/>
                <a:gd name="connsiteY10" fmla="*/ 886120 h 886120"/>
                <a:gd name="connsiteX11" fmla="*/ 3028097 w 3751868"/>
                <a:gd name="connsiteY11" fmla="*/ 886120 h 886120"/>
                <a:gd name="connsiteX12" fmla="*/ 2382886 w 3751868"/>
                <a:gd name="connsiteY12" fmla="*/ 886120 h 886120"/>
                <a:gd name="connsiteX13" fmla="*/ 1875934 w 3751868"/>
                <a:gd name="connsiteY13" fmla="*/ 886120 h 886120"/>
                <a:gd name="connsiteX14" fmla="*/ 1265288 w 3751868"/>
                <a:gd name="connsiteY14" fmla="*/ 886120 h 886120"/>
                <a:gd name="connsiteX15" fmla="*/ 758336 w 3751868"/>
                <a:gd name="connsiteY15" fmla="*/ 886120 h 886120"/>
                <a:gd name="connsiteX16" fmla="*/ 147690 w 3751868"/>
                <a:gd name="connsiteY16" fmla="*/ 886120 h 886120"/>
                <a:gd name="connsiteX17" fmla="*/ 0 w 3751868"/>
                <a:gd name="connsiteY17" fmla="*/ 738430 h 886120"/>
                <a:gd name="connsiteX18" fmla="*/ 0 w 3751868"/>
                <a:gd name="connsiteY18"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1868" h="886120" fill="none" extrusionOk="0">
                  <a:moveTo>
                    <a:pt x="0" y="147690"/>
                  </a:moveTo>
                  <a:cubicBezTo>
                    <a:pt x="8369" y="74642"/>
                    <a:pt x="71175" y="5191"/>
                    <a:pt x="147690" y="0"/>
                  </a:cubicBezTo>
                  <a:cubicBezTo>
                    <a:pt x="394474" y="-46531"/>
                    <a:pt x="527454" y="56745"/>
                    <a:pt x="792901" y="0"/>
                  </a:cubicBezTo>
                  <a:cubicBezTo>
                    <a:pt x="1058348" y="-56745"/>
                    <a:pt x="1183964" y="9033"/>
                    <a:pt x="1368982" y="0"/>
                  </a:cubicBezTo>
                  <a:cubicBezTo>
                    <a:pt x="1554000" y="-9033"/>
                    <a:pt x="1800299" y="32387"/>
                    <a:pt x="1945064" y="0"/>
                  </a:cubicBezTo>
                  <a:cubicBezTo>
                    <a:pt x="2089829" y="-32387"/>
                    <a:pt x="2251672" y="33920"/>
                    <a:pt x="2417450" y="0"/>
                  </a:cubicBezTo>
                  <a:cubicBezTo>
                    <a:pt x="2583228" y="-33920"/>
                    <a:pt x="2716496" y="2768"/>
                    <a:pt x="2924402" y="0"/>
                  </a:cubicBezTo>
                  <a:cubicBezTo>
                    <a:pt x="3132308" y="-2768"/>
                    <a:pt x="3356350" y="18058"/>
                    <a:pt x="3604178" y="0"/>
                  </a:cubicBezTo>
                  <a:cubicBezTo>
                    <a:pt x="3683540" y="3601"/>
                    <a:pt x="3762037" y="77147"/>
                    <a:pt x="3751868" y="147690"/>
                  </a:cubicBezTo>
                  <a:cubicBezTo>
                    <a:pt x="3785543" y="420750"/>
                    <a:pt x="3734680" y="594667"/>
                    <a:pt x="3751868" y="738430"/>
                  </a:cubicBezTo>
                  <a:cubicBezTo>
                    <a:pt x="3764548" y="810959"/>
                    <a:pt x="3696484" y="878796"/>
                    <a:pt x="3604178" y="886120"/>
                  </a:cubicBezTo>
                  <a:cubicBezTo>
                    <a:pt x="3388113" y="943135"/>
                    <a:pt x="3144454" y="862790"/>
                    <a:pt x="3028097" y="886120"/>
                  </a:cubicBezTo>
                  <a:cubicBezTo>
                    <a:pt x="2911740" y="909450"/>
                    <a:pt x="2692009" y="835423"/>
                    <a:pt x="2382886" y="886120"/>
                  </a:cubicBezTo>
                  <a:cubicBezTo>
                    <a:pt x="2073763" y="936817"/>
                    <a:pt x="2119772" y="870520"/>
                    <a:pt x="1875934" y="886120"/>
                  </a:cubicBezTo>
                  <a:cubicBezTo>
                    <a:pt x="1632096" y="901720"/>
                    <a:pt x="1539137" y="822826"/>
                    <a:pt x="1265288" y="886120"/>
                  </a:cubicBezTo>
                  <a:cubicBezTo>
                    <a:pt x="991439" y="949414"/>
                    <a:pt x="913717" y="869858"/>
                    <a:pt x="758336" y="886120"/>
                  </a:cubicBezTo>
                  <a:cubicBezTo>
                    <a:pt x="602955" y="902382"/>
                    <a:pt x="386938" y="851065"/>
                    <a:pt x="147690" y="886120"/>
                  </a:cubicBezTo>
                  <a:cubicBezTo>
                    <a:pt x="58991" y="887607"/>
                    <a:pt x="-128" y="825736"/>
                    <a:pt x="0" y="738430"/>
                  </a:cubicBezTo>
                  <a:cubicBezTo>
                    <a:pt x="-69733" y="488373"/>
                    <a:pt x="7926" y="326384"/>
                    <a:pt x="0" y="147690"/>
                  </a:cubicBezTo>
                  <a:close/>
                </a:path>
                <a:path w="3751868" h="886120" stroke="0" extrusionOk="0">
                  <a:moveTo>
                    <a:pt x="0" y="147690"/>
                  </a:moveTo>
                  <a:cubicBezTo>
                    <a:pt x="-5552" y="64483"/>
                    <a:pt x="84185" y="13750"/>
                    <a:pt x="147690" y="0"/>
                  </a:cubicBezTo>
                  <a:cubicBezTo>
                    <a:pt x="403051" y="-4297"/>
                    <a:pt x="547591" y="16715"/>
                    <a:pt x="758336" y="0"/>
                  </a:cubicBezTo>
                  <a:cubicBezTo>
                    <a:pt x="969081" y="-16715"/>
                    <a:pt x="1098640" y="56632"/>
                    <a:pt x="1368982" y="0"/>
                  </a:cubicBezTo>
                  <a:cubicBezTo>
                    <a:pt x="1639324" y="-56632"/>
                    <a:pt x="1772937" y="36372"/>
                    <a:pt x="1979629" y="0"/>
                  </a:cubicBezTo>
                  <a:cubicBezTo>
                    <a:pt x="2186321" y="-36372"/>
                    <a:pt x="2320468" y="57935"/>
                    <a:pt x="2624840" y="0"/>
                  </a:cubicBezTo>
                  <a:cubicBezTo>
                    <a:pt x="2929212" y="-57935"/>
                    <a:pt x="3181503" y="83757"/>
                    <a:pt x="3604178" y="0"/>
                  </a:cubicBezTo>
                  <a:cubicBezTo>
                    <a:pt x="3697697" y="6147"/>
                    <a:pt x="3747916" y="66828"/>
                    <a:pt x="3751868" y="147690"/>
                  </a:cubicBezTo>
                  <a:cubicBezTo>
                    <a:pt x="3818761" y="347539"/>
                    <a:pt x="3685444" y="463295"/>
                    <a:pt x="3751868" y="738430"/>
                  </a:cubicBezTo>
                  <a:cubicBezTo>
                    <a:pt x="3758432" y="800477"/>
                    <a:pt x="3672617" y="892570"/>
                    <a:pt x="3604178" y="886120"/>
                  </a:cubicBezTo>
                  <a:cubicBezTo>
                    <a:pt x="3431957" y="904469"/>
                    <a:pt x="3336414" y="832984"/>
                    <a:pt x="3131791" y="886120"/>
                  </a:cubicBezTo>
                  <a:cubicBezTo>
                    <a:pt x="2927168" y="939256"/>
                    <a:pt x="2715165" y="841608"/>
                    <a:pt x="2521145" y="886120"/>
                  </a:cubicBezTo>
                  <a:cubicBezTo>
                    <a:pt x="2327125" y="930632"/>
                    <a:pt x="2137257" y="858013"/>
                    <a:pt x="2014194" y="886120"/>
                  </a:cubicBezTo>
                  <a:cubicBezTo>
                    <a:pt x="1891131" y="914227"/>
                    <a:pt x="1634402" y="855897"/>
                    <a:pt x="1507242" y="886120"/>
                  </a:cubicBezTo>
                  <a:cubicBezTo>
                    <a:pt x="1380082" y="916343"/>
                    <a:pt x="1155589" y="852902"/>
                    <a:pt x="862031" y="886120"/>
                  </a:cubicBezTo>
                  <a:cubicBezTo>
                    <a:pt x="568473" y="919338"/>
                    <a:pt x="347300" y="848154"/>
                    <a:pt x="147690" y="886120"/>
                  </a:cubicBezTo>
                  <a:cubicBezTo>
                    <a:pt x="72271" y="898748"/>
                    <a:pt x="-10961" y="812431"/>
                    <a:pt x="0" y="738430"/>
                  </a:cubicBezTo>
                  <a:cubicBezTo>
                    <a:pt x="-18522" y="492053"/>
                    <a:pt x="32603" y="387694"/>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2400" kern="0">
                <a:solidFill>
                  <a:prstClr val="white"/>
                </a:solidFill>
                <a:latin typeface="等线"/>
                <a:ea typeface="宋体" pitchFamily="2" charset="-122"/>
              </a:endParaRPr>
            </a:p>
          </p:txBody>
        </p:sp>
        <p:sp>
          <p:nvSpPr>
            <p:cNvPr id="45" name="Rectangle 44">
              <a:extLst>
                <a:ext uri="{FF2B5EF4-FFF2-40B4-BE49-F238E27FC236}">
                  <a16:creationId xmlns:a16="http://schemas.microsoft.com/office/drawing/2014/main" id="{312FDA5F-5530-4356-83D1-2A7A0668AB14}"/>
                </a:ext>
              </a:extLst>
            </p:cNvPr>
            <p:cNvSpPr/>
            <p:nvPr/>
          </p:nvSpPr>
          <p:spPr>
            <a:xfrm>
              <a:off x="8069637" y="139601"/>
              <a:ext cx="3365129" cy="928509"/>
            </a:xfrm>
            <a:prstGeom prst="rect">
              <a:avLst/>
            </a:prstGeom>
          </p:spPr>
          <p:txBody>
            <a:bodyPr wrap="none">
              <a:spAutoFit/>
            </a:bodyPr>
            <a:lstStyle/>
            <a:p>
              <a:pPr algn="ctr" defTabSz="1219170" fontAlgn="base">
                <a:spcBef>
                  <a:spcPct val="0"/>
                </a:spcBef>
                <a:spcAft>
                  <a:spcPct val="0"/>
                </a:spcAft>
                <a:defRPr/>
              </a:pPr>
              <a:r>
                <a:rPr lang="en-US" altLang="zh-CN" sz="4267" b="1" kern="0" dirty="0" err="1">
                  <a:solidFill>
                    <a:srgbClr val="080808">
                      <a:lumMod val="50000"/>
                    </a:srgbClr>
                  </a:solidFill>
                  <a:latin typeface="Calibri" panose="020F0502020204030204" pitchFamily="34" charset="0"/>
                  <a:ea typeface="inpin heiti" charset="-122"/>
                  <a:cs typeface="Calibri" panose="020F0502020204030204" pitchFamily="34" charset="0"/>
                </a:rPr>
                <a:t>Giải</a:t>
              </a:r>
              <a:r>
                <a:rPr lang="en-US" altLang="zh-CN" sz="4267" b="1" kern="0" dirty="0">
                  <a:solidFill>
                    <a:srgbClr val="080808">
                      <a:lumMod val="50000"/>
                    </a:srgbClr>
                  </a:solidFill>
                  <a:latin typeface="Calibri" panose="020F0502020204030204" pitchFamily="34" charset="0"/>
                  <a:ea typeface="inpin heiti" charset="-122"/>
                  <a:cs typeface="Calibri" panose="020F0502020204030204" pitchFamily="34" charset="0"/>
                </a:rPr>
                <a:t> </a:t>
              </a:r>
              <a:r>
                <a:rPr lang="en-US" altLang="zh-CN" sz="4267" b="1" kern="0" dirty="0" err="1">
                  <a:solidFill>
                    <a:srgbClr val="080808">
                      <a:lumMod val="50000"/>
                    </a:srgbClr>
                  </a:solidFill>
                  <a:latin typeface="Calibri" panose="020F0502020204030204" pitchFamily="34" charset="0"/>
                  <a:ea typeface="inpin heiti" charset="-122"/>
                  <a:cs typeface="Calibri" panose="020F0502020204030204" pitchFamily="34" charset="0"/>
                </a:rPr>
                <a:t>nghĩa</a:t>
              </a:r>
              <a:r>
                <a:rPr lang="en-US" altLang="zh-CN" sz="4267" b="1" kern="0" dirty="0">
                  <a:solidFill>
                    <a:srgbClr val="080808">
                      <a:lumMod val="50000"/>
                    </a:srgbClr>
                  </a:solidFill>
                  <a:latin typeface="Calibri" panose="020F0502020204030204" pitchFamily="34" charset="0"/>
                  <a:ea typeface="inpin heiti" charset="-122"/>
                  <a:cs typeface="Calibri" panose="020F0502020204030204" pitchFamily="34" charset="0"/>
                </a:rPr>
                <a:t> </a:t>
              </a:r>
              <a:r>
                <a:rPr lang="en-US" altLang="zh-CN" sz="4267" b="1" kern="0" dirty="0" err="1">
                  <a:solidFill>
                    <a:srgbClr val="080808">
                      <a:lumMod val="50000"/>
                    </a:srgbClr>
                  </a:solidFill>
                  <a:latin typeface="Calibri" panose="020F0502020204030204" pitchFamily="34" charset="0"/>
                  <a:ea typeface="inpin heiti" charset="-122"/>
                  <a:cs typeface="Calibri" panose="020F0502020204030204" pitchFamily="34" charset="0"/>
                </a:rPr>
                <a:t>từ</a:t>
              </a:r>
              <a:endParaRPr lang="zh-CN" altLang="en-US" sz="4267" b="1" kern="0" dirty="0">
                <a:solidFill>
                  <a:srgbClr val="080808">
                    <a:lumMod val="50000"/>
                  </a:srgbClr>
                </a:solidFill>
                <a:latin typeface="Calibri" panose="020F0502020204030204" pitchFamily="34" charset="0"/>
                <a:ea typeface="inpin heiti" charset="-122"/>
                <a:cs typeface="Calibri" panose="020F0502020204030204" pitchFamily="34" charset="0"/>
              </a:endParaRPr>
            </a:p>
          </p:txBody>
        </p:sp>
      </p:grpSp>
      <p:sp>
        <p:nvSpPr>
          <p:cNvPr id="46" name="TextBox 45">
            <a:extLst>
              <a:ext uri="{FF2B5EF4-FFF2-40B4-BE49-F238E27FC236}">
                <a16:creationId xmlns:a16="http://schemas.microsoft.com/office/drawing/2014/main" id="{F9AEDA0C-5618-4CAC-BEE8-B1DDDF81789A}"/>
              </a:ext>
            </a:extLst>
          </p:cNvPr>
          <p:cNvSpPr txBox="1"/>
          <p:nvPr/>
        </p:nvSpPr>
        <p:spPr>
          <a:xfrm>
            <a:off x="1762126" y="1717713"/>
            <a:ext cx="7459470" cy="1555178"/>
          </a:xfrm>
          <a:prstGeom prst="roundRect">
            <a:avLst/>
          </a:prstGeom>
          <a:noFill/>
          <a:ln w="57150">
            <a:noFill/>
            <a:miter lim="800000"/>
          </a:ln>
          <a:effectLst/>
        </p:spPr>
        <p:txBody>
          <a:bodyPr wrap="square" rtlCol="0">
            <a:spAutoFit/>
          </a:bodyPr>
          <a:lstStyle/>
          <a:p>
            <a:pPr algn="ctr" defTabSz="1219170" fontAlgn="base">
              <a:spcBef>
                <a:spcPct val="0"/>
              </a:spcBef>
              <a:spcAft>
                <a:spcPct val="0"/>
              </a:spcAft>
            </a:pP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Trong</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tập</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văn</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4267"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có</a:t>
            </a:r>
            <a:r>
              <a:rPr lang="en-US" sz="4267"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pt-BR" sz="4267" b="1" dirty="0">
                <a:solidFill>
                  <a:srgbClr val="C00000">
                    <a:lumMod val="60000"/>
                    <a:lumOff val="40000"/>
                  </a:srgbClr>
                </a:solidFill>
                <a:latin typeface="Arial-Rounded" panose="020B0500000000000000" pitchFamily="34" charset="0"/>
                <a:ea typeface="Arial-Rounded" panose="020B0500000000000000" pitchFamily="34" charset="0"/>
                <a:cs typeface="Arial-Rounded" panose="020B0500000000000000" pitchFamily="34" charset="0"/>
              </a:rPr>
              <a:t>từ nào em chưa hiểu nghĩa</a:t>
            </a:r>
            <a:r>
              <a:rPr lang="pt-BR" sz="4267" dirty="0">
                <a:solidFill>
                  <a:srgbClr val="C00000">
                    <a:lumMod val="60000"/>
                    <a:lumOff val="40000"/>
                  </a:srgbClr>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13811303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750"/>
                                        <p:tgtEl>
                                          <p:spTgt spid="42"/>
                                        </p:tgtEl>
                                      </p:cBhvr>
                                    </p:animEffect>
                                    <p:anim calcmode="lin" valueType="num">
                                      <p:cBhvr>
                                        <p:cTn id="14" dur="750" fill="hold"/>
                                        <p:tgtEl>
                                          <p:spTgt spid="42"/>
                                        </p:tgtEl>
                                        <p:attrNameLst>
                                          <p:attrName>ppt_x</p:attrName>
                                        </p:attrNameLst>
                                      </p:cBhvr>
                                      <p:tavLst>
                                        <p:tav tm="0">
                                          <p:val>
                                            <p:strVal val="#ppt_x"/>
                                          </p:val>
                                        </p:tav>
                                        <p:tav tm="100000">
                                          <p:val>
                                            <p:strVal val="#ppt_x"/>
                                          </p:val>
                                        </p:tav>
                                      </p:tavLst>
                                    </p:anim>
                                    <p:anim calcmode="lin" valueType="num">
                                      <p:cBhvr>
                                        <p:cTn id="15" dur="750" fill="hold"/>
                                        <p:tgtEl>
                                          <p:spTgt spid="42"/>
                                        </p:tgtEl>
                                        <p:attrNameLst>
                                          <p:attrName>ppt_y</p:attrName>
                                        </p:attrNameLst>
                                      </p:cBhvr>
                                      <p:tavLst>
                                        <p:tav tm="0">
                                          <p:val>
                                            <p:strVal val="#ppt_y+.1"/>
                                          </p:val>
                                        </p:tav>
                                        <p:tav tm="100000">
                                          <p:val>
                                            <p:strVal val="#ppt_y"/>
                                          </p:val>
                                        </p:tav>
                                      </p:tavLst>
                                    </p:anim>
                                  </p:childTnLst>
                                </p:cTn>
                              </p:par>
                            </p:childTnLst>
                          </p:cTn>
                        </p:par>
                        <p:par>
                          <p:cTn id="16" fill="hold">
                            <p:stCondLst>
                              <p:cond delay="1250"/>
                            </p:stCondLst>
                            <p:childTnLst>
                              <p:par>
                                <p:cTn id="17" presetID="42" presetClass="entr" presetSubtype="0"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1000"/>
                                        <p:tgtEl>
                                          <p:spTgt spid="46"/>
                                        </p:tgtEl>
                                      </p:cBhvr>
                                    </p:animEffect>
                                    <p:anim calcmode="lin" valueType="num">
                                      <p:cBhvr>
                                        <p:cTn id="20" dur="1000" fill="hold"/>
                                        <p:tgtEl>
                                          <p:spTgt spid="46"/>
                                        </p:tgtEl>
                                        <p:attrNameLst>
                                          <p:attrName>ppt_x</p:attrName>
                                        </p:attrNameLst>
                                      </p:cBhvr>
                                      <p:tavLst>
                                        <p:tav tm="0">
                                          <p:val>
                                            <p:strVal val="#ppt_x"/>
                                          </p:val>
                                        </p:tav>
                                        <p:tav tm="100000">
                                          <p:val>
                                            <p:strVal val="#ppt_x"/>
                                          </p:val>
                                        </p:tav>
                                      </p:tavLst>
                                    </p:anim>
                                    <p:anim calcmode="lin" valueType="num">
                                      <p:cBhvr>
                                        <p:cTn id="21"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56400" y="221516"/>
            <a:ext cx="11933843"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372794"/>
              <a:ext cx="11565467" cy="6011074"/>
            </a:xfrm>
            <a:custGeom>
              <a:avLst/>
              <a:gdLst>
                <a:gd name="connsiteX0" fmla="*/ 0 w 11565467"/>
                <a:gd name="connsiteY0" fmla="*/ 1001866 h 6011074"/>
                <a:gd name="connsiteX1" fmla="*/ 1001866 w 11565467"/>
                <a:gd name="connsiteY1" fmla="*/ 0 h 6011074"/>
                <a:gd name="connsiteX2" fmla="*/ 10563601 w 11565467"/>
                <a:gd name="connsiteY2" fmla="*/ 0 h 6011074"/>
                <a:gd name="connsiteX3" fmla="*/ 11565467 w 11565467"/>
                <a:gd name="connsiteY3" fmla="*/ 1001866 h 6011074"/>
                <a:gd name="connsiteX4" fmla="*/ 11565467 w 11565467"/>
                <a:gd name="connsiteY4" fmla="*/ 5009208 h 6011074"/>
                <a:gd name="connsiteX5" fmla="*/ 10563601 w 11565467"/>
                <a:gd name="connsiteY5" fmla="*/ 6011074 h 6011074"/>
                <a:gd name="connsiteX6" fmla="*/ 1001866 w 11565467"/>
                <a:gd name="connsiteY6" fmla="*/ 6011074 h 6011074"/>
                <a:gd name="connsiteX7" fmla="*/ 0 w 11565467"/>
                <a:gd name="connsiteY7" fmla="*/ 5009208 h 6011074"/>
                <a:gd name="connsiteX8" fmla="*/ 0 w 11565467"/>
                <a:gd name="connsiteY8" fmla="*/ 1001866 h 601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011074" fill="none" extrusionOk="0">
                  <a:moveTo>
                    <a:pt x="0" y="1001866"/>
                  </a:moveTo>
                  <a:cubicBezTo>
                    <a:pt x="60125" y="449933"/>
                    <a:pt x="388030" y="61613"/>
                    <a:pt x="1001866" y="0"/>
                  </a:cubicBezTo>
                  <a:cubicBezTo>
                    <a:pt x="2934220" y="-149292"/>
                    <a:pt x="6227278" y="-15801"/>
                    <a:pt x="10563601" y="0"/>
                  </a:cubicBezTo>
                  <a:cubicBezTo>
                    <a:pt x="11100532" y="69828"/>
                    <a:pt x="11631490" y="446566"/>
                    <a:pt x="11565467" y="1001866"/>
                  </a:cubicBezTo>
                  <a:cubicBezTo>
                    <a:pt x="11492778" y="2373889"/>
                    <a:pt x="11657431" y="3737849"/>
                    <a:pt x="11565467" y="5009208"/>
                  </a:cubicBezTo>
                  <a:cubicBezTo>
                    <a:pt x="11479756" y="5569728"/>
                    <a:pt x="11022236" y="6067238"/>
                    <a:pt x="10563601" y="6011074"/>
                  </a:cubicBezTo>
                  <a:cubicBezTo>
                    <a:pt x="8740414" y="5981295"/>
                    <a:pt x="2083016" y="5919313"/>
                    <a:pt x="1001866" y="6011074"/>
                  </a:cubicBezTo>
                  <a:cubicBezTo>
                    <a:pt x="495085" y="5934375"/>
                    <a:pt x="-99890" y="5594214"/>
                    <a:pt x="0" y="5009208"/>
                  </a:cubicBezTo>
                  <a:cubicBezTo>
                    <a:pt x="-30974" y="3554542"/>
                    <a:pt x="-62159" y="2926914"/>
                    <a:pt x="0" y="1001866"/>
                  </a:cubicBezTo>
                  <a:close/>
                </a:path>
                <a:path w="11565467" h="6011074" stroke="0" extrusionOk="0">
                  <a:moveTo>
                    <a:pt x="0" y="1001866"/>
                  </a:moveTo>
                  <a:cubicBezTo>
                    <a:pt x="-80433" y="468090"/>
                    <a:pt x="490674" y="-41662"/>
                    <a:pt x="1001866" y="0"/>
                  </a:cubicBezTo>
                  <a:cubicBezTo>
                    <a:pt x="5320800" y="28352"/>
                    <a:pt x="6911562" y="106290"/>
                    <a:pt x="10563601" y="0"/>
                  </a:cubicBezTo>
                  <a:cubicBezTo>
                    <a:pt x="11169867" y="-49779"/>
                    <a:pt x="11538248" y="394877"/>
                    <a:pt x="11565467" y="1001866"/>
                  </a:cubicBezTo>
                  <a:cubicBezTo>
                    <a:pt x="11445870" y="1568604"/>
                    <a:pt x="11404459" y="3014574"/>
                    <a:pt x="11565467" y="5009208"/>
                  </a:cubicBezTo>
                  <a:cubicBezTo>
                    <a:pt x="11627511" y="5494122"/>
                    <a:pt x="11036064" y="5961755"/>
                    <a:pt x="10563601" y="6011074"/>
                  </a:cubicBezTo>
                  <a:cubicBezTo>
                    <a:pt x="9323514" y="5893845"/>
                    <a:pt x="2737592" y="5978837"/>
                    <a:pt x="1001866" y="6011074"/>
                  </a:cubicBezTo>
                  <a:cubicBezTo>
                    <a:pt x="468147" y="5904352"/>
                    <a:pt x="-12390" y="5576932"/>
                    <a:pt x="0" y="5009208"/>
                  </a:cubicBezTo>
                  <a:cubicBezTo>
                    <a:pt x="-57225" y="3809454"/>
                    <a:pt x="130478" y="1768962"/>
                    <a:pt x="0" y="1001866"/>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pic>
        <p:nvPicPr>
          <p:cNvPr id="44" name="图片 1" descr="图片包含 浅色, 天空&#10;&#10;描述已自动生成">
            <a:extLst>
              <a:ext uri="{FF2B5EF4-FFF2-40B4-BE49-F238E27FC236}">
                <a16:creationId xmlns:a16="http://schemas.microsoft.com/office/drawing/2014/main" id="{C7040C5A-2B3A-4E62-B92F-4434320783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697" t="-1676" r="-236" b="75904"/>
          <a:stretch/>
        </p:blipFill>
        <p:spPr>
          <a:xfrm>
            <a:off x="406148" y="-508961"/>
            <a:ext cx="7858680" cy="1380281"/>
          </a:xfrm>
          <a:prstGeom prst="rect">
            <a:avLst/>
          </a:prstGeom>
        </p:spPr>
      </p:pic>
      <p:sp>
        <p:nvSpPr>
          <p:cNvPr id="33" name="Rectangle 32">
            <a:extLst>
              <a:ext uri="{FF2B5EF4-FFF2-40B4-BE49-F238E27FC236}">
                <a16:creationId xmlns:a16="http://schemas.microsoft.com/office/drawing/2014/main" id="{E05598D6-86C5-4A24-A6A5-85A7E6AC19AB}"/>
              </a:ext>
            </a:extLst>
          </p:cNvPr>
          <p:cNvSpPr/>
          <p:nvPr/>
        </p:nvSpPr>
        <p:spPr>
          <a:xfrm>
            <a:off x="2145014" y="2232508"/>
            <a:ext cx="1997663" cy="748988"/>
          </a:xfrm>
          <a:prstGeom prst="rect">
            <a:avLst/>
          </a:prstGeom>
        </p:spPr>
        <p:txBody>
          <a:bodyPr wrap="none">
            <a:spAutoFit/>
          </a:bodyPr>
          <a:lstStyle/>
          <a:p>
            <a:pPr algn="ctr" defTabSz="1219170" fontAlgn="base">
              <a:spcBef>
                <a:spcPct val="0"/>
              </a:spcBef>
              <a:spcAft>
                <a:spcPct val="0"/>
              </a:spcAft>
              <a:defRPr/>
            </a:pPr>
            <a:r>
              <a:rPr lang="en-US" sz="4267" b="1" dirty="0" err="1">
                <a:solidFill>
                  <a:srgbClr val="C00000"/>
                </a:solidFill>
                <a:latin typeface="Calibri" panose="020F0502020204030204" pitchFamily="34" charset="0"/>
                <a:ea typeface="宋体" pitchFamily="2" charset="-122"/>
                <a:cs typeface="Calibri" panose="020F0502020204030204" pitchFamily="34" charset="0"/>
              </a:rPr>
              <a:t>Mùi</a:t>
            </a:r>
            <a:r>
              <a:rPr lang="en-US" sz="4267" b="1" dirty="0">
                <a:solidFill>
                  <a:srgbClr val="C00000"/>
                </a:solidFill>
                <a:latin typeface="Calibri" panose="020F0502020204030204" pitchFamily="34" charset="0"/>
                <a:ea typeface="宋体" pitchFamily="2" charset="-122"/>
                <a:cs typeface="Calibri" panose="020F0502020204030204" pitchFamily="34" charset="0"/>
              </a:rPr>
              <a:t> </a:t>
            </a:r>
            <a:r>
              <a:rPr lang="en-US" sz="4267" b="1" dirty="0" err="1">
                <a:solidFill>
                  <a:srgbClr val="C00000"/>
                </a:solidFill>
                <a:latin typeface="Calibri" panose="020F0502020204030204" pitchFamily="34" charset="0"/>
                <a:ea typeface="宋体" pitchFamily="2" charset="-122"/>
                <a:cs typeface="Calibri" panose="020F0502020204030204" pitchFamily="34" charset="0"/>
              </a:rPr>
              <a:t>soa</a:t>
            </a:r>
            <a:endParaRPr lang="en-US" sz="4267" b="1" kern="0" dirty="0">
              <a:solidFill>
                <a:srgbClr val="C00000"/>
              </a:solidFill>
              <a:latin typeface="Calibri" panose="020F0502020204030204" pitchFamily="34" charset="0"/>
              <a:ea typeface="宋体" pitchFamily="2" charset="-122"/>
              <a:cs typeface="Calibri" panose="020F0502020204030204" pitchFamily="34" charset="0"/>
              <a:sym typeface="Arial"/>
            </a:endParaRPr>
          </a:p>
        </p:txBody>
      </p:sp>
      <p:sp>
        <p:nvSpPr>
          <p:cNvPr id="36" name="Rounded Rectangle 32">
            <a:extLst>
              <a:ext uri="{FF2B5EF4-FFF2-40B4-BE49-F238E27FC236}">
                <a16:creationId xmlns:a16="http://schemas.microsoft.com/office/drawing/2014/main" id="{2BBDDE61-4108-440A-BDCA-1ABBF602918E}"/>
              </a:ext>
            </a:extLst>
          </p:cNvPr>
          <p:cNvSpPr/>
          <p:nvPr/>
        </p:nvSpPr>
        <p:spPr>
          <a:xfrm>
            <a:off x="5520864" y="1816108"/>
            <a:ext cx="6026089" cy="2008848"/>
          </a:xfrm>
          <a:prstGeom prst="roundRect">
            <a:avLst/>
          </a:prstGeom>
          <a:solidFill>
            <a:schemeClr val="bg2">
              <a:lumMod val="20000"/>
              <a:lumOff val="80000"/>
            </a:schemeClr>
          </a:solidFill>
          <a:ln w="25400">
            <a:solidFill>
              <a:srgbClr val="EDD0B9"/>
            </a:solidFill>
          </a:ln>
          <a:effectLst>
            <a:glow rad="101600">
              <a:srgbClr val="E6D5F3">
                <a:alpha val="40000"/>
              </a:srgbClr>
            </a:glow>
            <a:outerShdw blurRad="50800" dist="50800" dir="5400000" algn="ctr" rotWithShape="0">
              <a:srgbClr val="EDD0B9"/>
            </a:outerShdw>
          </a:effectLst>
        </p:spPr>
        <p:txBody>
          <a:bodyPr wrap="square">
            <a:spAutoFit/>
          </a:bodyPr>
          <a:lstStyle/>
          <a:p>
            <a:pPr algn="ctr" defTabSz="1219170" fontAlgn="base">
              <a:spcBef>
                <a:spcPct val="0"/>
              </a:spcBef>
              <a:spcAft>
                <a:spcPct val="0"/>
              </a:spcAft>
            </a:pPr>
            <a:r>
              <a:rPr lang="en-US" sz="3733" dirty="0">
                <a:solidFill>
                  <a:srgbClr val="000000"/>
                </a:solidFill>
                <a:ea typeface="宋体" pitchFamily="2" charset="-122"/>
              </a:rPr>
              <a:t>K</a:t>
            </a:r>
            <a:r>
              <a:rPr lang="vi-VN" sz="3733" dirty="0">
                <a:solidFill>
                  <a:srgbClr val="000000"/>
                </a:solidFill>
                <a:ea typeface="宋体" pitchFamily="2" charset="-122"/>
              </a:rPr>
              <a:t>hăn nhỏ và mỏng, thường bỏ túi, dùng để lau mặt, lau tay</a:t>
            </a:r>
          </a:p>
        </p:txBody>
      </p:sp>
      <p:grpSp>
        <p:nvGrpSpPr>
          <p:cNvPr id="37" name="Group 36">
            <a:extLst>
              <a:ext uri="{FF2B5EF4-FFF2-40B4-BE49-F238E27FC236}">
                <a16:creationId xmlns:a16="http://schemas.microsoft.com/office/drawing/2014/main" id="{F90AE4FB-949C-4E54-9CF0-FA801E27F3EC}"/>
              </a:ext>
            </a:extLst>
          </p:cNvPr>
          <p:cNvGrpSpPr/>
          <p:nvPr/>
        </p:nvGrpSpPr>
        <p:grpSpPr>
          <a:xfrm>
            <a:off x="821847" y="738239"/>
            <a:ext cx="4149637" cy="913007"/>
            <a:chOff x="7876269" y="59722"/>
            <a:chExt cx="4236232" cy="966231"/>
          </a:xfrm>
        </p:grpSpPr>
        <p:sp>
          <p:nvSpPr>
            <p:cNvPr id="38" name="Rectangle: Rounded Corners 43">
              <a:extLst>
                <a:ext uri="{FF2B5EF4-FFF2-40B4-BE49-F238E27FC236}">
                  <a16:creationId xmlns:a16="http://schemas.microsoft.com/office/drawing/2014/main" id="{4D9838D3-E03F-4152-BF95-1705FBE3AE6A}"/>
                </a:ext>
              </a:extLst>
            </p:cNvPr>
            <p:cNvSpPr/>
            <p:nvPr/>
          </p:nvSpPr>
          <p:spPr>
            <a:xfrm>
              <a:off x="7876269" y="104148"/>
              <a:ext cx="4236232" cy="886120"/>
            </a:xfrm>
            <a:custGeom>
              <a:avLst/>
              <a:gdLst>
                <a:gd name="connsiteX0" fmla="*/ 0 w 4236232"/>
                <a:gd name="connsiteY0" fmla="*/ 147690 h 886120"/>
                <a:gd name="connsiteX1" fmla="*/ 147690 w 4236232"/>
                <a:gd name="connsiteY1" fmla="*/ 0 h 886120"/>
                <a:gd name="connsiteX2" fmla="*/ 750077 w 4236232"/>
                <a:gd name="connsiteY2" fmla="*/ 0 h 886120"/>
                <a:gd name="connsiteX3" fmla="*/ 1194831 w 4236232"/>
                <a:gd name="connsiteY3" fmla="*/ 0 h 886120"/>
                <a:gd name="connsiteX4" fmla="*/ 1678992 w 4236232"/>
                <a:gd name="connsiteY4" fmla="*/ 0 h 886120"/>
                <a:gd name="connsiteX5" fmla="*/ 2123746 w 4236232"/>
                <a:gd name="connsiteY5" fmla="*/ 0 h 886120"/>
                <a:gd name="connsiteX6" fmla="*/ 2607908 w 4236232"/>
                <a:gd name="connsiteY6" fmla="*/ 0 h 886120"/>
                <a:gd name="connsiteX7" fmla="*/ 3210295 w 4236232"/>
                <a:gd name="connsiteY7" fmla="*/ 0 h 886120"/>
                <a:gd name="connsiteX8" fmla="*/ 4088542 w 4236232"/>
                <a:gd name="connsiteY8" fmla="*/ 0 h 886120"/>
                <a:gd name="connsiteX9" fmla="*/ 4236232 w 4236232"/>
                <a:gd name="connsiteY9" fmla="*/ 147690 h 886120"/>
                <a:gd name="connsiteX10" fmla="*/ 4236232 w 4236232"/>
                <a:gd name="connsiteY10" fmla="*/ 738430 h 886120"/>
                <a:gd name="connsiteX11" fmla="*/ 4088542 w 4236232"/>
                <a:gd name="connsiteY11" fmla="*/ 886120 h 886120"/>
                <a:gd name="connsiteX12" fmla="*/ 3486155 w 4236232"/>
                <a:gd name="connsiteY12" fmla="*/ 886120 h 886120"/>
                <a:gd name="connsiteX13" fmla="*/ 3001993 w 4236232"/>
                <a:gd name="connsiteY13" fmla="*/ 886120 h 886120"/>
                <a:gd name="connsiteX14" fmla="*/ 2517831 w 4236232"/>
                <a:gd name="connsiteY14" fmla="*/ 886120 h 886120"/>
                <a:gd name="connsiteX15" fmla="*/ 1876035 w 4236232"/>
                <a:gd name="connsiteY15" fmla="*/ 886120 h 886120"/>
                <a:gd name="connsiteX16" fmla="*/ 1273648 w 4236232"/>
                <a:gd name="connsiteY16" fmla="*/ 886120 h 886120"/>
                <a:gd name="connsiteX17" fmla="*/ 828894 w 4236232"/>
                <a:gd name="connsiteY17" fmla="*/ 886120 h 886120"/>
                <a:gd name="connsiteX18" fmla="*/ 147690 w 4236232"/>
                <a:gd name="connsiteY18" fmla="*/ 886120 h 886120"/>
                <a:gd name="connsiteX19" fmla="*/ 0 w 4236232"/>
                <a:gd name="connsiteY19" fmla="*/ 738430 h 886120"/>
                <a:gd name="connsiteX20" fmla="*/ 0 w 4236232"/>
                <a:gd name="connsiteY20"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6232" h="886120" fill="none" extrusionOk="0">
                  <a:moveTo>
                    <a:pt x="0" y="147690"/>
                  </a:moveTo>
                  <a:cubicBezTo>
                    <a:pt x="-10737" y="83314"/>
                    <a:pt x="68827" y="3356"/>
                    <a:pt x="147690" y="0"/>
                  </a:cubicBezTo>
                  <a:cubicBezTo>
                    <a:pt x="398578" y="-27198"/>
                    <a:pt x="538231" y="21485"/>
                    <a:pt x="750077" y="0"/>
                  </a:cubicBezTo>
                  <a:cubicBezTo>
                    <a:pt x="961923" y="-21485"/>
                    <a:pt x="1074787" y="41677"/>
                    <a:pt x="1194831" y="0"/>
                  </a:cubicBezTo>
                  <a:cubicBezTo>
                    <a:pt x="1314875" y="-41677"/>
                    <a:pt x="1488355" y="25102"/>
                    <a:pt x="1678992" y="0"/>
                  </a:cubicBezTo>
                  <a:cubicBezTo>
                    <a:pt x="1869629" y="-25102"/>
                    <a:pt x="1960852" y="25465"/>
                    <a:pt x="2123746" y="0"/>
                  </a:cubicBezTo>
                  <a:cubicBezTo>
                    <a:pt x="2286640" y="-25465"/>
                    <a:pt x="2506978" y="21594"/>
                    <a:pt x="2607908" y="0"/>
                  </a:cubicBezTo>
                  <a:cubicBezTo>
                    <a:pt x="2708838" y="-21594"/>
                    <a:pt x="3024116" y="70153"/>
                    <a:pt x="3210295" y="0"/>
                  </a:cubicBezTo>
                  <a:cubicBezTo>
                    <a:pt x="3396474" y="-70153"/>
                    <a:pt x="3792912" y="14573"/>
                    <a:pt x="4088542" y="0"/>
                  </a:cubicBezTo>
                  <a:cubicBezTo>
                    <a:pt x="4182789" y="-9038"/>
                    <a:pt x="4246971" y="58799"/>
                    <a:pt x="4236232" y="147690"/>
                  </a:cubicBezTo>
                  <a:cubicBezTo>
                    <a:pt x="4269470" y="441276"/>
                    <a:pt x="4230422" y="577579"/>
                    <a:pt x="4236232" y="738430"/>
                  </a:cubicBezTo>
                  <a:cubicBezTo>
                    <a:pt x="4246229" y="824488"/>
                    <a:pt x="4184364" y="885654"/>
                    <a:pt x="4088542" y="886120"/>
                  </a:cubicBezTo>
                  <a:cubicBezTo>
                    <a:pt x="3891020" y="920728"/>
                    <a:pt x="3712634" y="837388"/>
                    <a:pt x="3486155" y="886120"/>
                  </a:cubicBezTo>
                  <a:cubicBezTo>
                    <a:pt x="3259676" y="934852"/>
                    <a:pt x="3243111" y="871730"/>
                    <a:pt x="3001993" y="886120"/>
                  </a:cubicBezTo>
                  <a:cubicBezTo>
                    <a:pt x="2760875" y="900510"/>
                    <a:pt x="2672080" y="853195"/>
                    <a:pt x="2517831" y="886120"/>
                  </a:cubicBezTo>
                  <a:cubicBezTo>
                    <a:pt x="2363582" y="919045"/>
                    <a:pt x="2183328" y="836188"/>
                    <a:pt x="1876035" y="886120"/>
                  </a:cubicBezTo>
                  <a:cubicBezTo>
                    <a:pt x="1568742" y="936052"/>
                    <a:pt x="1565181" y="873644"/>
                    <a:pt x="1273648" y="886120"/>
                  </a:cubicBezTo>
                  <a:cubicBezTo>
                    <a:pt x="982115" y="898596"/>
                    <a:pt x="1012195" y="836787"/>
                    <a:pt x="828894" y="886120"/>
                  </a:cubicBezTo>
                  <a:cubicBezTo>
                    <a:pt x="645593" y="935453"/>
                    <a:pt x="465823" y="849324"/>
                    <a:pt x="147690" y="886120"/>
                  </a:cubicBezTo>
                  <a:cubicBezTo>
                    <a:pt x="71372" y="906213"/>
                    <a:pt x="2419" y="833631"/>
                    <a:pt x="0" y="738430"/>
                  </a:cubicBezTo>
                  <a:cubicBezTo>
                    <a:pt x="-1979" y="476459"/>
                    <a:pt x="48620" y="403374"/>
                    <a:pt x="0" y="147690"/>
                  </a:cubicBezTo>
                  <a:close/>
                </a:path>
                <a:path w="4236232" h="886120" stroke="0" extrusionOk="0">
                  <a:moveTo>
                    <a:pt x="0" y="147690"/>
                  </a:moveTo>
                  <a:cubicBezTo>
                    <a:pt x="-5552" y="64483"/>
                    <a:pt x="84185" y="13750"/>
                    <a:pt x="147690" y="0"/>
                  </a:cubicBezTo>
                  <a:cubicBezTo>
                    <a:pt x="307741" y="-57966"/>
                    <a:pt x="526000" y="7787"/>
                    <a:pt x="750077" y="0"/>
                  </a:cubicBezTo>
                  <a:cubicBezTo>
                    <a:pt x="974154" y="-7787"/>
                    <a:pt x="1218131" y="5824"/>
                    <a:pt x="1352465" y="0"/>
                  </a:cubicBezTo>
                  <a:cubicBezTo>
                    <a:pt x="1486799" y="-5824"/>
                    <a:pt x="1674407" y="1639"/>
                    <a:pt x="1954852" y="0"/>
                  </a:cubicBezTo>
                  <a:cubicBezTo>
                    <a:pt x="2235297" y="-1639"/>
                    <a:pt x="2349316" y="43143"/>
                    <a:pt x="2596648" y="0"/>
                  </a:cubicBezTo>
                  <a:cubicBezTo>
                    <a:pt x="2843980" y="-43143"/>
                    <a:pt x="2897689" y="7850"/>
                    <a:pt x="3080810" y="0"/>
                  </a:cubicBezTo>
                  <a:cubicBezTo>
                    <a:pt x="3263931" y="-7850"/>
                    <a:pt x="3819148" y="29242"/>
                    <a:pt x="4088542" y="0"/>
                  </a:cubicBezTo>
                  <a:cubicBezTo>
                    <a:pt x="4176792" y="1364"/>
                    <a:pt x="4218033" y="57090"/>
                    <a:pt x="4236232" y="147690"/>
                  </a:cubicBezTo>
                  <a:cubicBezTo>
                    <a:pt x="4244194" y="348145"/>
                    <a:pt x="4203774" y="459743"/>
                    <a:pt x="4236232" y="738430"/>
                  </a:cubicBezTo>
                  <a:cubicBezTo>
                    <a:pt x="4239414" y="828089"/>
                    <a:pt x="4172165" y="887587"/>
                    <a:pt x="4088542" y="886120"/>
                  </a:cubicBezTo>
                  <a:cubicBezTo>
                    <a:pt x="3886801" y="909520"/>
                    <a:pt x="3737659" y="873048"/>
                    <a:pt x="3486155" y="886120"/>
                  </a:cubicBezTo>
                  <a:cubicBezTo>
                    <a:pt x="3234651" y="899192"/>
                    <a:pt x="3227673" y="842561"/>
                    <a:pt x="3001993" y="886120"/>
                  </a:cubicBezTo>
                  <a:cubicBezTo>
                    <a:pt x="2776313" y="929679"/>
                    <a:pt x="2679770" y="862575"/>
                    <a:pt x="2517831" y="886120"/>
                  </a:cubicBezTo>
                  <a:cubicBezTo>
                    <a:pt x="2355892" y="909665"/>
                    <a:pt x="2128980" y="833097"/>
                    <a:pt x="1876035" y="886120"/>
                  </a:cubicBezTo>
                  <a:cubicBezTo>
                    <a:pt x="1623090" y="939143"/>
                    <a:pt x="1446369" y="824873"/>
                    <a:pt x="1234239" y="886120"/>
                  </a:cubicBezTo>
                  <a:cubicBezTo>
                    <a:pt x="1022109" y="947367"/>
                    <a:pt x="855427" y="834914"/>
                    <a:pt x="710669" y="886120"/>
                  </a:cubicBezTo>
                  <a:cubicBezTo>
                    <a:pt x="565911" y="937326"/>
                    <a:pt x="291434" y="845650"/>
                    <a:pt x="147690" y="886120"/>
                  </a:cubicBezTo>
                  <a:cubicBezTo>
                    <a:pt x="77672" y="880230"/>
                    <a:pt x="-1500" y="795738"/>
                    <a:pt x="0" y="738430"/>
                  </a:cubicBezTo>
                  <a:cubicBezTo>
                    <a:pt x="-32811" y="554663"/>
                    <a:pt x="45380" y="422975"/>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2400" kern="0">
                <a:solidFill>
                  <a:prstClr val="white"/>
                </a:solidFill>
                <a:latin typeface="等线"/>
                <a:ea typeface="宋体" pitchFamily="2" charset="-122"/>
              </a:endParaRPr>
            </a:p>
          </p:txBody>
        </p:sp>
        <p:sp>
          <p:nvSpPr>
            <p:cNvPr id="39" name="Rectangle 38">
              <a:extLst>
                <a:ext uri="{FF2B5EF4-FFF2-40B4-BE49-F238E27FC236}">
                  <a16:creationId xmlns:a16="http://schemas.microsoft.com/office/drawing/2014/main" id="{14C78437-E2B2-48C4-93BA-E408064BD40A}"/>
                </a:ext>
              </a:extLst>
            </p:cNvPr>
            <p:cNvSpPr/>
            <p:nvPr/>
          </p:nvSpPr>
          <p:spPr>
            <a:xfrm>
              <a:off x="7876270" y="59722"/>
              <a:ext cx="4188368" cy="966231"/>
            </a:xfrm>
            <a:prstGeom prst="rect">
              <a:avLst/>
            </a:prstGeom>
          </p:spPr>
          <p:txBody>
            <a:bodyPr wrap="square">
              <a:spAutoFit/>
            </a:bodyPr>
            <a:lstStyle/>
            <a:p>
              <a:pPr algn="ctr" defTabSz="1219170" fontAlgn="base">
                <a:spcBef>
                  <a:spcPct val="0"/>
                </a:spcBef>
                <a:spcAft>
                  <a:spcPct val="0"/>
                </a:spcAft>
                <a:defRPr/>
              </a:pPr>
              <a:r>
                <a:rPr lang="en-US" altLang="zh-CN" sz="5333" b="1" kern="0" dirty="0" err="1">
                  <a:solidFill>
                    <a:srgbClr val="080808">
                      <a:lumMod val="50000"/>
                    </a:srgbClr>
                  </a:solidFill>
                  <a:latin typeface="Calibri" panose="020F0502020204030204" pitchFamily="34" charset="0"/>
                  <a:ea typeface="inpin heiti" charset="-122"/>
                  <a:cs typeface="Calibri" panose="020F0502020204030204" pitchFamily="34" charset="0"/>
                </a:rPr>
                <a:t>Giải</a:t>
              </a:r>
              <a:r>
                <a:rPr lang="en-US" altLang="zh-CN" sz="5333" b="1" kern="0" dirty="0">
                  <a:solidFill>
                    <a:srgbClr val="080808">
                      <a:lumMod val="50000"/>
                    </a:srgbClr>
                  </a:solidFill>
                  <a:latin typeface="Calibri" panose="020F0502020204030204" pitchFamily="34" charset="0"/>
                  <a:ea typeface="inpin heiti" charset="-122"/>
                  <a:cs typeface="Calibri" panose="020F0502020204030204" pitchFamily="34" charset="0"/>
                </a:rPr>
                <a:t> </a:t>
              </a:r>
              <a:r>
                <a:rPr lang="en-US" altLang="zh-CN" sz="5333" b="1" kern="0" dirty="0" err="1">
                  <a:solidFill>
                    <a:srgbClr val="080808">
                      <a:lumMod val="50000"/>
                    </a:srgbClr>
                  </a:solidFill>
                  <a:latin typeface="Calibri" panose="020F0502020204030204" pitchFamily="34" charset="0"/>
                  <a:ea typeface="inpin heiti" charset="-122"/>
                  <a:cs typeface="Calibri" panose="020F0502020204030204" pitchFamily="34" charset="0"/>
                </a:rPr>
                <a:t>nghĩa</a:t>
              </a:r>
              <a:r>
                <a:rPr lang="en-US" altLang="zh-CN" sz="5333" b="1" kern="0" dirty="0">
                  <a:solidFill>
                    <a:srgbClr val="080808">
                      <a:lumMod val="50000"/>
                    </a:srgbClr>
                  </a:solidFill>
                  <a:latin typeface="Calibri" panose="020F0502020204030204" pitchFamily="34" charset="0"/>
                  <a:ea typeface="inpin heiti" charset="-122"/>
                  <a:cs typeface="Calibri" panose="020F0502020204030204" pitchFamily="34" charset="0"/>
                </a:rPr>
                <a:t> </a:t>
              </a:r>
              <a:r>
                <a:rPr lang="en-US" altLang="zh-CN" sz="5333" b="1" kern="0" dirty="0" err="1">
                  <a:solidFill>
                    <a:srgbClr val="080808">
                      <a:lumMod val="50000"/>
                    </a:srgbClr>
                  </a:solidFill>
                  <a:latin typeface="Calibri" panose="020F0502020204030204" pitchFamily="34" charset="0"/>
                  <a:ea typeface="inpin heiti" charset="-122"/>
                  <a:cs typeface="Calibri" panose="020F0502020204030204" pitchFamily="34" charset="0"/>
                </a:rPr>
                <a:t>từ</a:t>
              </a:r>
              <a:endParaRPr lang="zh-CN" altLang="en-US" sz="5333" b="1" kern="0" dirty="0">
                <a:solidFill>
                  <a:srgbClr val="080808">
                    <a:lumMod val="50000"/>
                  </a:srgbClr>
                </a:solidFill>
                <a:latin typeface="Calibri" panose="020F0502020204030204" pitchFamily="34" charset="0"/>
                <a:ea typeface="inpin heiti" charset="-122"/>
                <a:cs typeface="Calibri" panose="020F0502020204030204" pitchFamily="34" charset="0"/>
              </a:endParaRPr>
            </a:p>
          </p:txBody>
        </p:sp>
      </p:grpSp>
      <p:grpSp>
        <p:nvGrpSpPr>
          <p:cNvPr id="40" name="Group 39">
            <a:extLst>
              <a:ext uri="{FF2B5EF4-FFF2-40B4-BE49-F238E27FC236}">
                <a16:creationId xmlns:a16="http://schemas.microsoft.com/office/drawing/2014/main" id="{08F99B52-7E0C-429D-A55B-A6D6CA01ED09}"/>
              </a:ext>
            </a:extLst>
          </p:cNvPr>
          <p:cNvGrpSpPr/>
          <p:nvPr/>
        </p:nvGrpSpPr>
        <p:grpSpPr>
          <a:xfrm>
            <a:off x="593325" y="1707977"/>
            <a:ext cx="4948316" cy="1448656"/>
            <a:chOff x="6239376" y="567923"/>
            <a:chExt cx="3870840" cy="1083239"/>
          </a:xfrm>
        </p:grpSpPr>
        <p:sp>
          <p:nvSpPr>
            <p:cNvPr id="41" name="Freeform 34">
              <a:extLst>
                <a:ext uri="{FF2B5EF4-FFF2-40B4-BE49-F238E27FC236}">
                  <a16:creationId xmlns:a16="http://schemas.microsoft.com/office/drawing/2014/main" id="{9025DD7C-62D7-4D60-A51C-20339BE35FB0}"/>
                </a:ext>
              </a:extLst>
            </p:cNvPr>
            <p:cNvSpPr>
              <a:spLocks noEditPoints="1"/>
            </p:cNvSpPr>
            <p:nvPr/>
          </p:nvSpPr>
          <p:spPr bwMode="auto">
            <a:xfrm>
              <a:off x="9524410" y="1258347"/>
              <a:ext cx="585806" cy="392815"/>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2">
                <a:lumMod val="40000"/>
                <a:lumOff val="60000"/>
              </a:schemeClr>
            </a:solidFill>
            <a:ln>
              <a:solidFill>
                <a:schemeClr val="bg2">
                  <a:lumMod val="60000"/>
                  <a:lumOff val="40000"/>
                </a:schemeClr>
              </a:solid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endParaRPr>
            </a:p>
          </p:txBody>
        </p:sp>
        <p:sp>
          <p:nvSpPr>
            <p:cNvPr id="47" name="任意多边形 18">
              <a:extLst>
                <a:ext uri="{FF2B5EF4-FFF2-40B4-BE49-F238E27FC236}">
                  <a16:creationId xmlns:a16="http://schemas.microsoft.com/office/drawing/2014/main" id="{CEAE83E5-21CF-41AE-B064-BA0195BEDC77}"/>
                </a:ext>
              </a:extLst>
            </p:cNvPr>
            <p:cNvSpPr/>
            <p:nvPr/>
          </p:nvSpPr>
          <p:spPr>
            <a:xfrm>
              <a:off x="6381476" y="1298808"/>
              <a:ext cx="3171407"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cmpd="sng" algn="ctr">
              <a:solidFill>
                <a:schemeClr val="bg2">
                  <a:lumMod val="60000"/>
                  <a:lumOff val="40000"/>
                </a:schemeClr>
              </a:solidFill>
              <a:prstDash val="dash"/>
              <a:round/>
            </a:ln>
            <a:effectLst/>
          </p:spPr>
          <p:txBody>
            <a:bodyPr rtlCol="0" anchor="ctr"/>
            <a:lstStyle/>
            <a:p>
              <a:pPr algn="ctr" defTabSz="1219170">
                <a:defRPr/>
              </a:pPr>
              <a:endParaRPr lang="zh-CN" altLang="en-US" sz="2400" kern="0" dirty="0">
                <a:solidFill>
                  <a:prstClr val="white"/>
                </a:solidFill>
                <a:latin typeface="微软雅黑" panose="020B0503020204020204" pitchFamily="34" charset="-122"/>
                <a:ea typeface="微软雅黑" panose="020B0503020204020204" pitchFamily="34" charset="-122"/>
              </a:endParaRPr>
            </a:p>
          </p:txBody>
        </p:sp>
        <p:grpSp>
          <p:nvGrpSpPr>
            <p:cNvPr id="48" name="Group 4">
              <a:extLst>
                <a:ext uri="{FF2B5EF4-FFF2-40B4-BE49-F238E27FC236}">
                  <a16:creationId xmlns:a16="http://schemas.microsoft.com/office/drawing/2014/main" id="{28DBCF1D-279B-4489-8255-B50692051FE4}"/>
                </a:ext>
              </a:extLst>
            </p:cNvPr>
            <p:cNvGrpSpPr>
              <a:grpSpLocks noChangeAspect="1"/>
            </p:cNvGrpSpPr>
            <p:nvPr/>
          </p:nvGrpSpPr>
          <p:grpSpPr bwMode="auto">
            <a:xfrm flipV="1">
              <a:off x="6239376" y="567923"/>
              <a:ext cx="739929" cy="763583"/>
              <a:chOff x="1308" y="1009"/>
              <a:chExt cx="1001" cy="1033"/>
            </a:xfrm>
            <a:solidFill>
              <a:srgbClr val="EAB01D"/>
            </a:solidFill>
          </p:grpSpPr>
          <p:sp>
            <p:nvSpPr>
              <p:cNvPr id="49" name="Freeform 5">
                <a:extLst>
                  <a:ext uri="{FF2B5EF4-FFF2-40B4-BE49-F238E27FC236}">
                    <a16:creationId xmlns:a16="http://schemas.microsoft.com/office/drawing/2014/main" id="{0DA39206-D399-4CE0-8FDF-3D55F8F8E5AB}"/>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0" name="Freeform 6">
                <a:extLst>
                  <a:ext uri="{FF2B5EF4-FFF2-40B4-BE49-F238E27FC236}">
                    <a16:creationId xmlns:a16="http://schemas.microsoft.com/office/drawing/2014/main" id="{6419A80D-8CD8-4BE2-9476-16068B92A2F6}"/>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1" name="Freeform 7">
                <a:extLst>
                  <a:ext uri="{FF2B5EF4-FFF2-40B4-BE49-F238E27FC236}">
                    <a16:creationId xmlns:a16="http://schemas.microsoft.com/office/drawing/2014/main" id="{1BD7E00C-AE05-494E-B98E-8511D7F7F0F0}"/>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2" name="Freeform 8">
                <a:extLst>
                  <a:ext uri="{FF2B5EF4-FFF2-40B4-BE49-F238E27FC236}">
                    <a16:creationId xmlns:a16="http://schemas.microsoft.com/office/drawing/2014/main" id="{23715AC9-6BED-459E-A28D-2F6D9E0163C0}"/>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3" name="Freeform 9">
                <a:extLst>
                  <a:ext uri="{FF2B5EF4-FFF2-40B4-BE49-F238E27FC236}">
                    <a16:creationId xmlns:a16="http://schemas.microsoft.com/office/drawing/2014/main" id="{A5A60E9F-5B5B-44AA-BB30-F1597379AEB6}"/>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4" name="Freeform 10">
                <a:extLst>
                  <a:ext uri="{FF2B5EF4-FFF2-40B4-BE49-F238E27FC236}">
                    <a16:creationId xmlns:a16="http://schemas.microsoft.com/office/drawing/2014/main" id="{34B13780-BBB4-44E0-831C-32B52A7BCE47}"/>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5" name="Freeform 11">
                <a:extLst>
                  <a:ext uri="{FF2B5EF4-FFF2-40B4-BE49-F238E27FC236}">
                    <a16:creationId xmlns:a16="http://schemas.microsoft.com/office/drawing/2014/main" id="{4D710E3F-9E6A-4FFE-ABF0-B06B7482759B}"/>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6" name="Freeform 12">
                <a:extLst>
                  <a:ext uri="{FF2B5EF4-FFF2-40B4-BE49-F238E27FC236}">
                    <a16:creationId xmlns:a16="http://schemas.microsoft.com/office/drawing/2014/main" id="{CCB75A19-B701-4C06-A853-8443322215C0}"/>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7" name="Freeform 13">
                <a:extLst>
                  <a:ext uri="{FF2B5EF4-FFF2-40B4-BE49-F238E27FC236}">
                    <a16:creationId xmlns:a16="http://schemas.microsoft.com/office/drawing/2014/main" id="{F3E182D5-26DA-4632-911E-180A004C0F0C}"/>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grpSp>
      </p:grpSp>
      <p:pic>
        <p:nvPicPr>
          <p:cNvPr id="1026" name="Picture 2" descr="Khăn mùi xoa đẹp - mềm mại thấm hút mồ hôi giá tốt">
            <a:extLst>
              <a:ext uri="{FF2B5EF4-FFF2-40B4-BE49-F238E27FC236}">
                <a16:creationId xmlns:a16="http://schemas.microsoft.com/office/drawing/2014/main" id="{72B21476-39A8-419E-A2EE-68A06FE4DF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5014" y="3562758"/>
            <a:ext cx="2343150"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84075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anim calcmode="lin" valueType="num">
                                      <p:cBhvr>
                                        <p:cTn id="8" dur="500" fill="hold"/>
                                        <p:tgtEl>
                                          <p:spTgt spid="37"/>
                                        </p:tgtEl>
                                        <p:attrNameLst>
                                          <p:attrName>ppt_x</p:attrName>
                                        </p:attrNameLst>
                                      </p:cBhvr>
                                      <p:tavLst>
                                        <p:tav tm="0">
                                          <p:val>
                                            <p:strVal val="#ppt_x"/>
                                          </p:val>
                                        </p:tav>
                                        <p:tav tm="100000">
                                          <p:val>
                                            <p:strVal val="#ppt_x"/>
                                          </p:val>
                                        </p:tav>
                                      </p:tavLst>
                                    </p:anim>
                                    <p:anim calcmode="lin" valueType="num">
                                      <p:cBhvr>
                                        <p:cTn id="9" dur="5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fltVal val="0"/>
                                          </p:val>
                                        </p:tav>
                                        <p:tav tm="100000">
                                          <p:val>
                                            <p:strVal val="#ppt_h"/>
                                          </p:val>
                                        </p:tav>
                                      </p:tavLst>
                                    </p:anim>
                                    <p:animEffect transition="in" filter="fade">
                                      <p:cBhvr>
                                        <p:cTn id="16" dur="500"/>
                                        <p:tgtEl>
                                          <p:spTgt spid="3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fade">
                                      <p:cBhvr>
                                        <p:cTn id="3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56400" y="221516"/>
            <a:ext cx="11933843"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372794"/>
              <a:ext cx="11565467" cy="6011074"/>
            </a:xfrm>
            <a:custGeom>
              <a:avLst/>
              <a:gdLst>
                <a:gd name="connsiteX0" fmla="*/ 0 w 11565467"/>
                <a:gd name="connsiteY0" fmla="*/ 1001866 h 6011074"/>
                <a:gd name="connsiteX1" fmla="*/ 1001866 w 11565467"/>
                <a:gd name="connsiteY1" fmla="*/ 0 h 6011074"/>
                <a:gd name="connsiteX2" fmla="*/ 10563601 w 11565467"/>
                <a:gd name="connsiteY2" fmla="*/ 0 h 6011074"/>
                <a:gd name="connsiteX3" fmla="*/ 11565467 w 11565467"/>
                <a:gd name="connsiteY3" fmla="*/ 1001866 h 6011074"/>
                <a:gd name="connsiteX4" fmla="*/ 11565467 w 11565467"/>
                <a:gd name="connsiteY4" fmla="*/ 5009208 h 6011074"/>
                <a:gd name="connsiteX5" fmla="*/ 10563601 w 11565467"/>
                <a:gd name="connsiteY5" fmla="*/ 6011074 h 6011074"/>
                <a:gd name="connsiteX6" fmla="*/ 1001866 w 11565467"/>
                <a:gd name="connsiteY6" fmla="*/ 6011074 h 6011074"/>
                <a:gd name="connsiteX7" fmla="*/ 0 w 11565467"/>
                <a:gd name="connsiteY7" fmla="*/ 5009208 h 6011074"/>
                <a:gd name="connsiteX8" fmla="*/ 0 w 11565467"/>
                <a:gd name="connsiteY8" fmla="*/ 1001866 h 601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011074" fill="none" extrusionOk="0">
                  <a:moveTo>
                    <a:pt x="0" y="1001866"/>
                  </a:moveTo>
                  <a:cubicBezTo>
                    <a:pt x="60125" y="449933"/>
                    <a:pt x="388030" y="61613"/>
                    <a:pt x="1001866" y="0"/>
                  </a:cubicBezTo>
                  <a:cubicBezTo>
                    <a:pt x="2934220" y="-149292"/>
                    <a:pt x="6227278" y="-15801"/>
                    <a:pt x="10563601" y="0"/>
                  </a:cubicBezTo>
                  <a:cubicBezTo>
                    <a:pt x="11100532" y="69828"/>
                    <a:pt x="11631490" y="446566"/>
                    <a:pt x="11565467" y="1001866"/>
                  </a:cubicBezTo>
                  <a:cubicBezTo>
                    <a:pt x="11492778" y="2373889"/>
                    <a:pt x="11657431" y="3737849"/>
                    <a:pt x="11565467" y="5009208"/>
                  </a:cubicBezTo>
                  <a:cubicBezTo>
                    <a:pt x="11479756" y="5569728"/>
                    <a:pt x="11022236" y="6067238"/>
                    <a:pt x="10563601" y="6011074"/>
                  </a:cubicBezTo>
                  <a:cubicBezTo>
                    <a:pt x="8740414" y="5981295"/>
                    <a:pt x="2083016" y="5919313"/>
                    <a:pt x="1001866" y="6011074"/>
                  </a:cubicBezTo>
                  <a:cubicBezTo>
                    <a:pt x="495085" y="5934375"/>
                    <a:pt x="-99890" y="5594214"/>
                    <a:pt x="0" y="5009208"/>
                  </a:cubicBezTo>
                  <a:cubicBezTo>
                    <a:pt x="-30974" y="3554542"/>
                    <a:pt x="-62159" y="2926914"/>
                    <a:pt x="0" y="1001866"/>
                  </a:cubicBezTo>
                  <a:close/>
                </a:path>
                <a:path w="11565467" h="6011074" stroke="0" extrusionOk="0">
                  <a:moveTo>
                    <a:pt x="0" y="1001866"/>
                  </a:moveTo>
                  <a:cubicBezTo>
                    <a:pt x="-80433" y="468090"/>
                    <a:pt x="490674" y="-41662"/>
                    <a:pt x="1001866" y="0"/>
                  </a:cubicBezTo>
                  <a:cubicBezTo>
                    <a:pt x="5320800" y="28352"/>
                    <a:pt x="6911562" y="106290"/>
                    <a:pt x="10563601" y="0"/>
                  </a:cubicBezTo>
                  <a:cubicBezTo>
                    <a:pt x="11169867" y="-49779"/>
                    <a:pt x="11538248" y="394877"/>
                    <a:pt x="11565467" y="1001866"/>
                  </a:cubicBezTo>
                  <a:cubicBezTo>
                    <a:pt x="11445870" y="1568604"/>
                    <a:pt x="11404459" y="3014574"/>
                    <a:pt x="11565467" y="5009208"/>
                  </a:cubicBezTo>
                  <a:cubicBezTo>
                    <a:pt x="11627511" y="5494122"/>
                    <a:pt x="11036064" y="5961755"/>
                    <a:pt x="10563601" y="6011074"/>
                  </a:cubicBezTo>
                  <a:cubicBezTo>
                    <a:pt x="9323514" y="5893845"/>
                    <a:pt x="2737592" y="5978837"/>
                    <a:pt x="1001866" y="6011074"/>
                  </a:cubicBezTo>
                  <a:cubicBezTo>
                    <a:pt x="468147" y="5904352"/>
                    <a:pt x="-12390" y="5576932"/>
                    <a:pt x="0" y="5009208"/>
                  </a:cubicBezTo>
                  <a:cubicBezTo>
                    <a:pt x="-57225" y="3809454"/>
                    <a:pt x="130478" y="1768962"/>
                    <a:pt x="0" y="1001866"/>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pic>
        <p:nvPicPr>
          <p:cNvPr id="44" name="图片 1" descr="图片包含 浅色, 天空&#10;&#10;描述已自动生成">
            <a:extLst>
              <a:ext uri="{FF2B5EF4-FFF2-40B4-BE49-F238E27FC236}">
                <a16:creationId xmlns:a16="http://schemas.microsoft.com/office/drawing/2014/main" id="{C7040C5A-2B3A-4E62-B92F-4434320783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697" t="-1676" r="-236" b="75904"/>
          <a:stretch/>
        </p:blipFill>
        <p:spPr>
          <a:xfrm>
            <a:off x="406148" y="-508961"/>
            <a:ext cx="7858680" cy="1380281"/>
          </a:xfrm>
          <a:prstGeom prst="rect">
            <a:avLst/>
          </a:prstGeom>
        </p:spPr>
      </p:pic>
      <p:sp>
        <p:nvSpPr>
          <p:cNvPr id="33" name="Rectangle 32">
            <a:extLst>
              <a:ext uri="{FF2B5EF4-FFF2-40B4-BE49-F238E27FC236}">
                <a16:creationId xmlns:a16="http://schemas.microsoft.com/office/drawing/2014/main" id="{E05598D6-86C5-4A24-A6A5-85A7E6AC19AB}"/>
              </a:ext>
            </a:extLst>
          </p:cNvPr>
          <p:cNvSpPr/>
          <p:nvPr/>
        </p:nvSpPr>
        <p:spPr>
          <a:xfrm>
            <a:off x="2401496" y="2232508"/>
            <a:ext cx="1484702" cy="748988"/>
          </a:xfrm>
          <a:prstGeom prst="rect">
            <a:avLst/>
          </a:prstGeom>
        </p:spPr>
        <p:txBody>
          <a:bodyPr wrap="non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a:ln>
                  <a:noFill/>
                </a:ln>
                <a:solidFill>
                  <a:srgbClr val="C00000"/>
                </a:solidFill>
                <a:effectLst/>
                <a:uLnTx/>
                <a:uFillTx/>
                <a:latin typeface="Calibri" panose="020F0502020204030204" pitchFamily="34" charset="0"/>
                <a:ea typeface="宋体" pitchFamily="2" charset="-122"/>
                <a:cs typeface="Calibri" panose="020F0502020204030204" pitchFamily="34" charset="0"/>
              </a:rPr>
              <a:t>Lia </a:t>
            </a:r>
            <a:r>
              <a:rPr kumimoji="0" lang="en-US" sz="4267" b="1" i="0" u="none" strike="noStrike" kern="1200" cap="none" spc="0" normalizeH="0" baseline="0" noProof="0" dirty="0" err="1">
                <a:ln>
                  <a:noFill/>
                </a:ln>
                <a:solidFill>
                  <a:srgbClr val="C00000"/>
                </a:solidFill>
                <a:effectLst/>
                <a:uLnTx/>
                <a:uFillTx/>
                <a:latin typeface="Calibri" panose="020F0502020204030204" pitchFamily="34" charset="0"/>
                <a:ea typeface="宋体" pitchFamily="2" charset="-122"/>
                <a:cs typeface="Calibri" panose="020F0502020204030204" pitchFamily="34" charset="0"/>
              </a:rPr>
              <a:t>lịa</a:t>
            </a:r>
            <a:endParaRPr kumimoji="0" lang="en-US" sz="4267" b="1" i="0" u="none" strike="noStrike" kern="0" cap="none" spc="0" normalizeH="0" baseline="0" noProof="0" dirty="0">
              <a:ln>
                <a:noFill/>
              </a:ln>
              <a:solidFill>
                <a:srgbClr val="C00000"/>
              </a:solidFill>
              <a:effectLst/>
              <a:uLnTx/>
              <a:uFillTx/>
              <a:latin typeface="Calibri" panose="020F0502020204030204" pitchFamily="34" charset="0"/>
              <a:ea typeface="宋体" pitchFamily="2" charset="-122"/>
              <a:cs typeface="Calibri" panose="020F0502020204030204" pitchFamily="34" charset="0"/>
              <a:sym typeface="Arial"/>
            </a:endParaRPr>
          </a:p>
        </p:txBody>
      </p:sp>
      <p:sp>
        <p:nvSpPr>
          <p:cNvPr id="36" name="Rounded Rectangle 32">
            <a:extLst>
              <a:ext uri="{FF2B5EF4-FFF2-40B4-BE49-F238E27FC236}">
                <a16:creationId xmlns:a16="http://schemas.microsoft.com/office/drawing/2014/main" id="{2BBDDE61-4108-440A-BDCA-1ABBF602918E}"/>
              </a:ext>
            </a:extLst>
          </p:cNvPr>
          <p:cNvSpPr/>
          <p:nvPr/>
        </p:nvSpPr>
        <p:spPr>
          <a:xfrm>
            <a:off x="5520864" y="1816108"/>
            <a:ext cx="6026089" cy="2008848"/>
          </a:xfrm>
          <a:prstGeom prst="roundRect">
            <a:avLst/>
          </a:prstGeom>
          <a:solidFill>
            <a:schemeClr val="bg2">
              <a:lumMod val="20000"/>
              <a:lumOff val="80000"/>
            </a:schemeClr>
          </a:solidFill>
          <a:ln w="25400">
            <a:solidFill>
              <a:srgbClr val="EDD0B9"/>
            </a:solidFill>
          </a:ln>
          <a:effectLst>
            <a:glow rad="101600">
              <a:srgbClr val="E6D5F3">
                <a:alpha val="40000"/>
              </a:srgbClr>
            </a:glow>
            <a:outerShdw blurRad="50800" dist="50800" dir="5400000" algn="ctr" rotWithShape="0">
              <a:srgbClr val="EDD0B9"/>
            </a:outerShdw>
          </a:effectLst>
        </p:spPr>
        <p:txBody>
          <a:bodyPr wrap="square">
            <a:spAutoFit/>
          </a:bodyPr>
          <a:lstStyle/>
          <a:p>
            <a:pPr lvl="0" algn="ctr" defTabSz="1219170" fontAlgn="base">
              <a:spcBef>
                <a:spcPct val="0"/>
              </a:spcBef>
              <a:spcAft>
                <a:spcPct val="0"/>
              </a:spcAft>
            </a:pPr>
            <a:r>
              <a:rPr lang="en-US" sz="3733" dirty="0" err="1">
                <a:solidFill>
                  <a:srgbClr val="000000"/>
                </a:solidFill>
                <a:ea typeface="宋体" pitchFamily="2" charset="-122"/>
              </a:rPr>
              <a:t>Nhanh</a:t>
            </a:r>
            <a:r>
              <a:rPr lang="en-US" sz="3733" dirty="0">
                <a:solidFill>
                  <a:srgbClr val="000000"/>
                </a:solidFill>
                <a:ea typeface="宋体" pitchFamily="2" charset="-122"/>
              </a:rPr>
              <a:t> </a:t>
            </a:r>
            <a:r>
              <a:rPr lang="en-US" sz="3733" dirty="0" err="1">
                <a:solidFill>
                  <a:srgbClr val="000000"/>
                </a:solidFill>
                <a:ea typeface="宋体" pitchFamily="2" charset="-122"/>
              </a:rPr>
              <a:t>và</a:t>
            </a:r>
            <a:r>
              <a:rPr lang="en-US" sz="3733" dirty="0">
                <a:solidFill>
                  <a:srgbClr val="000000"/>
                </a:solidFill>
                <a:ea typeface="宋体" pitchFamily="2" charset="-122"/>
              </a:rPr>
              <a:t> </a:t>
            </a:r>
            <a:r>
              <a:rPr lang="en-US" sz="3733" dirty="0" err="1">
                <a:solidFill>
                  <a:srgbClr val="000000"/>
                </a:solidFill>
                <a:ea typeface="宋体" pitchFamily="2" charset="-122"/>
              </a:rPr>
              <a:t>liên</a:t>
            </a:r>
            <a:r>
              <a:rPr lang="en-US" sz="3733" dirty="0">
                <a:solidFill>
                  <a:srgbClr val="000000"/>
                </a:solidFill>
                <a:ea typeface="宋体" pitchFamily="2" charset="-122"/>
              </a:rPr>
              <a:t> </a:t>
            </a:r>
            <a:r>
              <a:rPr lang="en-US" sz="3733" dirty="0" err="1">
                <a:solidFill>
                  <a:srgbClr val="000000"/>
                </a:solidFill>
                <a:ea typeface="宋体" pitchFamily="2" charset="-122"/>
              </a:rPr>
              <a:t>tiếp</a:t>
            </a:r>
            <a:r>
              <a:rPr lang="en-US" sz="3733" dirty="0">
                <a:solidFill>
                  <a:srgbClr val="000000"/>
                </a:solidFill>
                <a:ea typeface="宋体" pitchFamily="2" charset="-122"/>
              </a:rPr>
              <a:t>, </a:t>
            </a:r>
            <a:r>
              <a:rPr lang="en-US" sz="3733" dirty="0" err="1">
                <a:solidFill>
                  <a:srgbClr val="000000"/>
                </a:solidFill>
                <a:ea typeface="宋体" pitchFamily="2" charset="-122"/>
              </a:rPr>
              <a:t>không</a:t>
            </a:r>
            <a:r>
              <a:rPr lang="en-US" sz="3733" dirty="0">
                <a:solidFill>
                  <a:srgbClr val="000000"/>
                </a:solidFill>
                <a:ea typeface="宋体" pitchFamily="2" charset="-122"/>
              </a:rPr>
              <a:t> </a:t>
            </a:r>
            <a:r>
              <a:rPr lang="en-US" sz="3733" dirty="0" err="1">
                <a:solidFill>
                  <a:srgbClr val="000000"/>
                </a:solidFill>
                <a:ea typeface="宋体" pitchFamily="2" charset="-122"/>
              </a:rPr>
              <a:t>ngừng</a:t>
            </a:r>
            <a:r>
              <a:rPr lang="en-US" sz="3733" dirty="0">
                <a:solidFill>
                  <a:srgbClr val="000000"/>
                </a:solidFill>
                <a:ea typeface="宋体" pitchFamily="2" charset="-122"/>
              </a:rPr>
              <a:t> </a:t>
            </a:r>
            <a:r>
              <a:rPr lang="en-US" sz="3733" dirty="0" err="1">
                <a:solidFill>
                  <a:srgbClr val="000000"/>
                </a:solidFill>
                <a:ea typeface="宋体" pitchFamily="2" charset="-122"/>
              </a:rPr>
              <a:t>trong</a:t>
            </a:r>
            <a:r>
              <a:rPr lang="en-US" sz="3733" dirty="0">
                <a:solidFill>
                  <a:srgbClr val="000000"/>
                </a:solidFill>
                <a:ea typeface="宋体" pitchFamily="2" charset="-122"/>
              </a:rPr>
              <a:t> </a:t>
            </a:r>
            <a:r>
              <a:rPr lang="en-US" sz="3733" dirty="0" err="1">
                <a:solidFill>
                  <a:srgbClr val="000000"/>
                </a:solidFill>
                <a:ea typeface="宋体" pitchFamily="2" charset="-122"/>
              </a:rPr>
              <a:t>một</a:t>
            </a:r>
            <a:r>
              <a:rPr lang="en-US" sz="3733" dirty="0">
                <a:solidFill>
                  <a:srgbClr val="000000"/>
                </a:solidFill>
                <a:ea typeface="宋体" pitchFamily="2" charset="-122"/>
              </a:rPr>
              <a:t> </a:t>
            </a:r>
            <a:r>
              <a:rPr lang="en-US" sz="3733" dirty="0" err="1">
                <a:solidFill>
                  <a:srgbClr val="000000"/>
                </a:solidFill>
                <a:ea typeface="宋体" pitchFamily="2" charset="-122"/>
              </a:rPr>
              <a:t>thời</a:t>
            </a:r>
            <a:r>
              <a:rPr lang="en-US" sz="3733" dirty="0">
                <a:solidFill>
                  <a:srgbClr val="000000"/>
                </a:solidFill>
                <a:ea typeface="宋体" pitchFamily="2" charset="-122"/>
              </a:rPr>
              <a:t> </a:t>
            </a:r>
            <a:r>
              <a:rPr lang="en-US" sz="3733" dirty="0" err="1">
                <a:solidFill>
                  <a:srgbClr val="000000"/>
                </a:solidFill>
                <a:ea typeface="宋体" pitchFamily="2" charset="-122"/>
              </a:rPr>
              <a:t>gian</a:t>
            </a:r>
            <a:r>
              <a:rPr lang="en-US" sz="3733" dirty="0">
                <a:solidFill>
                  <a:srgbClr val="000000"/>
                </a:solidFill>
                <a:ea typeface="宋体" pitchFamily="2" charset="-122"/>
              </a:rPr>
              <a:t> </a:t>
            </a:r>
            <a:r>
              <a:rPr lang="en-US" sz="3733" dirty="0" err="1">
                <a:solidFill>
                  <a:srgbClr val="000000"/>
                </a:solidFill>
                <a:ea typeface="宋体" pitchFamily="2" charset="-122"/>
              </a:rPr>
              <a:t>ngắn</a:t>
            </a:r>
            <a:endParaRPr lang="en-US" sz="3733" dirty="0">
              <a:solidFill>
                <a:srgbClr val="000000"/>
              </a:solidFill>
              <a:ea typeface="宋体" pitchFamily="2" charset="-122"/>
            </a:endParaRPr>
          </a:p>
        </p:txBody>
      </p:sp>
      <p:grpSp>
        <p:nvGrpSpPr>
          <p:cNvPr id="37" name="Group 36">
            <a:extLst>
              <a:ext uri="{FF2B5EF4-FFF2-40B4-BE49-F238E27FC236}">
                <a16:creationId xmlns:a16="http://schemas.microsoft.com/office/drawing/2014/main" id="{F90AE4FB-949C-4E54-9CF0-FA801E27F3EC}"/>
              </a:ext>
            </a:extLst>
          </p:cNvPr>
          <p:cNvGrpSpPr/>
          <p:nvPr/>
        </p:nvGrpSpPr>
        <p:grpSpPr>
          <a:xfrm>
            <a:off x="821847" y="738239"/>
            <a:ext cx="4149637" cy="913007"/>
            <a:chOff x="7876269" y="59722"/>
            <a:chExt cx="4236232" cy="966231"/>
          </a:xfrm>
        </p:grpSpPr>
        <p:sp>
          <p:nvSpPr>
            <p:cNvPr id="38" name="Rectangle: Rounded Corners 43">
              <a:extLst>
                <a:ext uri="{FF2B5EF4-FFF2-40B4-BE49-F238E27FC236}">
                  <a16:creationId xmlns:a16="http://schemas.microsoft.com/office/drawing/2014/main" id="{4D9838D3-E03F-4152-BF95-1705FBE3AE6A}"/>
                </a:ext>
              </a:extLst>
            </p:cNvPr>
            <p:cNvSpPr/>
            <p:nvPr/>
          </p:nvSpPr>
          <p:spPr>
            <a:xfrm>
              <a:off x="7876269" y="104148"/>
              <a:ext cx="4236232" cy="886120"/>
            </a:xfrm>
            <a:custGeom>
              <a:avLst/>
              <a:gdLst>
                <a:gd name="connsiteX0" fmla="*/ 0 w 4236232"/>
                <a:gd name="connsiteY0" fmla="*/ 147690 h 886120"/>
                <a:gd name="connsiteX1" fmla="*/ 147690 w 4236232"/>
                <a:gd name="connsiteY1" fmla="*/ 0 h 886120"/>
                <a:gd name="connsiteX2" fmla="*/ 750077 w 4236232"/>
                <a:gd name="connsiteY2" fmla="*/ 0 h 886120"/>
                <a:gd name="connsiteX3" fmla="*/ 1194831 w 4236232"/>
                <a:gd name="connsiteY3" fmla="*/ 0 h 886120"/>
                <a:gd name="connsiteX4" fmla="*/ 1678992 w 4236232"/>
                <a:gd name="connsiteY4" fmla="*/ 0 h 886120"/>
                <a:gd name="connsiteX5" fmla="*/ 2123746 w 4236232"/>
                <a:gd name="connsiteY5" fmla="*/ 0 h 886120"/>
                <a:gd name="connsiteX6" fmla="*/ 2607908 w 4236232"/>
                <a:gd name="connsiteY6" fmla="*/ 0 h 886120"/>
                <a:gd name="connsiteX7" fmla="*/ 3210295 w 4236232"/>
                <a:gd name="connsiteY7" fmla="*/ 0 h 886120"/>
                <a:gd name="connsiteX8" fmla="*/ 4088542 w 4236232"/>
                <a:gd name="connsiteY8" fmla="*/ 0 h 886120"/>
                <a:gd name="connsiteX9" fmla="*/ 4236232 w 4236232"/>
                <a:gd name="connsiteY9" fmla="*/ 147690 h 886120"/>
                <a:gd name="connsiteX10" fmla="*/ 4236232 w 4236232"/>
                <a:gd name="connsiteY10" fmla="*/ 738430 h 886120"/>
                <a:gd name="connsiteX11" fmla="*/ 4088542 w 4236232"/>
                <a:gd name="connsiteY11" fmla="*/ 886120 h 886120"/>
                <a:gd name="connsiteX12" fmla="*/ 3486155 w 4236232"/>
                <a:gd name="connsiteY12" fmla="*/ 886120 h 886120"/>
                <a:gd name="connsiteX13" fmla="*/ 3001993 w 4236232"/>
                <a:gd name="connsiteY13" fmla="*/ 886120 h 886120"/>
                <a:gd name="connsiteX14" fmla="*/ 2517831 w 4236232"/>
                <a:gd name="connsiteY14" fmla="*/ 886120 h 886120"/>
                <a:gd name="connsiteX15" fmla="*/ 1876035 w 4236232"/>
                <a:gd name="connsiteY15" fmla="*/ 886120 h 886120"/>
                <a:gd name="connsiteX16" fmla="*/ 1273648 w 4236232"/>
                <a:gd name="connsiteY16" fmla="*/ 886120 h 886120"/>
                <a:gd name="connsiteX17" fmla="*/ 828894 w 4236232"/>
                <a:gd name="connsiteY17" fmla="*/ 886120 h 886120"/>
                <a:gd name="connsiteX18" fmla="*/ 147690 w 4236232"/>
                <a:gd name="connsiteY18" fmla="*/ 886120 h 886120"/>
                <a:gd name="connsiteX19" fmla="*/ 0 w 4236232"/>
                <a:gd name="connsiteY19" fmla="*/ 738430 h 886120"/>
                <a:gd name="connsiteX20" fmla="*/ 0 w 4236232"/>
                <a:gd name="connsiteY20"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6232" h="886120" fill="none" extrusionOk="0">
                  <a:moveTo>
                    <a:pt x="0" y="147690"/>
                  </a:moveTo>
                  <a:cubicBezTo>
                    <a:pt x="-10737" y="83314"/>
                    <a:pt x="68827" y="3356"/>
                    <a:pt x="147690" y="0"/>
                  </a:cubicBezTo>
                  <a:cubicBezTo>
                    <a:pt x="398578" y="-27198"/>
                    <a:pt x="538231" y="21485"/>
                    <a:pt x="750077" y="0"/>
                  </a:cubicBezTo>
                  <a:cubicBezTo>
                    <a:pt x="961923" y="-21485"/>
                    <a:pt x="1074787" y="41677"/>
                    <a:pt x="1194831" y="0"/>
                  </a:cubicBezTo>
                  <a:cubicBezTo>
                    <a:pt x="1314875" y="-41677"/>
                    <a:pt x="1488355" y="25102"/>
                    <a:pt x="1678992" y="0"/>
                  </a:cubicBezTo>
                  <a:cubicBezTo>
                    <a:pt x="1869629" y="-25102"/>
                    <a:pt x="1960852" y="25465"/>
                    <a:pt x="2123746" y="0"/>
                  </a:cubicBezTo>
                  <a:cubicBezTo>
                    <a:pt x="2286640" y="-25465"/>
                    <a:pt x="2506978" y="21594"/>
                    <a:pt x="2607908" y="0"/>
                  </a:cubicBezTo>
                  <a:cubicBezTo>
                    <a:pt x="2708838" y="-21594"/>
                    <a:pt x="3024116" y="70153"/>
                    <a:pt x="3210295" y="0"/>
                  </a:cubicBezTo>
                  <a:cubicBezTo>
                    <a:pt x="3396474" y="-70153"/>
                    <a:pt x="3792912" y="14573"/>
                    <a:pt x="4088542" y="0"/>
                  </a:cubicBezTo>
                  <a:cubicBezTo>
                    <a:pt x="4182789" y="-9038"/>
                    <a:pt x="4246971" y="58799"/>
                    <a:pt x="4236232" y="147690"/>
                  </a:cubicBezTo>
                  <a:cubicBezTo>
                    <a:pt x="4269470" y="441276"/>
                    <a:pt x="4230422" y="577579"/>
                    <a:pt x="4236232" y="738430"/>
                  </a:cubicBezTo>
                  <a:cubicBezTo>
                    <a:pt x="4246229" y="824488"/>
                    <a:pt x="4184364" y="885654"/>
                    <a:pt x="4088542" y="886120"/>
                  </a:cubicBezTo>
                  <a:cubicBezTo>
                    <a:pt x="3891020" y="920728"/>
                    <a:pt x="3712634" y="837388"/>
                    <a:pt x="3486155" y="886120"/>
                  </a:cubicBezTo>
                  <a:cubicBezTo>
                    <a:pt x="3259676" y="934852"/>
                    <a:pt x="3243111" y="871730"/>
                    <a:pt x="3001993" y="886120"/>
                  </a:cubicBezTo>
                  <a:cubicBezTo>
                    <a:pt x="2760875" y="900510"/>
                    <a:pt x="2672080" y="853195"/>
                    <a:pt x="2517831" y="886120"/>
                  </a:cubicBezTo>
                  <a:cubicBezTo>
                    <a:pt x="2363582" y="919045"/>
                    <a:pt x="2183328" y="836188"/>
                    <a:pt x="1876035" y="886120"/>
                  </a:cubicBezTo>
                  <a:cubicBezTo>
                    <a:pt x="1568742" y="936052"/>
                    <a:pt x="1565181" y="873644"/>
                    <a:pt x="1273648" y="886120"/>
                  </a:cubicBezTo>
                  <a:cubicBezTo>
                    <a:pt x="982115" y="898596"/>
                    <a:pt x="1012195" y="836787"/>
                    <a:pt x="828894" y="886120"/>
                  </a:cubicBezTo>
                  <a:cubicBezTo>
                    <a:pt x="645593" y="935453"/>
                    <a:pt x="465823" y="849324"/>
                    <a:pt x="147690" y="886120"/>
                  </a:cubicBezTo>
                  <a:cubicBezTo>
                    <a:pt x="71372" y="906213"/>
                    <a:pt x="2419" y="833631"/>
                    <a:pt x="0" y="738430"/>
                  </a:cubicBezTo>
                  <a:cubicBezTo>
                    <a:pt x="-1979" y="476459"/>
                    <a:pt x="48620" y="403374"/>
                    <a:pt x="0" y="147690"/>
                  </a:cubicBezTo>
                  <a:close/>
                </a:path>
                <a:path w="4236232" h="886120" stroke="0" extrusionOk="0">
                  <a:moveTo>
                    <a:pt x="0" y="147690"/>
                  </a:moveTo>
                  <a:cubicBezTo>
                    <a:pt x="-5552" y="64483"/>
                    <a:pt x="84185" y="13750"/>
                    <a:pt x="147690" y="0"/>
                  </a:cubicBezTo>
                  <a:cubicBezTo>
                    <a:pt x="307741" y="-57966"/>
                    <a:pt x="526000" y="7787"/>
                    <a:pt x="750077" y="0"/>
                  </a:cubicBezTo>
                  <a:cubicBezTo>
                    <a:pt x="974154" y="-7787"/>
                    <a:pt x="1218131" y="5824"/>
                    <a:pt x="1352465" y="0"/>
                  </a:cubicBezTo>
                  <a:cubicBezTo>
                    <a:pt x="1486799" y="-5824"/>
                    <a:pt x="1674407" y="1639"/>
                    <a:pt x="1954852" y="0"/>
                  </a:cubicBezTo>
                  <a:cubicBezTo>
                    <a:pt x="2235297" y="-1639"/>
                    <a:pt x="2349316" y="43143"/>
                    <a:pt x="2596648" y="0"/>
                  </a:cubicBezTo>
                  <a:cubicBezTo>
                    <a:pt x="2843980" y="-43143"/>
                    <a:pt x="2897689" y="7850"/>
                    <a:pt x="3080810" y="0"/>
                  </a:cubicBezTo>
                  <a:cubicBezTo>
                    <a:pt x="3263931" y="-7850"/>
                    <a:pt x="3819148" y="29242"/>
                    <a:pt x="4088542" y="0"/>
                  </a:cubicBezTo>
                  <a:cubicBezTo>
                    <a:pt x="4176792" y="1364"/>
                    <a:pt x="4218033" y="57090"/>
                    <a:pt x="4236232" y="147690"/>
                  </a:cubicBezTo>
                  <a:cubicBezTo>
                    <a:pt x="4244194" y="348145"/>
                    <a:pt x="4203774" y="459743"/>
                    <a:pt x="4236232" y="738430"/>
                  </a:cubicBezTo>
                  <a:cubicBezTo>
                    <a:pt x="4239414" y="828089"/>
                    <a:pt x="4172165" y="887587"/>
                    <a:pt x="4088542" y="886120"/>
                  </a:cubicBezTo>
                  <a:cubicBezTo>
                    <a:pt x="3886801" y="909520"/>
                    <a:pt x="3737659" y="873048"/>
                    <a:pt x="3486155" y="886120"/>
                  </a:cubicBezTo>
                  <a:cubicBezTo>
                    <a:pt x="3234651" y="899192"/>
                    <a:pt x="3227673" y="842561"/>
                    <a:pt x="3001993" y="886120"/>
                  </a:cubicBezTo>
                  <a:cubicBezTo>
                    <a:pt x="2776313" y="929679"/>
                    <a:pt x="2679770" y="862575"/>
                    <a:pt x="2517831" y="886120"/>
                  </a:cubicBezTo>
                  <a:cubicBezTo>
                    <a:pt x="2355892" y="909665"/>
                    <a:pt x="2128980" y="833097"/>
                    <a:pt x="1876035" y="886120"/>
                  </a:cubicBezTo>
                  <a:cubicBezTo>
                    <a:pt x="1623090" y="939143"/>
                    <a:pt x="1446369" y="824873"/>
                    <a:pt x="1234239" y="886120"/>
                  </a:cubicBezTo>
                  <a:cubicBezTo>
                    <a:pt x="1022109" y="947367"/>
                    <a:pt x="855427" y="834914"/>
                    <a:pt x="710669" y="886120"/>
                  </a:cubicBezTo>
                  <a:cubicBezTo>
                    <a:pt x="565911" y="937326"/>
                    <a:pt x="291434" y="845650"/>
                    <a:pt x="147690" y="886120"/>
                  </a:cubicBezTo>
                  <a:cubicBezTo>
                    <a:pt x="77672" y="880230"/>
                    <a:pt x="-1500" y="795738"/>
                    <a:pt x="0" y="738430"/>
                  </a:cubicBezTo>
                  <a:cubicBezTo>
                    <a:pt x="-32811" y="554663"/>
                    <a:pt x="45380" y="422975"/>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等线"/>
                <a:ea typeface="宋体" pitchFamily="2" charset="-122"/>
                <a:cs typeface="+mn-cs"/>
              </a:endParaRPr>
            </a:p>
          </p:txBody>
        </p:sp>
        <p:sp>
          <p:nvSpPr>
            <p:cNvPr id="39" name="Rectangle 38">
              <a:extLst>
                <a:ext uri="{FF2B5EF4-FFF2-40B4-BE49-F238E27FC236}">
                  <a16:creationId xmlns:a16="http://schemas.microsoft.com/office/drawing/2014/main" id="{14C78437-E2B2-48C4-93BA-E408064BD40A}"/>
                </a:ext>
              </a:extLst>
            </p:cNvPr>
            <p:cNvSpPr/>
            <p:nvPr/>
          </p:nvSpPr>
          <p:spPr>
            <a:xfrm>
              <a:off x="7876270" y="59722"/>
              <a:ext cx="4188368" cy="966231"/>
            </a:xfrm>
            <a:prstGeom prst="rect">
              <a:avLst/>
            </a:prstGeom>
          </p:spPr>
          <p:txBody>
            <a:bodyPr wrap="squar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altLang="zh-CN" sz="5333" b="1" i="0" u="none" strike="noStrike" kern="0" cap="none" spc="0" normalizeH="0" baseline="0" noProof="0" dirty="0" err="1">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rPr>
                <a:t>Giải</a:t>
              </a:r>
              <a:r>
                <a:rPr kumimoji="0" lang="en-US" altLang="zh-CN" sz="5333" b="1" i="0" u="none" strike="noStrike" kern="0" cap="none" spc="0" normalizeH="0" baseline="0" noProof="0" dirty="0">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rPr>
                <a:t> </a:t>
              </a:r>
              <a:r>
                <a:rPr kumimoji="0" lang="en-US" altLang="zh-CN" sz="5333" b="1" i="0" u="none" strike="noStrike" kern="0" cap="none" spc="0" normalizeH="0" baseline="0" noProof="0" dirty="0" err="1">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rPr>
                <a:t>nghĩa</a:t>
              </a:r>
              <a:r>
                <a:rPr kumimoji="0" lang="en-US" altLang="zh-CN" sz="5333" b="1" i="0" u="none" strike="noStrike" kern="0" cap="none" spc="0" normalizeH="0" baseline="0" noProof="0" dirty="0">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rPr>
                <a:t> </a:t>
              </a:r>
              <a:r>
                <a:rPr kumimoji="0" lang="en-US" altLang="zh-CN" sz="5333" b="1" i="0" u="none" strike="noStrike" kern="0" cap="none" spc="0" normalizeH="0" baseline="0" noProof="0" dirty="0" err="1">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rPr>
                <a:t>từ</a:t>
              </a:r>
              <a:endParaRPr kumimoji="0" lang="zh-CN" altLang="en-US" sz="5333" b="1" i="0" u="none" strike="noStrike" kern="0" cap="none" spc="0" normalizeH="0" baseline="0" noProof="0" dirty="0">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endParaRPr>
            </a:p>
          </p:txBody>
        </p:sp>
      </p:grpSp>
      <p:grpSp>
        <p:nvGrpSpPr>
          <p:cNvPr id="40" name="Group 39">
            <a:extLst>
              <a:ext uri="{FF2B5EF4-FFF2-40B4-BE49-F238E27FC236}">
                <a16:creationId xmlns:a16="http://schemas.microsoft.com/office/drawing/2014/main" id="{08F99B52-7E0C-429D-A55B-A6D6CA01ED09}"/>
              </a:ext>
            </a:extLst>
          </p:cNvPr>
          <p:cNvGrpSpPr/>
          <p:nvPr/>
        </p:nvGrpSpPr>
        <p:grpSpPr>
          <a:xfrm>
            <a:off x="593325" y="1707977"/>
            <a:ext cx="4948316" cy="1448656"/>
            <a:chOff x="6239376" y="567923"/>
            <a:chExt cx="3870840" cy="1083239"/>
          </a:xfrm>
        </p:grpSpPr>
        <p:sp>
          <p:nvSpPr>
            <p:cNvPr id="41" name="Freeform 34">
              <a:extLst>
                <a:ext uri="{FF2B5EF4-FFF2-40B4-BE49-F238E27FC236}">
                  <a16:creationId xmlns:a16="http://schemas.microsoft.com/office/drawing/2014/main" id="{9025DD7C-62D7-4D60-A51C-20339BE35FB0}"/>
                </a:ext>
              </a:extLst>
            </p:cNvPr>
            <p:cNvSpPr>
              <a:spLocks noEditPoints="1"/>
            </p:cNvSpPr>
            <p:nvPr/>
          </p:nvSpPr>
          <p:spPr bwMode="auto">
            <a:xfrm>
              <a:off x="9524410" y="1258347"/>
              <a:ext cx="585806" cy="392815"/>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2">
                <a:lumMod val="40000"/>
                <a:lumOff val="60000"/>
              </a:schemeClr>
            </a:solidFill>
            <a:ln>
              <a:solidFill>
                <a:schemeClr val="bg2">
                  <a:lumMod val="60000"/>
                  <a:lumOff val="40000"/>
                </a:schemeClr>
              </a:solid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7" name="任意多边形 18">
              <a:extLst>
                <a:ext uri="{FF2B5EF4-FFF2-40B4-BE49-F238E27FC236}">
                  <a16:creationId xmlns:a16="http://schemas.microsoft.com/office/drawing/2014/main" id="{CEAE83E5-21CF-41AE-B064-BA0195BEDC77}"/>
                </a:ext>
              </a:extLst>
            </p:cNvPr>
            <p:cNvSpPr/>
            <p:nvPr/>
          </p:nvSpPr>
          <p:spPr>
            <a:xfrm>
              <a:off x="6381476" y="1298808"/>
              <a:ext cx="3171407"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cmpd="sng" algn="ctr">
              <a:solidFill>
                <a:schemeClr val="bg2">
                  <a:lumMod val="60000"/>
                  <a:lumOff val="40000"/>
                </a:schemeClr>
              </a:solidFill>
              <a:prstDash val="dash"/>
              <a:roun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48" name="Group 4">
              <a:extLst>
                <a:ext uri="{FF2B5EF4-FFF2-40B4-BE49-F238E27FC236}">
                  <a16:creationId xmlns:a16="http://schemas.microsoft.com/office/drawing/2014/main" id="{28DBCF1D-279B-4489-8255-B50692051FE4}"/>
                </a:ext>
              </a:extLst>
            </p:cNvPr>
            <p:cNvGrpSpPr>
              <a:grpSpLocks noChangeAspect="1"/>
            </p:cNvGrpSpPr>
            <p:nvPr/>
          </p:nvGrpSpPr>
          <p:grpSpPr bwMode="auto">
            <a:xfrm flipV="1">
              <a:off x="6239376" y="567923"/>
              <a:ext cx="739929" cy="763583"/>
              <a:chOff x="1308" y="1009"/>
              <a:chExt cx="1001" cy="1033"/>
            </a:xfrm>
            <a:solidFill>
              <a:srgbClr val="EAB01D"/>
            </a:solidFill>
          </p:grpSpPr>
          <p:sp>
            <p:nvSpPr>
              <p:cNvPr id="49" name="Freeform 5">
                <a:extLst>
                  <a:ext uri="{FF2B5EF4-FFF2-40B4-BE49-F238E27FC236}">
                    <a16:creationId xmlns:a16="http://schemas.microsoft.com/office/drawing/2014/main" id="{0DA39206-D399-4CE0-8FDF-3D55F8F8E5AB}"/>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0" name="Freeform 6">
                <a:extLst>
                  <a:ext uri="{FF2B5EF4-FFF2-40B4-BE49-F238E27FC236}">
                    <a16:creationId xmlns:a16="http://schemas.microsoft.com/office/drawing/2014/main" id="{6419A80D-8CD8-4BE2-9476-16068B92A2F6}"/>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1" name="Freeform 7">
                <a:extLst>
                  <a:ext uri="{FF2B5EF4-FFF2-40B4-BE49-F238E27FC236}">
                    <a16:creationId xmlns:a16="http://schemas.microsoft.com/office/drawing/2014/main" id="{1BD7E00C-AE05-494E-B98E-8511D7F7F0F0}"/>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2" name="Freeform 8">
                <a:extLst>
                  <a:ext uri="{FF2B5EF4-FFF2-40B4-BE49-F238E27FC236}">
                    <a16:creationId xmlns:a16="http://schemas.microsoft.com/office/drawing/2014/main" id="{23715AC9-6BED-459E-A28D-2F6D9E0163C0}"/>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3" name="Freeform 9">
                <a:extLst>
                  <a:ext uri="{FF2B5EF4-FFF2-40B4-BE49-F238E27FC236}">
                    <a16:creationId xmlns:a16="http://schemas.microsoft.com/office/drawing/2014/main" id="{A5A60E9F-5B5B-44AA-BB30-F1597379AEB6}"/>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4" name="Freeform 10">
                <a:extLst>
                  <a:ext uri="{FF2B5EF4-FFF2-40B4-BE49-F238E27FC236}">
                    <a16:creationId xmlns:a16="http://schemas.microsoft.com/office/drawing/2014/main" id="{34B13780-BBB4-44E0-831C-32B52A7BCE47}"/>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5" name="Freeform 11">
                <a:extLst>
                  <a:ext uri="{FF2B5EF4-FFF2-40B4-BE49-F238E27FC236}">
                    <a16:creationId xmlns:a16="http://schemas.microsoft.com/office/drawing/2014/main" id="{4D710E3F-9E6A-4FFE-ABF0-B06B7482759B}"/>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6" name="Freeform 12">
                <a:extLst>
                  <a:ext uri="{FF2B5EF4-FFF2-40B4-BE49-F238E27FC236}">
                    <a16:creationId xmlns:a16="http://schemas.microsoft.com/office/drawing/2014/main" id="{CCB75A19-B701-4C06-A853-8443322215C0}"/>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7" name="Freeform 13">
                <a:extLst>
                  <a:ext uri="{FF2B5EF4-FFF2-40B4-BE49-F238E27FC236}">
                    <a16:creationId xmlns:a16="http://schemas.microsoft.com/office/drawing/2014/main" id="{F3E182D5-26DA-4632-911E-180A004C0F0C}"/>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spTree>
    <p:extLst>
      <p:ext uri="{BB962C8B-B14F-4D97-AF65-F5344CB8AC3E}">
        <p14:creationId xmlns:p14="http://schemas.microsoft.com/office/powerpoint/2010/main" val="415959277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anim calcmode="lin" valueType="num">
                                      <p:cBhvr>
                                        <p:cTn id="8" dur="500" fill="hold"/>
                                        <p:tgtEl>
                                          <p:spTgt spid="37"/>
                                        </p:tgtEl>
                                        <p:attrNameLst>
                                          <p:attrName>ppt_x</p:attrName>
                                        </p:attrNameLst>
                                      </p:cBhvr>
                                      <p:tavLst>
                                        <p:tav tm="0">
                                          <p:val>
                                            <p:strVal val="#ppt_x"/>
                                          </p:val>
                                        </p:tav>
                                        <p:tav tm="100000">
                                          <p:val>
                                            <p:strVal val="#ppt_x"/>
                                          </p:val>
                                        </p:tav>
                                      </p:tavLst>
                                    </p:anim>
                                    <p:anim calcmode="lin" valueType="num">
                                      <p:cBhvr>
                                        <p:cTn id="9" dur="5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fltVal val="0"/>
                                          </p:val>
                                        </p:tav>
                                        <p:tav tm="100000">
                                          <p:val>
                                            <p:strVal val="#ppt_h"/>
                                          </p:val>
                                        </p:tav>
                                      </p:tavLst>
                                    </p:anim>
                                    <p:animEffect transition="in" filter="fade">
                                      <p:cBhvr>
                                        <p:cTn id="16" dur="500"/>
                                        <p:tgtEl>
                                          <p:spTgt spid="3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a16="http://schemas.microsoft.com/office/drawing/2014/main" id="{DF56F263-D43B-4D32-B836-F7AD6CD653CA}"/>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sp>
        <p:nvSpPr>
          <p:cNvPr id="31" name="Rectangle: Rounded Corners 43">
            <a:extLst>
              <a:ext uri="{FF2B5EF4-FFF2-40B4-BE49-F238E27FC236}">
                <a16:creationId xmlns:a16="http://schemas.microsoft.com/office/drawing/2014/main" id="{E2DEFBE1-71D5-463C-96F2-243CAF1955CF}"/>
              </a:ext>
            </a:extLst>
          </p:cNvPr>
          <p:cNvSpPr/>
          <p:nvPr/>
        </p:nvSpPr>
        <p:spPr>
          <a:xfrm>
            <a:off x="1525723" y="3401041"/>
            <a:ext cx="10517262" cy="970934"/>
          </a:xfrm>
          <a:custGeom>
            <a:avLst/>
            <a:gdLst>
              <a:gd name="connsiteX0" fmla="*/ 0 w 10517262"/>
              <a:gd name="connsiteY0" fmla="*/ 161826 h 970934"/>
              <a:gd name="connsiteX1" fmla="*/ 161826 w 10517262"/>
              <a:gd name="connsiteY1" fmla="*/ 0 h 970934"/>
              <a:gd name="connsiteX2" fmla="*/ 455642 w 10517262"/>
              <a:gd name="connsiteY2" fmla="*/ 0 h 970934"/>
              <a:gd name="connsiteX3" fmla="*/ 953330 w 10517262"/>
              <a:gd name="connsiteY3" fmla="*/ 0 h 970934"/>
              <a:gd name="connsiteX4" fmla="*/ 1349082 w 10517262"/>
              <a:gd name="connsiteY4" fmla="*/ 0 h 970934"/>
              <a:gd name="connsiteX5" fmla="*/ 1846770 w 10517262"/>
              <a:gd name="connsiteY5" fmla="*/ 0 h 970934"/>
              <a:gd name="connsiteX6" fmla="*/ 2242522 w 10517262"/>
              <a:gd name="connsiteY6" fmla="*/ 0 h 970934"/>
              <a:gd name="connsiteX7" fmla="*/ 2842146 w 10517262"/>
              <a:gd name="connsiteY7" fmla="*/ 0 h 970934"/>
              <a:gd name="connsiteX8" fmla="*/ 3237898 w 10517262"/>
              <a:gd name="connsiteY8" fmla="*/ 0 h 970934"/>
              <a:gd name="connsiteX9" fmla="*/ 3735586 w 10517262"/>
              <a:gd name="connsiteY9" fmla="*/ 0 h 970934"/>
              <a:gd name="connsiteX10" fmla="*/ 4335210 w 10517262"/>
              <a:gd name="connsiteY10" fmla="*/ 0 h 970934"/>
              <a:gd name="connsiteX11" fmla="*/ 4934834 w 10517262"/>
              <a:gd name="connsiteY11" fmla="*/ 0 h 970934"/>
              <a:gd name="connsiteX12" fmla="*/ 5738330 w 10517262"/>
              <a:gd name="connsiteY12" fmla="*/ 0 h 970934"/>
              <a:gd name="connsiteX13" fmla="*/ 6439891 w 10517262"/>
              <a:gd name="connsiteY13" fmla="*/ 0 h 970934"/>
              <a:gd name="connsiteX14" fmla="*/ 6733706 w 10517262"/>
              <a:gd name="connsiteY14" fmla="*/ 0 h 970934"/>
              <a:gd name="connsiteX15" fmla="*/ 7537203 w 10517262"/>
              <a:gd name="connsiteY15" fmla="*/ 0 h 970934"/>
              <a:gd name="connsiteX16" fmla="*/ 8340699 w 10517262"/>
              <a:gd name="connsiteY16" fmla="*/ 0 h 970934"/>
              <a:gd name="connsiteX17" fmla="*/ 8736451 w 10517262"/>
              <a:gd name="connsiteY17" fmla="*/ 0 h 970934"/>
              <a:gd name="connsiteX18" fmla="*/ 9539947 w 10517262"/>
              <a:gd name="connsiteY18" fmla="*/ 0 h 970934"/>
              <a:gd name="connsiteX19" fmla="*/ 10355436 w 10517262"/>
              <a:gd name="connsiteY19" fmla="*/ 0 h 970934"/>
              <a:gd name="connsiteX20" fmla="*/ 10517262 w 10517262"/>
              <a:gd name="connsiteY20" fmla="*/ 161826 h 970934"/>
              <a:gd name="connsiteX21" fmla="*/ 10517262 w 10517262"/>
              <a:gd name="connsiteY21" fmla="*/ 472521 h 970934"/>
              <a:gd name="connsiteX22" fmla="*/ 10517262 w 10517262"/>
              <a:gd name="connsiteY22" fmla="*/ 809108 h 970934"/>
              <a:gd name="connsiteX23" fmla="*/ 10355436 w 10517262"/>
              <a:gd name="connsiteY23" fmla="*/ 970934 h 970934"/>
              <a:gd name="connsiteX24" fmla="*/ 9653876 w 10517262"/>
              <a:gd name="connsiteY24" fmla="*/ 970934 h 970934"/>
              <a:gd name="connsiteX25" fmla="*/ 9156188 w 10517262"/>
              <a:gd name="connsiteY25" fmla="*/ 970934 h 970934"/>
              <a:gd name="connsiteX26" fmla="*/ 8862372 w 10517262"/>
              <a:gd name="connsiteY26" fmla="*/ 970934 h 970934"/>
              <a:gd name="connsiteX27" fmla="*/ 8568556 w 10517262"/>
              <a:gd name="connsiteY27" fmla="*/ 970934 h 970934"/>
              <a:gd name="connsiteX28" fmla="*/ 8172804 w 10517262"/>
              <a:gd name="connsiteY28" fmla="*/ 970934 h 970934"/>
              <a:gd name="connsiteX29" fmla="*/ 7777052 w 10517262"/>
              <a:gd name="connsiteY29" fmla="*/ 970934 h 970934"/>
              <a:gd name="connsiteX30" fmla="*/ 7381300 w 10517262"/>
              <a:gd name="connsiteY30" fmla="*/ 970934 h 970934"/>
              <a:gd name="connsiteX31" fmla="*/ 6577804 w 10517262"/>
              <a:gd name="connsiteY31" fmla="*/ 970934 h 970934"/>
              <a:gd name="connsiteX32" fmla="*/ 5876244 w 10517262"/>
              <a:gd name="connsiteY32" fmla="*/ 970934 h 970934"/>
              <a:gd name="connsiteX33" fmla="*/ 5378556 w 10517262"/>
              <a:gd name="connsiteY33" fmla="*/ 970934 h 970934"/>
              <a:gd name="connsiteX34" fmla="*/ 4880868 w 10517262"/>
              <a:gd name="connsiteY34" fmla="*/ 970934 h 970934"/>
              <a:gd name="connsiteX35" fmla="*/ 4587052 w 10517262"/>
              <a:gd name="connsiteY35" fmla="*/ 970934 h 970934"/>
              <a:gd name="connsiteX36" fmla="*/ 3885492 w 10517262"/>
              <a:gd name="connsiteY36" fmla="*/ 970934 h 970934"/>
              <a:gd name="connsiteX37" fmla="*/ 3183932 w 10517262"/>
              <a:gd name="connsiteY37" fmla="*/ 970934 h 970934"/>
              <a:gd name="connsiteX38" fmla="*/ 2482371 w 10517262"/>
              <a:gd name="connsiteY38" fmla="*/ 970934 h 970934"/>
              <a:gd name="connsiteX39" fmla="*/ 1780811 w 10517262"/>
              <a:gd name="connsiteY39" fmla="*/ 970934 h 970934"/>
              <a:gd name="connsiteX40" fmla="*/ 1079251 w 10517262"/>
              <a:gd name="connsiteY40" fmla="*/ 970934 h 970934"/>
              <a:gd name="connsiteX41" fmla="*/ 161826 w 10517262"/>
              <a:gd name="connsiteY41" fmla="*/ 970934 h 970934"/>
              <a:gd name="connsiteX42" fmla="*/ 0 w 10517262"/>
              <a:gd name="connsiteY42" fmla="*/ 809108 h 970934"/>
              <a:gd name="connsiteX43" fmla="*/ 0 w 10517262"/>
              <a:gd name="connsiteY43" fmla="*/ 478994 h 970934"/>
              <a:gd name="connsiteX44" fmla="*/ 0 w 10517262"/>
              <a:gd name="connsiteY44" fmla="*/ 161826 h 97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7262" h="970934" fill="none" extrusionOk="0">
                <a:moveTo>
                  <a:pt x="0" y="161826"/>
                </a:moveTo>
                <a:cubicBezTo>
                  <a:pt x="5967" y="69618"/>
                  <a:pt x="77124" y="25467"/>
                  <a:pt x="161826" y="0"/>
                </a:cubicBezTo>
                <a:cubicBezTo>
                  <a:pt x="302750" y="-13341"/>
                  <a:pt x="325701" y="14144"/>
                  <a:pt x="455642" y="0"/>
                </a:cubicBezTo>
                <a:cubicBezTo>
                  <a:pt x="585583" y="-14144"/>
                  <a:pt x="800758" y="2483"/>
                  <a:pt x="953330" y="0"/>
                </a:cubicBezTo>
                <a:cubicBezTo>
                  <a:pt x="1105902" y="-2483"/>
                  <a:pt x="1198648" y="2457"/>
                  <a:pt x="1349082" y="0"/>
                </a:cubicBezTo>
                <a:cubicBezTo>
                  <a:pt x="1499516" y="-2457"/>
                  <a:pt x="1671001" y="26023"/>
                  <a:pt x="1846770" y="0"/>
                </a:cubicBezTo>
                <a:cubicBezTo>
                  <a:pt x="2022539" y="-26023"/>
                  <a:pt x="2124530" y="6028"/>
                  <a:pt x="2242522" y="0"/>
                </a:cubicBezTo>
                <a:cubicBezTo>
                  <a:pt x="2360514" y="-6028"/>
                  <a:pt x="2672333" y="47760"/>
                  <a:pt x="2842146" y="0"/>
                </a:cubicBezTo>
                <a:cubicBezTo>
                  <a:pt x="3011959" y="-47760"/>
                  <a:pt x="3113186" y="18759"/>
                  <a:pt x="3237898" y="0"/>
                </a:cubicBezTo>
                <a:cubicBezTo>
                  <a:pt x="3362610" y="-18759"/>
                  <a:pt x="3594452" y="2631"/>
                  <a:pt x="3735586" y="0"/>
                </a:cubicBezTo>
                <a:cubicBezTo>
                  <a:pt x="3876720" y="-2631"/>
                  <a:pt x="4104802" y="21198"/>
                  <a:pt x="4335210" y="0"/>
                </a:cubicBezTo>
                <a:cubicBezTo>
                  <a:pt x="4565618" y="-21198"/>
                  <a:pt x="4713239" y="5793"/>
                  <a:pt x="4934834" y="0"/>
                </a:cubicBezTo>
                <a:cubicBezTo>
                  <a:pt x="5156429" y="-5793"/>
                  <a:pt x="5408516" y="95412"/>
                  <a:pt x="5738330" y="0"/>
                </a:cubicBezTo>
                <a:cubicBezTo>
                  <a:pt x="6068144" y="-95412"/>
                  <a:pt x="6126372" y="29766"/>
                  <a:pt x="6439891" y="0"/>
                </a:cubicBezTo>
                <a:cubicBezTo>
                  <a:pt x="6753410" y="-29766"/>
                  <a:pt x="6597353" y="33623"/>
                  <a:pt x="6733706" y="0"/>
                </a:cubicBezTo>
                <a:cubicBezTo>
                  <a:pt x="6870060" y="-33623"/>
                  <a:pt x="7360408" y="65687"/>
                  <a:pt x="7537203" y="0"/>
                </a:cubicBezTo>
                <a:cubicBezTo>
                  <a:pt x="7713998" y="-65687"/>
                  <a:pt x="8071716" y="29270"/>
                  <a:pt x="8340699" y="0"/>
                </a:cubicBezTo>
                <a:cubicBezTo>
                  <a:pt x="8609682" y="-29270"/>
                  <a:pt x="8593498" y="31288"/>
                  <a:pt x="8736451" y="0"/>
                </a:cubicBezTo>
                <a:cubicBezTo>
                  <a:pt x="8879404" y="-31288"/>
                  <a:pt x="9341144" y="65099"/>
                  <a:pt x="9539947" y="0"/>
                </a:cubicBezTo>
                <a:cubicBezTo>
                  <a:pt x="9738750" y="-65099"/>
                  <a:pt x="10027400" y="51542"/>
                  <a:pt x="10355436" y="0"/>
                </a:cubicBezTo>
                <a:cubicBezTo>
                  <a:pt x="10435487" y="25071"/>
                  <a:pt x="10497347" y="66101"/>
                  <a:pt x="10517262" y="161826"/>
                </a:cubicBezTo>
                <a:cubicBezTo>
                  <a:pt x="10540613" y="316462"/>
                  <a:pt x="10514166" y="335976"/>
                  <a:pt x="10517262" y="472521"/>
                </a:cubicBezTo>
                <a:cubicBezTo>
                  <a:pt x="10520358" y="609066"/>
                  <a:pt x="10508866" y="680645"/>
                  <a:pt x="10517262" y="809108"/>
                </a:cubicBezTo>
                <a:cubicBezTo>
                  <a:pt x="10523548" y="891438"/>
                  <a:pt x="10438396" y="973155"/>
                  <a:pt x="10355436" y="970934"/>
                </a:cubicBezTo>
                <a:cubicBezTo>
                  <a:pt x="10149187" y="1034878"/>
                  <a:pt x="9838981" y="892196"/>
                  <a:pt x="9653876" y="970934"/>
                </a:cubicBezTo>
                <a:cubicBezTo>
                  <a:pt x="9468771" y="1049672"/>
                  <a:pt x="9348095" y="912159"/>
                  <a:pt x="9156188" y="970934"/>
                </a:cubicBezTo>
                <a:cubicBezTo>
                  <a:pt x="8964281" y="1029709"/>
                  <a:pt x="8992471" y="953794"/>
                  <a:pt x="8862372" y="970934"/>
                </a:cubicBezTo>
                <a:cubicBezTo>
                  <a:pt x="8732273" y="988074"/>
                  <a:pt x="8687662" y="946650"/>
                  <a:pt x="8568556" y="970934"/>
                </a:cubicBezTo>
                <a:cubicBezTo>
                  <a:pt x="8449450" y="995218"/>
                  <a:pt x="8282895" y="948315"/>
                  <a:pt x="8172804" y="970934"/>
                </a:cubicBezTo>
                <a:cubicBezTo>
                  <a:pt x="8062713" y="993553"/>
                  <a:pt x="7888149" y="941742"/>
                  <a:pt x="7777052" y="970934"/>
                </a:cubicBezTo>
                <a:cubicBezTo>
                  <a:pt x="7665955" y="1000126"/>
                  <a:pt x="7511186" y="964806"/>
                  <a:pt x="7381300" y="970934"/>
                </a:cubicBezTo>
                <a:cubicBezTo>
                  <a:pt x="7251414" y="977062"/>
                  <a:pt x="6923588" y="927009"/>
                  <a:pt x="6577804" y="970934"/>
                </a:cubicBezTo>
                <a:cubicBezTo>
                  <a:pt x="6232020" y="1014859"/>
                  <a:pt x="6220048" y="907381"/>
                  <a:pt x="5876244" y="970934"/>
                </a:cubicBezTo>
                <a:cubicBezTo>
                  <a:pt x="5532440" y="1034487"/>
                  <a:pt x="5577388" y="937895"/>
                  <a:pt x="5378556" y="970934"/>
                </a:cubicBezTo>
                <a:cubicBezTo>
                  <a:pt x="5179724" y="1003973"/>
                  <a:pt x="4982285" y="952686"/>
                  <a:pt x="4880868" y="970934"/>
                </a:cubicBezTo>
                <a:cubicBezTo>
                  <a:pt x="4779451" y="989182"/>
                  <a:pt x="4686663" y="947158"/>
                  <a:pt x="4587052" y="970934"/>
                </a:cubicBezTo>
                <a:cubicBezTo>
                  <a:pt x="4487441" y="994710"/>
                  <a:pt x="4171122" y="929348"/>
                  <a:pt x="3885492" y="970934"/>
                </a:cubicBezTo>
                <a:cubicBezTo>
                  <a:pt x="3599862" y="1012520"/>
                  <a:pt x="3474745" y="916141"/>
                  <a:pt x="3183932" y="970934"/>
                </a:cubicBezTo>
                <a:cubicBezTo>
                  <a:pt x="2893119" y="1025727"/>
                  <a:pt x="2684983" y="962014"/>
                  <a:pt x="2482371" y="970934"/>
                </a:cubicBezTo>
                <a:cubicBezTo>
                  <a:pt x="2279759" y="979854"/>
                  <a:pt x="2098232" y="940048"/>
                  <a:pt x="1780811" y="970934"/>
                </a:cubicBezTo>
                <a:cubicBezTo>
                  <a:pt x="1463390" y="1001820"/>
                  <a:pt x="1269633" y="958647"/>
                  <a:pt x="1079251" y="970934"/>
                </a:cubicBezTo>
                <a:cubicBezTo>
                  <a:pt x="888869" y="983221"/>
                  <a:pt x="607839" y="939564"/>
                  <a:pt x="161826" y="970934"/>
                </a:cubicBezTo>
                <a:cubicBezTo>
                  <a:pt x="59771" y="961058"/>
                  <a:pt x="4210" y="903984"/>
                  <a:pt x="0" y="809108"/>
                </a:cubicBezTo>
                <a:cubicBezTo>
                  <a:pt x="-25052" y="658005"/>
                  <a:pt x="11433" y="610886"/>
                  <a:pt x="0" y="478994"/>
                </a:cubicBezTo>
                <a:cubicBezTo>
                  <a:pt x="-11433" y="347102"/>
                  <a:pt x="27143" y="300883"/>
                  <a:pt x="0" y="161826"/>
                </a:cubicBezTo>
                <a:close/>
              </a:path>
              <a:path w="10517262" h="970934" stroke="0" extrusionOk="0">
                <a:moveTo>
                  <a:pt x="0" y="161826"/>
                </a:moveTo>
                <a:cubicBezTo>
                  <a:pt x="-25386" y="64952"/>
                  <a:pt x="90027" y="13380"/>
                  <a:pt x="161826" y="0"/>
                </a:cubicBezTo>
                <a:cubicBezTo>
                  <a:pt x="344692" y="-69153"/>
                  <a:pt x="545079" y="54263"/>
                  <a:pt x="863386" y="0"/>
                </a:cubicBezTo>
                <a:cubicBezTo>
                  <a:pt x="1181693" y="-54263"/>
                  <a:pt x="1393032" y="69780"/>
                  <a:pt x="1564946" y="0"/>
                </a:cubicBezTo>
                <a:cubicBezTo>
                  <a:pt x="1736860" y="-69780"/>
                  <a:pt x="1982768" y="58699"/>
                  <a:pt x="2266507" y="0"/>
                </a:cubicBezTo>
                <a:cubicBezTo>
                  <a:pt x="2550246" y="-58699"/>
                  <a:pt x="2756712" y="34498"/>
                  <a:pt x="3070003" y="0"/>
                </a:cubicBezTo>
                <a:cubicBezTo>
                  <a:pt x="3383294" y="-34498"/>
                  <a:pt x="3304450" y="20141"/>
                  <a:pt x="3465755" y="0"/>
                </a:cubicBezTo>
                <a:cubicBezTo>
                  <a:pt x="3627060" y="-20141"/>
                  <a:pt x="3809697" y="11356"/>
                  <a:pt x="4065379" y="0"/>
                </a:cubicBezTo>
                <a:cubicBezTo>
                  <a:pt x="4321061" y="-11356"/>
                  <a:pt x="4375665" y="13395"/>
                  <a:pt x="4563067" y="0"/>
                </a:cubicBezTo>
                <a:cubicBezTo>
                  <a:pt x="4750469" y="-13395"/>
                  <a:pt x="4791685" y="1380"/>
                  <a:pt x="4958819" y="0"/>
                </a:cubicBezTo>
                <a:cubicBezTo>
                  <a:pt x="5125953" y="-1380"/>
                  <a:pt x="5382508" y="36577"/>
                  <a:pt x="5660379" y="0"/>
                </a:cubicBezTo>
                <a:cubicBezTo>
                  <a:pt x="5938250" y="-36577"/>
                  <a:pt x="5825335" y="12287"/>
                  <a:pt x="5954195" y="0"/>
                </a:cubicBezTo>
                <a:cubicBezTo>
                  <a:pt x="6083055" y="-12287"/>
                  <a:pt x="6110809" y="4344"/>
                  <a:pt x="6248011" y="0"/>
                </a:cubicBezTo>
                <a:cubicBezTo>
                  <a:pt x="6385213" y="-4344"/>
                  <a:pt x="6602510" y="48316"/>
                  <a:pt x="6949571" y="0"/>
                </a:cubicBezTo>
                <a:cubicBezTo>
                  <a:pt x="7296632" y="-48316"/>
                  <a:pt x="7236659" y="18161"/>
                  <a:pt x="7345323" y="0"/>
                </a:cubicBezTo>
                <a:cubicBezTo>
                  <a:pt x="7453987" y="-18161"/>
                  <a:pt x="7547417" y="31367"/>
                  <a:pt x="7741075" y="0"/>
                </a:cubicBezTo>
                <a:cubicBezTo>
                  <a:pt x="7934733" y="-31367"/>
                  <a:pt x="8366129" y="68755"/>
                  <a:pt x="8544571" y="0"/>
                </a:cubicBezTo>
                <a:cubicBezTo>
                  <a:pt x="8723013" y="-68755"/>
                  <a:pt x="8954091" y="60604"/>
                  <a:pt x="9348067" y="0"/>
                </a:cubicBezTo>
                <a:cubicBezTo>
                  <a:pt x="9742043" y="-60604"/>
                  <a:pt x="9875549" y="77487"/>
                  <a:pt x="10355436" y="0"/>
                </a:cubicBezTo>
                <a:cubicBezTo>
                  <a:pt x="10446858" y="-14447"/>
                  <a:pt x="10523798" y="87927"/>
                  <a:pt x="10517262" y="161826"/>
                </a:cubicBezTo>
                <a:cubicBezTo>
                  <a:pt x="10527601" y="287074"/>
                  <a:pt x="10490129" y="425894"/>
                  <a:pt x="10517262" y="491940"/>
                </a:cubicBezTo>
                <a:cubicBezTo>
                  <a:pt x="10544395" y="557986"/>
                  <a:pt x="10479226" y="652108"/>
                  <a:pt x="10517262" y="809108"/>
                </a:cubicBezTo>
                <a:cubicBezTo>
                  <a:pt x="10514353" y="903140"/>
                  <a:pt x="10456286" y="985178"/>
                  <a:pt x="10355436" y="970934"/>
                </a:cubicBezTo>
                <a:cubicBezTo>
                  <a:pt x="10034486" y="1032580"/>
                  <a:pt x="9879042" y="920494"/>
                  <a:pt x="9653876" y="970934"/>
                </a:cubicBezTo>
                <a:cubicBezTo>
                  <a:pt x="9428710" y="1021374"/>
                  <a:pt x="9483000" y="943186"/>
                  <a:pt x="9360060" y="970934"/>
                </a:cubicBezTo>
                <a:cubicBezTo>
                  <a:pt x="9237120" y="998682"/>
                  <a:pt x="9117545" y="927267"/>
                  <a:pt x="8964308" y="970934"/>
                </a:cubicBezTo>
                <a:cubicBezTo>
                  <a:pt x="8811071" y="1014601"/>
                  <a:pt x="8740998" y="945340"/>
                  <a:pt x="8670492" y="970934"/>
                </a:cubicBezTo>
                <a:cubicBezTo>
                  <a:pt x="8599986" y="996528"/>
                  <a:pt x="8368314" y="965479"/>
                  <a:pt x="8274740" y="970934"/>
                </a:cubicBezTo>
                <a:cubicBezTo>
                  <a:pt x="8181166" y="976389"/>
                  <a:pt x="7907652" y="886839"/>
                  <a:pt x="7573180" y="970934"/>
                </a:cubicBezTo>
                <a:cubicBezTo>
                  <a:pt x="7238708" y="1055029"/>
                  <a:pt x="7260254" y="958824"/>
                  <a:pt x="7177428" y="970934"/>
                </a:cubicBezTo>
                <a:cubicBezTo>
                  <a:pt x="7094602" y="983044"/>
                  <a:pt x="6850188" y="906262"/>
                  <a:pt x="6577804" y="970934"/>
                </a:cubicBezTo>
                <a:cubicBezTo>
                  <a:pt x="6305420" y="1035606"/>
                  <a:pt x="6279519" y="958613"/>
                  <a:pt x="6080116" y="970934"/>
                </a:cubicBezTo>
                <a:cubicBezTo>
                  <a:pt x="5880713" y="983255"/>
                  <a:pt x="5864427" y="945948"/>
                  <a:pt x="5684364" y="970934"/>
                </a:cubicBezTo>
                <a:cubicBezTo>
                  <a:pt x="5504301" y="995920"/>
                  <a:pt x="5061920" y="966346"/>
                  <a:pt x="4880868" y="970934"/>
                </a:cubicBezTo>
                <a:cubicBezTo>
                  <a:pt x="4699816" y="975522"/>
                  <a:pt x="4664398" y="954447"/>
                  <a:pt x="4485116" y="970934"/>
                </a:cubicBezTo>
                <a:cubicBezTo>
                  <a:pt x="4305834" y="987421"/>
                  <a:pt x="4072458" y="915462"/>
                  <a:pt x="3783556" y="970934"/>
                </a:cubicBezTo>
                <a:cubicBezTo>
                  <a:pt x="3494654" y="1026406"/>
                  <a:pt x="3483972" y="965367"/>
                  <a:pt x="3387804" y="970934"/>
                </a:cubicBezTo>
                <a:cubicBezTo>
                  <a:pt x="3291636" y="976501"/>
                  <a:pt x="3116109" y="965596"/>
                  <a:pt x="2992052" y="970934"/>
                </a:cubicBezTo>
                <a:cubicBezTo>
                  <a:pt x="2867995" y="976272"/>
                  <a:pt x="2497050" y="932148"/>
                  <a:pt x="2188556" y="970934"/>
                </a:cubicBezTo>
                <a:cubicBezTo>
                  <a:pt x="1880062" y="1009720"/>
                  <a:pt x="1744360" y="940025"/>
                  <a:pt x="1486995" y="970934"/>
                </a:cubicBezTo>
                <a:cubicBezTo>
                  <a:pt x="1229630" y="1001843"/>
                  <a:pt x="1259582" y="938472"/>
                  <a:pt x="1193179" y="970934"/>
                </a:cubicBezTo>
                <a:cubicBezTo>
                  <a:pt x="1126776" y="1003396"/>
                  <a:pt x="804339" y="970760"/>
                  <a:pt x="695491" y="970934"/>
                </a:cubicBezTo>
                <a:cubicBezTo>
                  <a:pt x="586643" y="971108"/>
                  <a:pt x="284441" y="960300"/>
                  <a:pt x="161826" y="970934"/>
                </a:cubicBezTo>
                <a:cubicBezTo>
                  <a:pt x="52568" y="954652"/>
                  <a:pt x="3634" y="905806"/>
                  <a:pt x="0" y="809108"/>
                </a:cubicBezTo>
                <a:cubicBezTo>
                  <a:pt x="-19377" y="674462"/>
                  <a:pt x="35037" y="580013"/>
                  <a:pt x="0" y="498413"/>
                </a:cubicBezTo>
                <a:cubicBezTo>
                  <a:pt x="-35037" y="416814"/>
                  <a:pt x="9564" y="305042"/>
                  <a:pt x="0" y="161826"/>
                </a:cubicBezTo>
                <a:close/>
              </a:path>
            </a:pathLst>
          </a:custGeom>
          <a:solidFill>
            <a:srgbClr val="FDE9FD"/>
          </a:solidFill>
          <a:ln w="12700" cap="flat" cmpd="sng" algn="ctr">
            <a:solidFill>
              <a:srgbClr val="F79AF4"/>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srgbClr val="F79AF4"/>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Rectangle: Rounded Corners 43">
            <a:extLst>
              <a:ext uri="{FF2B5EF4-FFF2-40B4-BE49-F238E27FC236}">
                <a16:creationId xmlns:a16="http://schemas.microsoft.com/office/drawing/2014/main" id="{1AF7ABA3-1300-40CD-880A-F19AB6C6523E}"/>
              </a:ext>
            </a:extLst>
          </p:cNvPr>
          <p:cNvSpPr/>
          <p:nvPr/>
        </p:nvSpPr>
        <p:spPr>
          <a:xfrm>
            <a:off x="1471959" y="2265642"/>
            <a:ext cx="10571026" cy="880597"/>
          </a:xfrm>
          <a:custGeom>
            <a:avLst/>
            <a:gdLst>
              <a:gd name="connsiteX0" fmla="*/ 0 w 10571026"/>
              <a:gd name="connsiteY0" fmla="*/ 146769 h 880597"/>
              <a:gd name="connsiteX1" fmla="*/ 146769 w 10571026"/>
              <a:gd name="connsiteY1" fmla="*/ 0 h 880597"/>
              <a:gd name="connsiteX2" fmla="*/ 409416 w 10571026"/>
              <a:gd name="connsiteY2" fmla="*/ 0 h 880597"/>
              <a:gd name="connsiteX3" fmla="*/ 877613 w 10571026"/>
              <a:gd name="connsiteY3" fmla="*/ 0 h 880597"/>
              <a:gd name="connsiteX4" fmla="*/ 1243034 w 10571026"/>
              <a:gd name="connsiteY4" fmla="*/ 0 h 880597"/>
              <a:gd name="connsiteX5" fmla="*/ 1711231 w 10571026"/>
              <a:gd name="connsiteY5" fmla="*/ 0 h 880597"/>
              <a:gd name="connsiteX6" fmla="*/ 2076653 w 10571026"/>
              <a:gd name="connsiteY6" fmla="*/ 0 h 880597"/>
              <a:gd name="connsiteX7" fmla="*/ 2647624 w 10571026"/>
              <a:gd name="connsiteY7" fmla="*/ 0 h 880597"/>
              <a:gd name="connsiteX8" fmla="*/ 3013046 w 10571026"/>
              <a:gd name="connsiteY8" fmla="*/ 0 h 880597"/>
              <a:gd name="connsiteX9" fmla="*/ 3481243 w 10571026"/>
              <a:gd name="connsiteY9" fmla="*/ 0 h 880597"/>
              <a:gd name="connsiteX10" fmla="*/ 4052214 w 10571026"/>
              <a:gd name="connsiteY10" fmla="*/ 0 h 880597"/>
              <a:gd name="connsiteX11" fmla="*/ 4623186 w 10571026"/>
              <a:gd name="connsiteY11" fmla="*/ 0 h 880597"/>
              <a:gd name="connsiteX12" fmla="*/ 5399707 w 10571026"/>
              <a:gd name="connsiteY12" fmla="*/ 0 h 880597"/>
              <a:gd name="connsiteX13" fmla="*/ 6073454 w 10571026"/>
              <a:gd name="connsiteY13" fmla="*/ 0 h 880597"/>
              <a:gd name="connsiteX14" fmla="*/ 6336101 w 10571026"/>
              <a:gd name="connsiteY14" fmla="*/ 0 h 880597"/>
              <a:gd name="connsiteX15" fmla="*/ 7112622 w 10571026"/>
              <a:gd name="connsiteY15" fmla="*/ 0 h 880597"/>
              <a:gd name="connsiteX16" fmla="*/ 7889143 w 10571026"/>
              <a:gd name="connsiteY16" fmla="*/ 0 h 880597"/>
              <a:gd name="connsiteX17" fmla="*/ 8254565 w 10571026"/>
              <a:gd name="connsiteY17" fmla="*/ 0 h 880597"/>
              <a:gd name="connsiteX18" fmla="*/ 9031086 w 10571026"/>
              <a:gd name="connsiteY18" fmla="*/ 0 h 880597"/>
              <a:gd name="connsiteX19" fmla="*/ 9602058 w 10571026"/>
              <a:gd name="connsiteY19" fmla="*/ 0 h 880597"/>
              <a:gd name="connsiteX20" fmla="*/ 9864705 w 10571026"/>
              <a:gd name="connsiteY20" fmla="*/ 0 h 880597"/>
              <a:gd name="connsiteX21" fmla="*/ 10424257 w 10571026"/>
              <a:gd name="connsiteY21" fmla="*/ 0 h 880597"/>
              <a:gd name="connsiteX22" fmla="*/ 10571026 w 10571026"/>
              <a:gd name="connsiteY22" fmla="*/ 146769 h 880597"/>
              <a:gd name="connsiteX23" fmla="*/ 10571026 w 10571026"/>
              <a:gd name="connsiteY23" fmla="*/ 733828 h 880597"/>
              <a:gd name="connsiteX24" fmla="*/ 10424257 w 10571026"/>
              <a:gd name="connsiteY24" fmla="*/ 880597 h 880597"/>
              <a:gd name="connsiteX25" fmla="*/ 9750511 w 10571026"/>
              <a:gd name="connsiteY25" fmla="*/ 880597 h 880597"/>
              <a:gd name="connsiteX26" fmla="*/ 9487864 w 10571026"/>
              <a:gd name="connsiteY26" fmla="*/ 880597 h 880597"/>
              <a:gd name="connsiteX27" fmla="*/ 9225217 w 10571026"/>
              <a:gd name="connsiteY27" fmla="*/ 880597 h 880597"/>
              <a:gd name="connsiteX28" fmla="*/ 8859795 w 10571026"/>
              <a:gd name="connsiteY28" fmla="*/ 880597 h 880597"/>
              <a:gd name="connsiteX29" fmla="*/ 8494373 w 10571026"/>
              <a:gd name="connsiteY29" fmla="*/ 880597 h 880597"/>
              <a:gd name="connsiteX30" fmla="*/ 8128951 w 10571026"/>
              <a:gd name="connsiteY30" fmla="*/ 880597 h 880597"/>
              <a:gd name="connsiteX31" fmla="*/ 7352430 w 10571026"/>
              <a:gd name="connsiteY31" fmla="*/ 880597 h 880597"/>
              <a:gd name="connsiteX32" fmla="*/ 6678684 w 10571026"/>
              <a:gd name="connsiteY32" fmla="*/ 880597 h 880597"/>
              <a:gd name="connsiteX33" fmla="*/ 6210487 w 10571026"/>
              <a:gd name="connsiteY33" fmla="*/ 880597 h 880597"/>
              <a:gd name="connsiteX34" fmla="*/ 5742290 w 10571026"/>
              <a:gd name="connsiteY34" fmla="*/ 880597 h 880597"/>
              <a:gd name="connsiteX35" fmla="*/ 5479643 w 10571026"/>
              <a:gd name="connsiteY35" fmla="*/ 880597 h 880597"/>
              <a:gd name="connsiteX36" fmla="*/ 4805897 w 10571026"/>
              <a:gd name="connsiteY36" fmla="*/ 880597 h 880597"/>
              <a:gd name="connsiteX37" fmla="*/ 4132150 w 10571026"/>
              <a:gd name="connsiteY37" fmla="*/ 880597 h 880597"/>
              <a:gd name="connsiteX38" fmla="*/ 3458404 w 10571026"/>
              <a:gd name="connsiteY38" fmla="*/ 880597 h 880597"/>
              <a:gd name="connsiteX39" fmla="*/ 2784658 w 10571026"/>
              <a:gd name="connsiteY39" fmla="*/ 880597 h 880597"/>
              <a:gd name="connsiteX40" fmla="*/ 2110911 w 10571026"/>
              <a:gd name="connsiteY40" fmla="*/ 880597 h 880597"/>
              <a:gd name="connsiteX41" fmla="*/ 1334390 w 10571026"/>
              <a:gd name="connsiteY41" fmla="*/ 880597 h 880597"/>
              <a:gd name="connsiteX42" fmla="*/ 660643 w 10571026"/>
              <a:gd name="connsiteY42" fmla="*/ 880597 h 880597"/>
              <a:gd name="connsiteX43" fmla="*/ 146769 w 10571026"/>
              <a:gd name="connsiteY43" fmla="*/ 880597 h 880597"/>
              <a:gd name="connsiteX44" fmla="*/ 0 w 10571026"/>
              <a:gd name="connsiteY44" fmla="*/ 733828 h 880597"/>
              <a:gd name="connsiteX45" fmla="*/ 0 w 10571026"/>
              <a:gd name="connsiteY45" fmla="*/ 146769 h 88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71026" h="880597" fill="none" extrusionOk="0">
                <a:moveTo>
                  <a:pt x="0" y="146769"/>
                </a:moveTo>
                <a:cubicBezTo>
                  <a:pt x="7785" y="62014"/>
                  <a:pt x="68844" y="17079"/>
                  <a:pt x="146769" y="0"/>
                </a:cubicBezTo>
                <a:cubicBezTo>
                  <a:pt x="212850" y="-29671"/>
                  <a:pt x="313090" y="24175"/>
                  <a:pt x="409416" y="0"/>
                </a:cubicBezTo>
                <a:cubicBezTo>
                  <a:pt x="505742" y="-24175"/>
                  <a:pt x="696606" y="14808"/>
                  <a:pt x="877613" y="0"/>
                </a:cubicBezTo>
                <a:cubicBezTo>
                  <a:pt x="1058620" y="-14808"/>
                  <a:pt x="1097284" y="30382"/>
                  <a:pt x="1243034" y="0"/>
                </a:cubicBezTo>
                <a:cubicBezTo>
                  <a:pt x="1388784" y="-30382"/>
                  <a:pt x="1532967" y="14434"/>
                  <a:pt x="1711231" y="0"/>
                </a:cubicBezTo>
                <a:cubicBezTo>
                  <a:pt x="1889495" y="-14434"/>
                  <a:pt x="1942872" y="22531"/>
                  <a:pt x="2076653" y="0"/>
                </a:cubicBezTo>
                <a:cubicBezTo>
                  <a:pt x="2210434" y="-22531"/>
                  <a:pt x="2369114" y="47741"/>
                  <a:pt x="2647624" y="0"/>
                </a:cubicBezTo>
                <a:cubicBezTo>
                  <a:pt x="2926134" y="-47741"/>
                  <a:pt x="2882905" y="19190"/>
                  <a:pt x="3013046" y="0"/>
                </a:cubicBezTo>
                <a:cubicBezTo>
                  <a:pt x="3143187" y="-19190"/>
                  <a:pt x="3316196" y="51579"/>
                  <a:pt x="3481243" y="0"/>
                </a:cubicBezTo>
                <a:cubicBezTo>
                  <a:pt x="3646290" y="-51579"/>
                  <a:pt x="3890764" y="46439"/>
                  <a:pt x="4052214" y="0"/>
                </a:cubicBezTo>
                <a:cubicBezTo>
                  <a:pt x="4213664" y="-46439"/>
                  <a:pt x="4379182" y="27283"/>
                  <a:pt x="4623186" y="0"/>
                </a:cubicBezTo>
                <a:cubicBezTo>
                  <a:pt x="4867190" y="-27283"/>
                  <a:pt x="5207270" y="14174"/>
                  <a:pt x="5399707" y="0"/>
                </a:cubicBezTo>
                <a:cubicBezTo>
                  <a:pt x="5592144" y="-14174"/>
                  <a:pt x="5936344" y="76800"/>
                  <a:pt x="6073454" y="0"/>
                </a:cubicBezTo>
                <a:cubicBezTo>
                  <a:pt x="6210564" y="-76800"/>
                  <a:pt x="6234575" y="28472"/>
                  <a:pt x="6336101" y="0"/>
                </a:cubicBezTo>
                <a:cubicBezTo>
                  <a:pt x="6437627" y="-28472"/>
                  <a:pt x="6790205" y="7606"/>
                  <a:pt x="7112622" y="0"/>
                </a:cubicBezTo>
                <a:cubicBezTo>
                  <a:pt x="7435039" y="-7606"/>
                  <a:pt x="7563352" y="29596"/>
                  <a:pt x="7889143" y="0"/>
                </a:cubicBezTo>
                <a:cubicBezTo>
                  <a:pt x="8214934" y="-29596"/>
                  <a:pt x="8083373" y="13051"/>
                  <a:pt x="8254565" y="0"/>
                </a:cubicBezTo>
                <a:cubicBezTo>
                  <a:pt x="8425757" y="-13051"/>
                  <a:pt x="8716305" y="24103"/>
                  <a:pt x="9031086" y="0"/>
                </a:cubicBezTo>
                <a:cubicBezTo>
                  <a:pt x="9345867" y="-24103"/>
                  <a:pt x="9345852" y="22052"/>
                  <a:pt x="9602058" y="0"/>
                </a:cubicBezTo>
                <a:cubicBezTo>
                  <a:pt x="9858264" y="-22052"/>
                  <a:pt x="9803943" y="1225"/>
                  <a:pt x="9864705" y="0"/>
                </a:cubicBezTo>
                <a:cubicBezTo>
                  <a:pt x="9925467" y="-1225"/>
                  <a:pt x="10232118" y="60688"/>
                  <a:pt x="10424257" y="0"/>
                </a:cubicBezTo>
                <a:cubicBezTo>
                  <a:pt x="10496998" y="4366"/>
                  <a:pt x="10568145" y="52264"/>
                  <a:pt x="10571026" y="146769"/>
                </a:cubicBezTo>
                <a:cubicBezTo>
                  <a:pt x="10604185" y="435287"/>
                  <a:pt x="10561549" y="486481"/>
                  <a:pt x="10571026" y="733828"/>
                </a:cubicBezTo>
                <a:cubicBezTo>
                  <a:pt x="10587829" y="814100"/>
                  <a:pt x="10519268" y="868778"/>
                  <a:pt x="10424257" y="880597"/>
                </a:cubicBezTo>
                <a:cubicBezTo>
                  <a:pt x="10201919" y="932558"/>
                  <a:pt x="10073600" y="831964"/>
                  <a:pt x="9750511" y="880597"/>
                </a:cubicBezTo>
                <a:cubicBezTo>
                  <a:pt x="9427422" y="929230"/>
                  <a:pt x="9562557" y="863658"/>
                  <a:pt x="9487864" y="880597"/>
                </a:cubicBezTo>
                <a:cubicBezTo>
                  <a:pt x="9413171" y="897536"/>
                  <a:pt x="9318222" y="858829"/>
                  <a:pt x="9225217" y="880597"/>
                </a:cubicBezTo>
                <a:cubicBezTo>
                  <a:pt x="9132212" y="902365"/>
                  <a:pt x="9039748" y="852594"/>
                  <a:pt x="8859795" y="880597"/>
                </a:cubicBezTo>
                <a:cubicBezTo>
                  <a:pt x="8679842" y="908600"/>
                  <a:pt x="8658514" y="866150"/>
                  <a:pt x="8494373" y="880597"/>
                </a:cubicBezTo>
                <a:cubicBezTo>
                  <a:pt x="8330232" y="895044"/>
                  <a:pt x="8262403" y="860234"/>
                  <a:pt x="8128951" y="880597"/>
                </a:cubicBezTo>
                <a:cubicBezTo>
                  <a:pt x="7995499" y="900960"/>
                  <a:pt x="7555746" y="835871"/>
                  <a:pt x="7352430" y="880597"/>
                </a:cubicBezTo>
                <a:cubicBezTo>
                  <a:pt x="7149114" y="925323"/>
                  <a:pt x="6841799" y="807554"/>
                  <a:pt x="6678684" y="880597"/>
                </a:cubicBezTo>
                <a:cubicBezTo>
                  <a:pt x="6515569" y="953640"/>
                  <a:pt x="6423382" y="862499"/>
                  <a:pt x="6210487" y="880597"/>
                </a:cubicBezTo>
                <a:cubicBezTo>
                  <a:pt x="5997592" y="898695"/>
                  <a:pt x="5961256" y="834230"/>
                  <a:pt x="5742290" y="880597"/>
                </a:cubicBezTo>
                <a:cubicBezTo>
                  <a:pt x="5523324" y="926964"/>
                  <a:pt x="5539558" y="870571"/>
                  <a:pt x="5479643" y="880597"/>
                </a:cubicBezTo>
                <a:cubicBezTo>
                  <a:pt x="5419728" y="890623"/>
                  <a:pt x="5134691" y="801149"/>
                  <a:pt x="4805897" y="880597"/>
                </a:cubicBezTo>
                <a:cubicBezTo>
                  <a:pt x="4477103" y="960045"/>
                  <a:pt x="4363188" y="867674"/>
                  <a:pt x="4132150" y="880597"/>
                </a:cubicBezTo>
                <a:cubicBezTo>
                  <a:pt x="3901112" y="893520"/>
                  <a:pt x="3734364" y="870404"/>
                  <a:pt x="3458404" y="880597"/>
                </a:cubicBezTo>
                <a:cubicBezTo>
                  <a:pt x="3182444" y="890790"/>
                  <a:pt x="3098555" y="832914"/>
                  <a:pt x="2784658" y="880597"/>
                </a:cubicBezTo>
                <a:cubicBezTo>
                  <a:pt x="2470761" y="928280"/>
                  <a:pt x="2414633" y="822075"/>
                  <a:pt x="2110911" y="880597"/>
                </a:cubicBezTo>
                <a:cubicBezTo>
                  <a:pt x="1807189" y="939119"/>
                  <a:pt x="1573752" y="846638"/>
                  <a:pt x="1334390" y="880597"/>
                </a:cubicBezTo>
                <a:cubicBezTo>
                  <a:pt x="1095028" y="914556"/>
                  <a:pt x="928553" y="815974"/>
                  <a:pt x="660643" y="880597"/>
                </a:cubicBezTo>
                <a:cubicBezTo>
                  <a:pt x="392733" y="945220"/>
                  <a:pt x="269732" y="821972"/>
                  <a:pt x="146769" y="880597"/>
                </a:cubicBezTo>
                <a:cubicBezTo>
                  <a:pt x="52643" y="894500"/>
                  <a:pt x="-2846" y="815318"/>
                  <a:pt x="0" y="733828"/>
                </a:cubicBezTo>
                <a:cubicBezTo>
                  <a:pt x="-34925" y="476544"/>
                  <a:pt x="5116" y="416993"/>
                  <a:pt x="0" y="146769"/>
                </a:cubicBezTo>
                <a:close/>
              </a:path>
              <a:path w="10571026" h="880597" stroke="0" extrusionOk="0">
                <a:moveTo>
                  <a:pt x="0" y="146769"/>
                </a:moveTo>
                <a:cubicBezTo>
                  <a:pt x="-1893" y="65152"/>
                  <a:pt x="80565" y="11308"/>
                  <a:pt x="146769" y="0"/>
                </a:cubicBezTo>
                <a:cubicBezTo>
                  <a:pt x="456852" y="-78011"/>
                  <a:pt x="530937" y="22146"/>
                  <a:pt x="820515" y="0"/>
                </a:cubicBezTo>
                <a:cubicBezTo>
                  <a:pt x="1110093" y="-22146"/>
                  <a:pt x="1168287" y="30507"/>
                  <a:pt x="1494262" y="0"/>
                </a:cubicBezTo>
                <a:cubicBezTo>
                  <a:pt x="1820237" y="-30507"/>
                  <a:pt x="1942451" y="79783"/>
                  <a:pt x="2168008" y="0"/>
                </a:cubicBezTo>
                <a:cubicBezTo>
                  <a:pt x="2393565" y="-79783"/>
                  <a:pt x="2650451" y="88365"/>
                  <a:pt x="2944530" y="0"/>
                </a:cubicBezTo>
                <a:cubicBezTo>
                  <a:pt x="3238609" y="-88365"/>
                  <a:pt x="3216827" y="7254"/>
                  <a:pt x="3309951" y="0"/>
                </a:cubicBezTo>
                <a:cubicBezTo>
                  <a:pt x="3403075" y="-7254"/>
                  <a:pt x="3601598" y="44555"/>
                  <a:pt x="3880923" y="0"/>
                </a:cubicBezTo>
                <a:cubicBezTo>
                  <a:pt x="4160248" y="-44555"/>
                  <a:pt x="4213213" y="20164"/>
                  <a:pt x="4349120" y="0"/>
                </a:cubicBezTo>
                <a:cubicBezTo>
                  <a:pt x="4485027" y="-20164"/>
                  <a:pt x="4582368" y="7000"/>
                  <a:pt x="4714541" y="0"/>
                </a:cubicBezTo>
                <a:cubicBezTo>
                  <a:pt x="4846714" y="-7000"/>
                  <a:pt x="5107566" y="70540"/>
                  <a:pt x="5388288" y="0"/>
                </a:cubicBezTo>
                <a:cubicBezTo>
                  <a:pt x="5669010" y="-70540"/>
                  <a:pt x="5549089" y="27236"/>
                  <a:pt x="5650935" y="0"/>
                </a:cubicBezTo>
                <a:cubicBezTo>
                  <a:pt x="5752781" y="-27236"/>
                  <a:pt x="5859289" y="25259"/>
                  <a:pt x="5913582" y="0"/>
                </a:cubicBezTo>
                <a:cubicBezTo>
                  <a:pt x="5967875" y="-25259"/>
                  <a:pt x="6423321" y="62359"/>
                  <a:pt x="6587328" y="0"/>
                </a:cubicBezTo>
                <a:cubicBezTo>
                  <a:pt x="6751335" y="-62359"/>
                  <a:pt x="6793346" y="18390"/>
                  <a:pt x="6952750" y="0"/>
                </a:cubicBezTo>
                <a:cubicBezTo>
                  <a:pt x="7112154" y="-18390"/>
                  <a:pt x="7139943" y="30661"/>
                  <a:pt x="7318172" y="0"/>
                </a:cubicBezTo>
                <a:cubicBezTo>
                  <a:pt x="7496401" y="-30661"/>
                  <a:pt x="7859657" y="26585"/>
                  <a:pt x="8094693" y="0"/>
                </a:cubicBezTo>
                <a:cubicBezTo>
                  <a:pt x="8329729" y="-26585"/>
                  <a:pt x="8641317" y="90149"/>
                  <a:pt x="8871214" y="0"/>
                </a:cubicBezTo>
                <a:cubicBezTo>
                  <a:pt x="9101111" y="-90149"/>
                  <a:pt x="9133535" y="24253"/>
                  <a:pt x="9339411" y="0"/>
                </a:cubicBezTo>
                <a:cubicBezTo>
                  <a:pt x="9545287" y="-24253"/>
                  <a:pt x="9895851" y="105381"/>
                  <a:pt x="10424257" y="0"/>
                </a:cubicBezTo>
                <a:cubicBezTo>
                  <a:pt x="10525900" y="-10498"/>
                  <a:pt x="10570424" y="55968"/>
                  <a:pt x="10571026" y="146769"/>
                </a:cubicBezTo>
                <a:cubicBezTo>
                  <a:pt x="10613446" y="432644"/>
                  <a:pt x="10521328" y="472387"/>
                  <a:pt x="10571026" y="733828"/>
                </a:cubicBezTo>
                <a:cubicBezTo>
                  <a:pt x="10564716" y="824989"/>
                  <a:pt x="10512814" y="889904"/>
                  <a:pt x="10424257" y="880597"/>
                </a:cubicBezTo>
                <a:cubicBezTo>
                  <a:pt x="10253137" y="913205"/>
                  <a:pt x="10072211" y="871410"/>
                  <a:pt x="9750511" y="880597"/>
                </a:cubicBezTo>
                <a:cubicBezTo>
                  <a:pt x="9428811" y="889784"/>
                  <a:pt x="9607043" y="875110"/>
                  <a:pt x="9487864" y="880597"/>
                </a:cubicBezTo>
                <a:cubicBezTo>
                  <a:pt x="9368685" y="886084"/>
                  <a:pt x="9277124" y="868959"/>
                  <a:pt x="9122442" y="880597"/>
                </a:cubicBezTo>
                <a:cubicBezTo>
                  <a:pt x="8967760" y="892235"/>
                  <a:pt x="8954737" y="854157"/>
                  <a:pt x="8859795" y="880597"/>
                </a:cubicBezTo>
                <a:cubicBezTo>
                  <a:pt x="8764853" y="907037"/>
                  <a:pt x="8656314" y="847268"/>
                  <a:pt x="8494373" y="880597"/>
                </a:cubicBezTo>
                <a:cubicBezTo>
                  <a:pt x="8332432" y="913926"/>
                  <a:pt x="8146560" y="831704"/>
                  <a:pt x="7820627" y="880597"/>
                </a:cubicBezTo>
                <a:cubicBezTo>
                  <a:pt x="7494694" y="929490"/>
                  <a:pt x="7636667" y="844359"/>
                  <a:pt x="7455205" y="880597"/>
                </a:cubicBezTo>
                <a:cubicBezTo>
                  <a:pt x="7273743" y="916835"/>
                  <a:pt x="7010838" y="819943"/>
                  <a:pt x="6884233" y="880597"/>
                </a:cubicBezTo>
                <a:cubicBezTo>
                  <a:pt x="6757628" y="941251"/>
                  <a:pt x="6578546" y="872419"/>
                  <a:pt x="6416037" y="880597"/>
                </a:cubicBezTo>
                <a:cubicBezTo>
                  <a:pt x="6253528" y="888775"/>
                  <a:pt x="6181588" y="863960"/>
                  <a:pt x="6050615" y="880597"/>
                </a:cubicBezTo>
                <a:cubicBezTo>
                  <a:pt x="5919642" y="897234"/>
                  <a:pt x="5574734" y="866034"/>
                  <a:pt x="5274094" y="880597"/>
                </a:cubicBezTo>
                <a:cubicBezTo>
                  <a:pt x="4973454" y="895160"/>
                  <a:pt x="5045787" y="856817"/>
                  <a:pt x="4908672" y="880597"/>
                </a:cubicBezTo>
                <a:cubicBezTo>
                  <a:pt x="4771557" y="904377"/>
                  <a:pt x="4521131" y="837499"/>
                  <a:pt x="4234925" y="880597"/>
                </a:cubicBezTo>
                <a:cubicBezTo>
                  <a:pt x="3948719" y="923695"/>
                  <a:pt x="4022730" y="850991"/>
                  <a:pt x="3869504" y="880597"/>
                </a:cubicBezTo>
                <a:cubicBezTo>
                  <a:pt x="3716278" y="910203"/>
                  <a:pt x="3612815" y="846782"/>
                  <a:pt x="3504082" y="880597"/>
                </a:cubicBezTo>
                <a:cubicBezTo>
                  <a:pt x="3395349" y="914412"/>
                  <a:pt x="2907614" y="816486"/>
                  <a:pt x="2727560" y="880597"/>
                </a:cubicBezTo>
                <a:cubicBezTo>
                  <a:pt x="2547506" y="944708"/>
                  <a:pt x="2336353" y="813506"/>
                  <a:pt x="2053814" y="880597"/>
                </a:cubicBezTo>
                <a:cubicBezTo>
                  <a:pt x="1771275" y="947688"/>
                  <a:pt x="1851252" y="849663"/>
                  <a:pt x="1791167" y="880597"/>
                </a:cubicBezTo>
                <a:cubicBezTo>
                  <a:pt x="1731082" y="911531"/>
                  <a:pt x="1530967" y="843160"/>
                  <a:pt x="1322970" y="880597"/>
                </a:cubicBezTo>
                <a:cubicBezTo>
                  <a:pt x="1114973" y="918034"/>
                  <a:pt x="966587" y="853851"/>
                  <a:pt x="649224" y="880597"/>
                </a:cubicBezTo>
                <a:cubicBezTo>
                  <a:pt x="331861" y="907343"/>
                  <a:pt x="306061" y="857166"/>
                  <a:pt x="146769" y="880597"/>
                </a:cubicBezTo>
                <a:cubicBezTo>
                  <a:pt x="74827" y="888484"/>
                  <a:pt x="5" y="810918"/>
                  <a:pt x="0" y="733828"/>
                </a:cubicBezTo>
                <a:cubicBezTo>
                  <a:pt x="-42620" y="570088"/>
                  <a:pt x="64716" y="294313"/>
                  <a:pt x="0" y="146769"/>
                </a:cubicBezTo>
                <a:close/>
              </a:path>
            </a:pathLst>
          </a:custGeom>
          <a:solidFill>
            <a:srgbClr val="DEEAC2"/>
          </a:solidFill>
          <a:ln w="12700" cap="flat" cmpd="sng" algn="ctr">
            <a:solidFill>
              <a:srgbClr val="92D050"/>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Rectangle: Rounded Corners 43">
            <a:extLst>
              <a:ext uri="{FF2B5EF4-FFF2-40B4-BE49-F238E27FC236}">
                <a16:creationId xmlns:a16="http://schemas.microsoft.com/office/drawing/2014/main" id="{412583AF-3F85-4235-A155-A592FD8748D2}"/>
              </a:ext>
            </a:extLst>
          </p:cNvPr>
          <p:cNvSpPr/>
          <p:nvPr/>
        </p:nvSpPr>
        <p:spPr>
          <a:xfrm>
            <a:off x="1525724" y="1396227"/>
            <a:ext cx="10571026" cy="747573"/>
          </a:xfrm>
          <a:custGeom>
            <a:avLst/>
            <a:gdLst>
              <a:gd name="connsiteX0" fmla="*/ 0 w 10571026"/>
              <a:gd name="connsiteY0" fmla="*/ 124598 h 747573"/>
              <a:gd name="connsiteX1" fmla="*/ 124598 w 10571026"/>
              <a:gd name="connsiteY1" fmla="*/ 0 h 747573"/>
              <a:gd name="connsiteX2" fmla="*/ 388378 w 10571026"/>
              <a:gd name="connsiteY2" fmla="*/ 0 h 747573"/>
              <a:gd name="connsiteX3" fmla="*/ 858595 w 10571026"/>
              <a:gd name="connsiteY3" fmla="*/ 0 h 747573"/>
              <a:gd name="connsiteX4" fmla="*/ 1225593 w 10571026"/>
              <a:gd name="connsiteY4" fmla="*/ 0 h 747573"/>
              <a:gd name="connsiteX5" fmla="*/ 1695810 w 10571026"/>
              <a:gd name="connsiteY5" fmla="*/ 0 h 747573"/>
              <a:gd name="connsiteX6" fmla="*/ 2062808 w 10571026"/>
              <a:gd name="connsiteY6" fmla="*/ 0 h 747573"/>
              <a:gd name="connsiteX7" fmla="*/ 2636243 w 10571026"/>
              <a:gd name="connsiteY7" fmla="*/ 0 h 747573"/>
              <a:gd name="connsiteX8" fmla="*/ 3003242 w 10571026"/>
              <a:gd name="connsiteY8" fmla="*/ 0 h 747573"/>
              <a:gd name="connsiteX9" fmla="*/ 3473458 w 10571026"/>
              <a:gd name="connsiteY9" fmla="*/ 0 h 747573"/>
              <a:gd name="connsiteX10" fmla="*/ 4046893 w 10571026"/>
              <a:gd name="connsiteY10" fmla="*/ 0 h 747573"/>
              <a:gd name="connsiteX11" fmla="*/ 4620328 w 10571026"/>
              <a:gd name="connsiteY11" fmla="*/ 0 h 747573"/>
              <a:gd name="connsiteX12" fmla="*/ 5400200 w 10571026"/>
              <a:gd name="connsiteY12" fmla="*/ 0 h 747573"/>
              <a:gd name="connsiteX13" fmla="*/ 6076853 w 10571026"/>
              <a:gd name="connsiteY13" fmla="*/ 0 h 747573"/>
              <a:gd name="connsiteX14" fmla="*/ 6340633 w 10571026"/>
              <a:gd name="connsiteY14" fmla="*/ 0 h 747573"/>
              <a:gd name="connsiteX15" fmla="*/ 7120505 w 10571026"/>
              <a:gd name="connsiteY15" fmla="*/ 0 h 747573"/>
              <a:gd name="connsiteX16" fmla="*/ 7900377 w 10571026"/>
              <a:gd name="connsiteY16" fmla="*/ 0 h 747573"/>
              <a:gd name="connsiteX17" fmla="*/ 8267375 w 10571026"/>
              <a:gd name="connsiteY17" fmla="*/ 0 h 747573"/>
              <a:gd name="connsiteX18" fmla="*/ 9047247 w 10571026"/>
              <a:gd name="connsiteY18" fmla="*/ 0 h 747573"/>
              <a:gd name="connsiteX19" fmla="*/ 9620682 w 10571026"/>
              <a:gd name="connsiteY19" fmla="*/ 0 h 747573"/>
              <a:gd name="connsiteX20" fmla="*/ 9884462 w 10571026"/>
              <a:gd name="connsiteY20" fmla="*/ 0 h 747573"/>
              <a:gd name="connsiteX21" fmla="*/ 10446428 w 10571026"/>
              <a:gd name="connsiteY21" fmla="*/ 0 h 747573"/>
              <a:gd name="connsiteX22" fmla="*/ 10571026 w 10571026"/>
              <a:gd name="connsiteY22" fmla="*/ 124598 h 747573"/>
              <a:gd name="connsiteX23" fmla="*/ 10571026 w 10571026"/>
              <a:gd name="connsiteY23" fmla="*/ 622975 h 747573"/>
              <a:gd name="connsiteX24" fmla="*/ 10446428 w 10571026"/>
              <a:gd name="connsiteY24" fmla="*/ 747573 h 747573"/>
              <a:gd name="connsiteX25" fmla="*/ 9769775 w 10571026"/>
              <a:gd name="connsiteY25" fmla="*/ 747573 h 747573"/>
              <a:gd name="connsiteX26" fmla="*/ 9505995 w 10571026"/>
              <a:gd name="connsiteY26" fmla="*/ 747573 h 747573"/>
              <a:gd name="connsiteX27" fmla="*/ 9242215 w 10571026"/>
              <a:gd name="connsiteY27" fmla="*/ 747573 h 747573"/>
              <a:gd name="connsiteX28" fmla="*/ 8875216 w 10571026"/>
              <a:gd name="connsiteY28" fmla="*/ 747573 h 747573"/>
              <a:gd name="connsiteX29" fmla="*/ 8508218 w 10571026"/>
              <a:gd name="connsiteY29" fmla="*/ 747573 h 747573"/>
              <a:gd name="connsiteX30" fmla="*/ 8141219 w 10571026"/>
              <a:gd name="connsiteY30" fmla="*/ 747573 h 747573"/>
              <a:gd name="connsiteX31" fmla="*/ 7361348 w 10571026"/>
              <a:gd name="connsiteY31" fmla="*/ 747573 h 747573"/>
              <a:gd name="connsiteX32" fmla="*/ 6684694 w 10571026"/>
              <a:gd name="connsiteY32" fmla="*/ 747573 h 747573"/>
              <a:gd name="connsiteX33" fmla="*/ 6214478 w 10571026"/>
              <a:gd name="connsiteY33" fmla="*/ 747573 h 747573"/>
              <a:gd name="connsiteX34" fmla="*/ 5744261 w 10571026"/>
              <a:gd name="connsiteY34" fmla="*/ 747573 h 747573"/>
              <a:gd name="connsiteX35" fmla="*/ 5480481 w 10571026"/>
              <a:gd name="connsiteY35" fmla="*/ 747573 h 747573"/>
              <a:gd name="connsiteX36" fmla="*/ 4803828 w 10571026"/>
              <a:gd name="connsiteY36" fmla="*/ 747573 h 747573"/>
              <a:gd name="connsiteX37" fmla="*/ 4127174 w 10571026"/>
              <a:gd name="connsiteY37" fmla="*/ 747573 h 747573"/>
              <a:gd name="connsiteX38" fmla="*/ 3450521 w 10571026"/>
              <a:gd name="connsiteY38" fmla="*/ 747573 h 747573"/>
              <a:gd name="connsiteX39" fmla="*/ 2773868 w 10571026"/>
              <a:gd name="connsiteY39" fmla="*/ 747573 h 747573"/>
              <a:gd name="connsiteX40" fmla="*/ 2097214 w 10571026"/>
              <a:gd name="connsiteY40" fmla="*/ 747573 h 747573"/>
              <a:gd name="connsiteX41" fmla="*/ 1317343 w 10571026"/>
              <a:gd name="connsiteY41" fmla="*/ 747573 h 747573"/>
              <a:gd name="connsiteX42" fmla="*/ 640689 w 10571026"/>
              <a:gd name="connsiteY42" fmla="*/ 747573 h 747573"/>
              <a:gd name="connsiteX43" fmla="*/ 124598 w 10571026"/>
              <a:gd name="connsiteY43" fmla="*/ 747573 h 747573"/>
              <a:gd name="connsiteX44" fmla="*/ 0 w 10571026"/>
              <a:gd name="connsiteY44" fmla="*/ 622975 h 747573"/>
              <a:gd name="connsiteX45" fmla="*/ 0 w 10571026"/>
              <a:gd name="connsiteY45" fmla="*/ 124598 h 7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71026" h="747573" fill="none" extrusionOk="0">
                <a:moveTo>
                  <a:pt x="0" y="124598"/>
                </a:moveTo>
                <a:cubicBezTo>
                  <a:pt x="7203" y="52363"/>
                  <a:pt x="57380" y="8698"/>
                  <a:pt x="124598" y="0"/>
                </a:cubicBezTo>
                <a:cubicBezTo>
                  <a:pt x="211410" y="-11918"/>
                  <a:pt x="307714" y="9761"/>
                  <a:pt x="388378" y="0"/>
                </a:cubicBezTo>
                <a:cubicBezTo>
                  <a:pt x="469042" y="-9761"/>
                  <a:pt x="745776" y="35847"/>
                  <a:pt x="858595" y="0"/>
                </a:cubicBezTo>
                <a:cubicBezTo>
                  <a:pt x="971414" y="-35847"/>
                  <a:pt x="1104435" y="19391"/>
                  <a:pt x="1225593" y="0"/>
                </a:cubicBezTo>
                <a:cubicBezTo>
                  <a:pt x="1346751" y="-19391"/>
                  <a:pt x="1469022" y="45746"/>
                  <a:pt x="1695810" y="0"/>
                </a:cubicBezTo>
                <a:cubicBezTo>
                  <a:pt x="1922598" y="-45746"/>
                  <a:pt x="1905212" y="17303"/>
                  <a:pt x="2062808" y="0"/>
                </a:cubicBezTo>
                <a:cubicBezTo>
                  <a:pt x="2220404" y="-17303"/>
                  <a:pt x="2392711" y="61849"/>
                  <a:pt x="2636243" y="0"/>
                </a:cubicBezTo>
                <a:cubicBezTo>
                  <a:pt x="2879775" y="-61849"/>
                  <a:pt x="2882965" y="41452"/>
                  <a:pt x="3003242" y="0"/>
                </a:cubicBezTo>
                <a:cubicBezTo>
                  <a:pt x="3123519" y="-41452"/>
                  <a:pt x="3336870" y="14324"/>
                  <a:pt x="3473458" y="0"/>
                </a:cubicBezTo>
                <a:cubicBezTo>
                  <a:pt x="3610046" y="-14324"/>
                  <a:pt x="3894527" y="26230"/>
                  <a:pt x="4046893" y="0"/>
                </a:cubicBezTo>
                <a:cubicBezTo>
                  <a:pt x="4199260" y="-26230"/>
                  <a:pt x="4341370" y="60987"/>
                  <a:pt x="4620328" y="0"/>
                </a:cubicBezTo>
                <a:cubicBezTo>
                  <a:pt x="4899286" y="-60987"/>
                  <a:pt x="5092591" y="66882"/>
                  <a:pt x="5400200" y="0"/>
                </a:cubicBezTo>
                <a:cubicBezTo>
                  <a:pt x="5707809" y="-66882"/>
                  <a:pt x="5851369" y="34829"/>
                  <a:pt x="6076853" y="0"/>
                </a:cubicBezTo>
                <a:cubicBezTo>
                  <a:pt x="6302337" y="-34829"/>
                  <a:pt x="6224800" y="29532"/>
                  <a:pt x="6340633" y="0"/>
                </a:cubicBezTo>
                <a:cubicBezTo>
                  <a:pt x="6456466" y="-29532"/>
                  <a:pt x="6885464" y="22878"/>
                  <a:pt x="7120505" y="0"/>
                </a:cubicBezTo>
                <a:cubicBezTo>
                  <a:pt x="7355546" y="-22878"/>
                  <a:pt x="7528612" y="23599"/>
                  <a:pt x="7900377" y="0"/>
                </a:cubicBezTo>
                <a:cubicBezTo>
                  <a:pt x="8272142" y="-23599"/>
                  <a:pt x="8137831" y="43654"/>
                  <a:pt x="8267375" y="0"/>
                </a:cubicBezTo>
                <a:cubicBezTo>
                  <a:pt x="8396919" y="-43654"/>
                  <a:pt x="8741910" y="28913"/>
                  <a:pt x="9047247" y="0"/>
                </a:cubicBezTo>
                <a:cubicBezTo>
                  <a:pt x="9352584" y="-28913"/>
                  <a:pt x="9383218" y="2302"/>
                  <a:pt x="9620682" y="0"/>
                </a:cubicBezTo>
                <a:cubicBezTo>
                  <a:pt x="9858146" y="-2302"/>
                  <a:pt x="9820957" y="23277"/>
                  <a:pt x="9884462" y="0"/>
                </a:cubicBezTo>
                <a:cubicBezTo>
                  <a:pt x="9947967" y="-23277"/>
                  <a:pt x="10291406" y="43296"/>
                  <a:pt x="10446428" y="0"/>
                </a:cubicBezTo>
                <a:cubicBezTo>
                  <a:pt x="10508779" y="3393"/>
                  <a:pt x="10569558" y="48934"/>
                  <a:pt x="10571026" y="124598"/>
                </a:cubicBezTo>
                <a:cubicBezTo>
                  <a:pt x="10607719" y="320335"/>
                  <a:pt x="10548178" y="460424"/>
                  <a:pt x="10571026" y="622975"/>
                </a:cubicBezTo>
                <a:cubicBezTo>
                  <a:pt x="10591469" y="690833"/>
                  <a:pt x="10521309" y="742434"/>
                  <a:pt x="10446428" y="747573"/>
                </a:cubicBezTo>
                <a:cubicBezTo>
                  <a:pt x="10216731" y="783776"/>
                  <a:pt x="10094845" y="723747"/>
                  <a:pt x="9769775" y="747573"/>
                </a:cubicBezTo>
                <a:cubicBezTo>
                  <a:pt x="9444705" y="771399"/>
                  <a:pt x="9637209" y="717402"/>
                  <a:pt x="9505995" y="747573"/>
                </a:cubicBezTo>
                <a:cubicBezTo>
                  <a:pt x="9374781" y="777744"/>
                  <a:pt x="9303908" y="721028"/>
                  <a:pt x="9242215" y="747573"/>
                </a:cubicBezTo>
                <a:cubicBezTo>
                  <a:pt x="9180522" y="774118"/>
                  <a:pt x="8980476" y="718786"/>
                  <a:pt x="8875216" y="747573"/>
                </a:cubicBezTo>
                <a:cubicBezTo>
                  <a:pt x="8769956" y="776360"/>
                  <a:pt x="8626254" y="711488"/>
                  <a:pt x="8508218" y="747573"/>
                </a:cubicBezTo>
                <a:cubicBezTo>
                  <a:pt x="8390182" y="783658"/>
                  <a:pt x="8267419" y="744692"/>
                  <a:pt x="8141219" y="747573"/>
                </a:cubicBezTo>
                <a:cubicBezTo>
                  <a:pt x="8015019" y="750454"/>
                  <a:pt x="7621023" y="658251"/>
                  <a:pt x="7361348" y="747573"/>
                </a:cubicBezTo>
                <a:cubicBezTo>
                  <a:pt x="7101673" y="836895"/>
                  <a:pt x="6884719" y="736453"/>
                  <a:pt x="6684694" y="747573"/>
                </a:cubicBezTo>
                <a:cubicBezTo>
                  <a:pt x="6484669" y="758693"/>
                  <a:pt x="6346676" y="705468"/>
                  <a:pt x="6214478" y="747573"/>
                </a:cubicBezTo>
                <a:cubicBezTo>
                  <a:pt x="6082280" y="789678"/>
                  <a:pt x="5932122" y="702677"/>
                  <a:pt x="5744261" y="747573"/>
                </a:cubicBezTo>
                <a:cubicBezTo>
                  <a:pt x="5556400" y="792469"/>
                  <a:pt x="5602626" y="740182"/>
                  <a:pt x="5480481" y="747573"/>
                </a:cubicBezTo>
                <a:cubicBezTo>
                  <a:pt x="5358336" y="754964"/>
                  <a:pt x="5075987" y="706995"/>
                  <a:pt x="4803828" y="747573"/>
                </a:cubicBezTo>
                <a:cubicBezTo>
                  <a:pt x="4531669" y="788151"/>
                  <a:pt x="4388563" y="668098"/>
                  <a:pt x="4127174" y="747573"/>
                </a:cubicBezTo>
                <a:cubicBezTo>
                  <a:pt x="3865785" y="827048"/>
                  <a:pt x="3704352" y="720669"/>
                  <a:pt x="3450521" y="747573"/>
                </a:cubicBezTo>
                <a:cubicBezTo>
                  <a:pt x="3196690" y="774477"/>
                  <a:pt x="3100089" y="714178"/>
                  <a:pt x="2773868" y="747573"/>
                </a:cubicBezTo>
                <a:cubicBezTo>
                  <a:pt x="2447647" y="780968"/>
                  <a:pt x="2256134" y="740861"/>
                  <a:pt x="2097214" y="747573"/>
                </a:cubicBezTo>
                <a:cubicBezTo>
                  <a:pt x="1938294" y="754285"/>
                  <a:pt x="1502793" y="685479"/>
                  <a:pt x="1317343" y="747573"/>
                </a:cubicBezTo>
                <a:cubicBezTo>
                  <a:pt x="1131893" y="809667"/>
                  <a:pt x="976111" y="685020"/>
                  <a:pt x="640689" y="747573"/>
                </a:cubicBezTo>
                <a:cubicBezTo>
                  <a:pt x="305267" y="810126"/>
                  <a:pt x="264841" y="703791"/>
                  <a:pt x="124598" y="747573"/>
                </a:cubicBezTo>
                <a:cubicBezTo>
                  <a:pt x="43519" y="760622"/>
                  <a:pt x="-7419" y="692916"/>
                  <a:pt x="0" y="622975"/>
                </a:cubicBezTo>
                <a:cubicBezTo>
                  <a:pt x="-49275" y="436448"/>
                  <a:pt x="29752" y="226210"/>
                  <a:pt x="0" y="124598"/>
                </a:cubicBezTo>
                <a:close/>
              </a:path>
              <a:path w="10571026" h="747573" stroke="0" extrusionOk="0">
                <a:moveTo>
                  <a:pt x="0" y="124598"/>
                </a:moveTo>
                <a:cubicBezTo>
                  <a:pt x="-6692" y="53807"/>
                  <a:pt x="71646" y="12075"/>
                  <a:pt x="124598" y="0"/>
                </a:cubicBezTo>
                <a:cubicBezTo>
                  <a:pt x="277680" y="-50498"/>
                  <a:pt x="633236" y="65853"/>
                  <a:pt x="801251" y="0"/>
                </a:cubicBezTo>
                <a:cubicBezTo>
                  <a:pt x="969266" y="-65853"/>
                  <a:pt x="1203132" y="36417"/>
                  <a:pt x="1477905" y="0"/>
                </a:cubicBezTo>
                <a:cubicBezTo>
                  <a:pt x="1752678" y="-36417"/>
                  <a:pt x="1907210" y="14483"/>
                  <a:pt x="2154558" y="0"/>
                </a:cubicBezTo>
                <a:cubicBezTo>
                  <a:pt x="2401906" y="-14483"/>
                  <a:pt x="2738485" y="73715"/>
                  <a:pt x="2934430" y="0"/>
                </a:cubicBezTo>
                <a:cubicBezTo>
                  <a:pt x="3130375" y="-73715"/>
                  <a:pt x="3200370" y="4500"/>
                  <a:pt x="3301428" y="0"/>
                </a:cubicBezTo>
                <a:cubicBezTo>
                  <a:pt x="3402486" y="-4500"/>
                  <a:pt x="3609132" y="18417"/>
                  <a:pt x="3874863" y="0"/>
                </a:cubicBezTo>
                <a:cubicBezTo>
                  <a:pt x="4140595" y="-18417"/>
                  <a:pt x="4143805" y="53985"/>
                  <a:pt x="4345080" y="0"/>
                </a:cubicBezTo>
                <a:cubicBezTo>
                  <a:pt x="4546355" y="-53985"/>
                  <a:pt x="4628289" y="19582"/>
                  <a:pt x="4712078" y="0"/>
                </a:cubicBezTo>
                <a:cubicBezTo>
                  <a:pt x="4795867" y="-19582"/>
                  <a:pt x="5216786" y="57242"/>
                  <a:pt x="5388731" y="0"/>
                </a:cubicBezTo>
                <a:cubicBezTo>
                  <a:pt x="5560676" y="-57242"/>
                  <a:pt x="5566169" y="30210"/>
                  <a:pt x="5652511" y="0"/>
                </a:cubicBezTo>
                <a:cubicBezTo>
                  <a:pt x="5738853" y="-30210"/>
                  <a:pt x="5837035" y="31148"/>
                  <a:pt x="5916292" y="0"/>
                </a:cubicBezTo>
                <a:cubicBezTo>
                  <a:pt x="5995549" y="-31148"/>
                  <a:pt x="6260604" y="12297"/>
                  <a:pt x="6592945" y="0"/>
                </a:cubicBezTo>
                <a:cubicBezTo>
                  <a:pt x="6925286" y="-12297"/>
                  <a:pt x="6860673" y="30802"/>
                  <a:pt x="6959943" y="0"/>
                </a:cubicBezTo>
                <a:cubicBezTo>
                  <a:pt x="7059213" y="-30802"/>
                  <a:pt x="7174536" y="29422"/>
                  <a:pt x="7326942" y="0"/>
                </a:cubicBezTo>
                <a:cubicBezTo>
                  <a:pt x="7479348" y="-29422"/>
                  <a:pt x="7920867" y="70881"/>
                  <a:pt x="8106813" y="0"/>
                </a:cubicBezTo>
                <a:cubicBezTo>
                  <a:pt x="8292759" y="-70881"/>
                  <a:pt x="8643970" y="41405"/>
                  <a:pt x="8886685" y="0"/>
                </a:cubicBezTo>
                <a:cubicBezTo>
                  <a:pt x="9129400" y="-41405"/>
                  <a:pt x="9232367" y="27413"/>
                  <a:pt x="9356902" y="0"/>
                </a:cubicBezTo>
                <a:cubicBezTo>
                  <a:pt x="9481437" y="-27413"/>
                  <a:pt x="10219136" y="59979"/>
                  <a:pt x="10446428" y="0"/>
                </a:cubicBezTo>
                <a:cubicBezTo>
                  <a:pt x="10516721" y="-755"/>
                  <a:pt x="10570784" y="51870"/>
                  <a:pt x="10571026" y="124598"/>
                </a:cubicBezTo>
                <a:cubicBezTo>
                  <a:pt x="10573034" y="246553"/>
                  <a:pt x="10554768" y="421992"/>
                  <a:pt x="10571026" y="622975"/>
                </a:cubicBezTo>
                <a:cubicBezTo>
                  <a:pt x="10564015" y="703016"/>
                  <a:pt x="10520701" y="754348"/>
                  <a:pt x="10446428" y="747573"/>
                </a:cubicBezTo>
                <a:cubicBezTo>
                  <a:pt x="10232396" y="749652"/>
                  <a:pt x="9914020" y="675358"/>
                  <a:pt x="9769775" y="747573"/>
                </a:cubicBezTo>
                <a:cubicBezTo>
                  <a:pt x="9625530" y="819788"/>
                  <a:pt x="9627088" y="725980"/>
                  <a:pt x="9505995" y="747573"/>
                </a:cubicBezTo>
                <a:cubicBezTo>
                  <a:pt x="9384902" y="769166"/>
                  <a:pt x="9304268" y="738491"/>
                  <a:pt x="9138996" y="747573"/>
                </a:cubicBezTo>
                <a:cubicBezTo>
                  <a:pt x="8973724" y="756655"/>
                  <a:pt x="8978882" y="728322"/>
                  <a:pt x="8875216" y="747573"/>
                </a:cubicBezTo>
                <a:cubicBezTo>
                  <a:pt x="8771550" y="766824"/>
                  <a:pt x="8583486" y="714125"/>
                  <a:pt x="8508218" y="747573"/>
                </a:cubicBezTo>
                <a:cubicBezTo>
                  <a:pt x="8432950" y="781021"/>
                  <a:pt x="7982265" y="704223"/>
                  <a:pt x="7831564" y="747573"/>
                </a:cubicBezTo>
                <a:cubicBezTo>
                  <a:pt x="7680863" y="790923"/>
                  <a:pt x="7625028" y="746534"/>
                  <a:pt x="7464566" y="747573"/>
                </a:cubicBezTo>
                <a:cubicBezTo>
                  <a:pt x="7304104" y="748612"/>
                  <a:pt x="7125034" y="706767"/>
                  <a:pt x="6891131" y="747573"/>
                </a:cubicBezTo>
                <a:cubicBezTo>
                  <a:pt x="6657229" y="788379"/>
                  <a:pt x="6607260" y="709794"/>
                  <a:pt x="6420914" y="747573"/>
                </a:cubicBezTo>
                <a:cubicBezTo>
                  <a:pt x="6234568" y="785352"/>
                  <a:pt x="6213022" y="711085"/>
                  <a:pt x="6053916" y="747573"/>
                </a:cubicBezTo>
                <a:cubicBezTo>
                  <a:pt x="5894810" y="784061"/>
                  <a:pt x="5501277" y="701782"/>
                  <a:pt x="5274044" y="747573"/>
                </a:cubicBezTo>
                <a:cubicBezTo>
                  <a:pt x="5046811" y="793364"/>
                  <a:pt x="5026036" y="714573"/>
                  <a:pt x="4907046" y="747573"/>
                </a:cubicBezTo>
                <a:cubicBezTo>
                  <a:pt x="4788056" y="780573"/>
                  <a:pt x="4556968" y="714927"/>
                  <a:pt x="4230393" y="747573"/>
                </a:cubicBezTo>
                <a:cubicBezTo>
                  <a:pt x="3903818" y="780219"/>
                  <a:pt x="3983524" y="725977"/>
                  <a:pt x="3863394" y="747573"/>
                </a:cubicBezTo>
                <a:cubicBezTo>
                  <a:pt x="3743264" y="769169"/>
                  <a:pt x="3667784" y="744343"/>
                  <a:pt x="3496396" y="747573"/>
                </a:cubicBezTo>
                <a:cubicBezTo>
                  <a:pt x="3325008" y="750803"/>
                  <a:pt x="2968834" y="710985"/>
                  <a:pt x="2716524" y="747573"/>
                </a:cubicBezTo>
                <a:cubicBezTo>
                  <a:pt x="2464214" y="784161"/>
                  <a:pt x="2355602" y="724734"/>
                  <a:pt x="2039871" y="747573"/>
                </a:cubicBezTo>
                <a:cubicBezTo>
                  <a:pt x="1724140" y="770412"/>
                  <a:pt x="1854210" y="720188"/>
                  <a:pt x="1776091" y="747573"/>
                </a:cubicBezTo>
                <a:cubicBezTo>
                  <a:pt x="1697972" y="774958"/>
                  <a:pt x="1467948" y="703402"/>
                  <a:pt x="1305874" y="747573"/>
                </a:cubicBezTo>
                <a:cubicBezTo>
                  <a:pt x="1143800" y="791744"/>
                  <a:pt x="896956" y="688466"/>
                  <a:pt x="629221" y="747573"/>
                </a:cubicBezTo>
                <a:cubicBezTo>
                  <a:pt x="361486" y="806680"/>
                  <a:pt x="305095" y="737019"/>
                  <a:pt x="124598" y="747573"/>
                </a:cubicBezTo>
                <a:cubicBezTo>
                  <a:pt x="63097" y="753900"/>
                  <a:pt x="4" y="688427"/>
                  <a:pt x="0" y="622975"/>
                </a:cubicBezTo>
                <a:cubicBezTo>
                  <a:pt x="-12229" y="450365"/>
                  <a:pt x="50503" y="317947"/>
                  <a:pt x="0" y="124598"/>
                </a:cubicBezTo>
                <a:close/>
              </a:path>
            </a:pathLst>
          </a:custGeom>
          <a:solidFill>
            <a:srgbClr val="ABE9FF"/>
          </a:solidFill>
          <a:ln w="12700" cap="flat" cmpd="sng" algn="ctr">
            <a:solidFill>
              <a:srgbClr val="DEF5FD">
                <a:lumMod val="25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Rectangle 33">
            <a:extLst>
              <a:ext uri="{FF2B5EF4-FFF2-40B4-BE49-F238E27FC236}">
                <a16:creationId xmlns:a16="http://schemas.microsoft.com/office/drawing/2014/main" id="{F8C5B692-59A4-499D-BF35-CB0CF4952DD5}"/>
              </a:ext>
            </a:extLst>
          </p:cNvPr>
          <p:cNvSpPr/>
          <p:nvPr/>
        </p:nvSpPr>
        <p:spPr>
          <a:xfrm>
            <a:off x="4469307" y="207524"/>
            <a:ext cx="3139001" cy="707886"/>
          </a:xfrm>
          <a:prstGeom prst="rect">
            <a:avLst/>
          </a:prstGeom>
        </p:spPr>
        <p:txBody>
          <a:bodyPr wrap="none">
            <a:spAutoFit/>
          </a:bodyPr>
          <a:lstStyle/>
          <a:p>
            <a:pPr algn="ctr">
              <a:defRPr/>
            </a:pPr>
            <a:r>
              <a:rPr lang="en-US" altLang="zh-CN" sz="4000" b="1" kern="0" dirty="0" err="1">
                <a:solidFill>
                  <a:srgbClr val="663F0D">
                    <a:lumMod val="50000"/>
                  </a:srgbClr>
                </a:solidFill>
                <a:latin typeface="等线"/>
                <a:ea typeface="inpin heiti" charset="-122"/>
                <a:cs typeface="Calibri" panose="020F0502020204030204" pitchFamily="34" charset="0"/>
              </a:rPr>
              <a:t>Cùng</a:t>
            </a:r>
            <a:r>
              <a:rPr lang="en-US" altLang="zh-CN" sz="4000" b="1" kern="0" dirty="0">
                <a:solidFill>
                  <a:srgbClr val="663F0D">
                    <a:lumMod val="50000"/>
                  </a:srgbClr>
                </a:solidFill>
                <a:latin typeface="等线"/>
                <a:ea typeface="inpin heiti" charset="-122"/>
                <a:cs typeface="Calibri" panose="020F0502020204030204" pitchFamily="34" charset="0"/>
              </a:rPr>
              <a:t> </a:t>
            </a:r>
            <a:r>
              <a:rPr lang="en-US" altLang="zh-CN" sz="4000" b="1" kern="0" dirty="0" err="1">
                <a:solidFill>
                  <a:srgbClr val="663F0D">
                    <a:lumMod val="50000"/>
                  </a:srgbClr>
                </a:solidFill>
                <a:latin typeface="等线"/>
                <a:ea typeface="inpin heiti" charset="-122"/>
                <a:cs typeface="Calibri" panose="020F0502020204030204" pitchFamily="34" charset="0"/>
              </a:rPr>
              <a:t>tìm</a:t>
            </a:r>
            <a:r>
              <a:rPr lang="en-US" altLang="zh-CN" sz="4000" b="1" kern="0" dirty="0">
                <a:solidFill>
                  <a:srgbClr val="663F0D">
                    <a:lumMod val="50000"/>
                  </a:srgbClr>
                </a:solidFill>
                <a:latin typeface="等线"/>
                <a:ea typeface="inpin heiti" charset="-122"/>
                <a:cs typeface="Calibri" panose="020F0502020204030204" pitchFamily="34" charset="0"/>
              </a:rPr>
              <a:t> </a:t>
            </a:r>
            <a:r>
              <a:rPr lang="en-US" altLang="zh-CN" sz="4000" b="1" kern="0" dirty="0" err="1">
                <a:solidFill>
                  <a:srgbClr val="663F0D">
                    <a:lumMod val="50000"/>
                  </a:srgbClr>
                </a:solidFill>
                <a:latin typeface="等线"/>
                <a:ea typeface="inpin heiti" charset="-122"/>
                <a:cs typeface="Calibri" panose="020F0502020204030204" pitchFamily="34" charset="0"/>
              </a:rPr>
              <a:t>hiểu</a:t>
            </a:r>
            <a:endParaRPr lang="zh-CN" altLang="en-US" sz="4000" b="1" kern="0" dirty="0">
              <a:solidFill>
                <a:srgbClr val="663F0D">
                  <a:lumMod val="50000"/>
                </a:srgbClr>
              </a:solidFill>
              <a:latin typeface="等线"/>
              <a:ea typeface="inpin heiti" charset="-122"/>
              <a:cs typeface="Calibri" panose="020F0502020204030204" pitchFamily="34" charset="0"/>
            </a:endParaRPr>
          </a:p>
        </p:txBody>
      </p:sp>
      <p:sp>
        <p:nvSpPr>
          <p:cNvPr id="35" name="Rectangle 34">
            <a:extLst>
              <a:ext uri="{FF2B5EF4-FFF2-40B4-BE49-F238E27FC236}">
                <a16:creationId xmlns:a16="http://schemas.microsoft.com/office/drawing/2014/main" id="{974C2522-DC6C-479F-9EBA-75DFCE803A99}"/>
              </a:ext>
            </a:extLst>
          </p:cNvPr>
          <p:cNvSpPr/>
          <p:nvPr/>
        </p:nvSpPr>
        <p:spPr>
          <a:xfrm>
            <a:off x="1525723" y="1500022"/>
            <a:ext cx="10916647" cy="523220"/>
          </a:xfrm>
          <a:prstGeom prst="rect">
            <a:avLst/>
          </a:prstGeom>
        </p:spPr>
        <p:txBody>
          <a:bodyPr wrap="square">
            <a:spAutoFit/>
          </a:bodyPr>
          <a:lstStyle/>
          <a:p>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Nhắc lại đề văn mà cô giáo đã giao cho lớp.</a:t>
            </a:r>
          </a:p>
        </p:txBody>
      </p:sp>
      <p:sp>
        <p:nvSpPr>
          <p:cNvPr id="36" name="Rectangle 35">
            <a:extLst>
              <a:ext uri="{FF2B5EF4-FFF2-40B4-BE49-F238E27FC236}">
                <a16:creationId xmlns:a16="http://schemas.microsoft.com/office/drawing/2014/main" id="{B09A6FD4-8554-4B26-88FA-68F8CC429533}"/>
              </a:ext>
            </a:extLst>
          </p:cNvPr>
          <p:cNvSpPr/>
          <p:nvPr/>
        </p:nvSpPr>
        <p:spPr>
          <a:xfrm>
            <a:off x="1687003" y="2404002"/>
            <a:ext cx="10136529" cy="523220"/>
          </a:xfrm>
          <a:prstGeom prst="rect">
            <a:avLst/>
          </a:prstGeom>
        </p:spPr>
        <p:txBody>
          <a:bodyPr wrap="square">
            <a:spAutoFit/>
          </a:bodyPr>
          <a:lstStyle/>
          <a:p>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Vì sao Cô-li-a gặp khó khăn với đề văn này?</a:t>
            </a:r>
          </a:p>
        </p:txBody>
      </p:sp>
      <p:sp>
        <p:nvSpPr>
          <p:cNvPr id="37" name="Rectangle 36">
            <a:extLst>
              <a:ext uri="{FF2B5EF4-FFF2-40B4-BE49-F238E27FC236}">
                <a16:creationId xmlns:a16="http://schemas.microsoft.com/office/drawing/2014/main" id="{579F84E8-EF12-4EE6-BA23-2898EDFB4B58}"/>
              </a:ext>
            </a:extLst>
          </p:cNvPr>
          <p:cNvSpPr/>
          <p:nvPr/>
        </p:nvSpPr>
        <p:spPr>
          <a:xfrm>
            <a:off x="1533884" y="3584066"/>
            <a:ext cx="10770723" cy="523220"/>
          </a:xfrm>
          <a:prstGeom prst="rect">
            <a:avLst/>
          </a:prstGeom>
        </p:spPr>
        <p:txBody>
          <a:bodyPr wrap="square">
            <a:spAutoFit/>
          </a:bodyPr>
          <a:lstStyle/>
          <a:p>
            <a:pPr>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Để bài văn dài hơn, Cô-li-a đã làm gì?</a:t>
            </a:r>
          </a:p>
        </p:txBody>
      </p:sp>
      <p:grpSp>
        <p:nvGrpSpPr>
          <p:cNvPr id="38" name="Group 37">
            <a:extLst>
              <a:ext uri="{FF2B5EF4-FFF2-40B4-BE49-F238E27FC236}">
                <a16:creationId xmlns:a16="http://schemas.microsoft.com/office/drawing/2014/main" id="{76A0D191-2A83-4162-805C-7AC4CAC85C03}"/>
              </a:ext>
            </a:extLst>
          </p:cNvPr>
          <p:cNvGrpSpPr/>
          <p:nvPr/>
        </p:nvGrpSpPr>
        <p:grpSpPr>
          <a:xfrm>
            <a:off x="1387286" y="4515952"/>
            <a:ext cx="10436246" cy="880597"/>
            <a:chOff x="1526400" y="4536707"/>
            <a:chExt cx="8221971" cy="693635"/>
          </a:xfrm>
        </p:grpSpPr>
        <p:sp>
          <p:nvSpPr>
            <p:cNvPr id="39" name="Rectangle: Rounded Corners 43">
              <a:extLst>
                <a:ext uri="{FF2B5EF4-FFF2-40B4-BE49-F238E27FC236}">
                  <a16:creationId xmlns:a16="http://schemas.microsoft.com/office/drawing/2014/main" id="{535358CE-114B-4631-B243-E9B341496EED}"/>
                </a:ext>
              </a:extLst>
            </p:cNvPr>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solidFill>
              <a:srgbClr val="FD7F77">
                <a:lumMod val="20000"/>
                <a:lumOff val="80000"/>
              </a:srgbClr>
            </a:solidFill>
            <a:ln w="12700" cap="flat" cmpd="sng" algn="ctr">
              <a:solidFill>
                <a:srgbClr val="FD7F77"/>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srgbClr val="663F0D">
                    <a:lumMod val="50000"/>
                  </a:srgb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Rectangle 39">
              <a:extLst>
                <a:ext uri="{FF2B5EF4-FFF2-40B4-BE49-F238E27FC236}">
                  <a16:creationId xmlns:a16="http://schemas.microsoft.com/office/drawing/2014/main" id="{13E15892-A073-46E7-8415-FE13A00AB5BD}"/>
                </a:ext>
              </a:extLst>
            </p:cNvPr>
            <p:cNvSpPr/>
            <p:nvPr/>
          </p:nvSpPr>
          <p:spPr>
            <a:xfrm>
              <a:off x="1526400" y="4646940"/>
              <a:ext cx="8103315" cy="412134"/>
            </a:xfrm>
            <a:prstGeom prst="rect">
              <a:avLst/>
            </a:prstGeom>
          </p:spPr>
          <p:txBody>
            <a:bodyPr wrap="square">
              <a:spAutoFit/>
            </a:bodyPr>
            <a:lstStyle/>
            <a:p>
              <a:pPr>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hãy giải thích vì sao Cô-li-a vui vẻ nhận lời mẹ làm việc nhà.</a:t>
              </a:r>
            </a:p>
          </p:txBody>
        </p:sp>
      </p:grpSp>
      <p:pic>
        <p:nvPicPr>
          <p:cNvPr id="41" name="Picture 40">
            <a:extLst>
              <a:ext uri="{FF2B5EF4-FFF2-40B4-BE49-F238E27FC236}">
                <a16:creationId xmlns:a16="http://schemas.microsoft.com/office/drawing/2014/main" id="{9E936CF2-5D09-459D-951D-A25FCA022E8A}"/>
              </a:ext>
            </a:extLst>
          </p:cNvPr>
          <p:cNvPicPr>
            <a:picLocks noChangeAspect="1"/>
          </p:cNvPicPr>
          <p:nvPr/>
        </p:nvPicPr>
        <p:blipFill rotWithShape="1">
          <a:blip r:embed="rId4">
            <a:extLst>
              <a:ext uri="{28A0092B-C50C-407E-A947-70E740481C1C}">
                <a14:useLocalDpi xmlns:a14="http://schemas.microsoft.com/office/drawing/2010/main" val="0"/>
              </a:ext>
            </a:extLst>
          </a:blip>
          <a:srcRect l="9403" t="9783" r="78299" b="63042"/>
          <a:stretch/>
        </p:blipFill>
        <p:spPr>
          <a:xfrm>
            <a:off x="760291" y="1396227"/>
            <a:ext cx="333982" cy="737992"/>
          </a:xfrm>
          <a:prstGeom prst="rect">
            <a:avLst/>
          </a:prstGeom>
        </p:spPr>
      </p:pic>
      <p:pic>
        <p:nvPicPr>
          <p:cNvPr id="42" name="Picture 41">
            <a:extLst>
              <a:ext uri="{FF2B5EF4-FFF2-40B4-BE49-F238E27FC236}">
                <a16:creationId xmlns:a16="http://schemas.microsoft.com/office/drawing/2014/main" id="{CB0C3F8F-B70D-4EA0-93AF-F97679288284}"/>
              </a:ext>
            </a:extLst>
          </p:cNvPr>
          <p:cNvPicPr>
            <a:picLocks noChangeAspect="1"/>
          </p:cNvPicPr>
          <p:nvPr/>
        </p:nvPicPr>
        <p:blipFill rotWithShape="1">
          <a:blip r:embed="rId4">
            <a:extLst>
              <a:ext uri="{28A0092B-C50C-407E-A947-70E740481C1C}">
                <a14:useLocalDpi xmlns:a14="http://schemas.microsoft.com/office/drawing/2010/main" val="0"/>
              </a:ext>
            </a:extLst>
          </a:blip>
          <a:srcRect l="25018" t="9783" r="54347" b="63042"/>
          <a:stretch/>
        </p:blipFill>
        <p:spPr>
          <a:xfrm>
            <a:off x="713534" y="2286130"/>
            <a:ext cx="560378" cy="737992"/>
          </a:xfrm>
          <a:prstGeom prst="rect">
            <a:avLst/>
          </a:prstGeom>
        </p:spPr>
      </p:pic>
      <p:pic>
        <p:nvPicPr>
          <p:cNvPr id="43" name="Picture 42">
            <a:extLst>
              <a:ext uri="{FF2B5EF4-FFF2-40B4-BE49-F238E27FC236}">
                <a16:creationId xmlns:a16="http://schemas.microsoft.com/office/drawing/2014/main" id="{600B4EF7-5DA9-4161-8528-4E93BF12DD19}"/>
              </a:ext>
            </a:extLst>
          </p:cNvPr>
          <p:cNvPicPr>
            <a:picLocks noChangeAspect="1"/>
          </p:cNvPicPr>
          <p:nvPr/>
        </p:nvPicPr>
        <p:blipFill rotWithShape="1">
          <a:blip r:embed="rId4">
            <a:extLst>
              <a:ext uri="{28A0092B-C50C-407E-A947-70E740481C1C}">
                <a14:useLocalDpi xmlns:a14="http://schemas.microsoft.com/office/drawing/2010/main" val="0"/>
              </a:ext>
            </a:extLst>
          </a:blip>
          <a:srcRect l="48276" t="9436" r="31089" b="63389"/>
          <a:stretch/>
        </p:blipFill>
        <p:spPr>
          <a:xfrm>
            <a:off x="703723" y="3401041"/>
            <a:ext cx="560378" cy="737992"/>
          </a:xfrm>
          <a:prstGeom prst="rect">
            <a:avLst/>
          </a:prstGeom>
        </p:spPr>
      </p:pic>
      <p:pic>
        <p:nvPicPr>
          <p:cNvPr id="44" name="Picture 43">
            <a:extLst>
              <a:ext uri="{FF2B5EF4-FFF2-40B4-BE49-F238E27FC236}">
                <a16:creationId xmlns:a16="http://schemas.microsoft.com/office/drawing/2014/main" id="{60FDB850-C8EA-4F30-98AF-1133F23746A5}"/>
              </a:ext>
            </a:extLst>
          </p:cNvPr>
          <p:cNvPicPr>
            <a:picLocks noChangeAspect="1"/>
          </p:cNvPicPr>
          <p:nvPr/>
        </p:nvPicPr>
        <p:blipFill rotWithShape="1">
          <a:blip r:embed="rId4">
            <a:extLst>
              <a:ext uri="{28A0092B-C50C-407E-A947-70E740481C1C}">
                <a14:useLocalDpi xmlns:a14="http://schemas.microsoft.com/office/drawing/2010/main" val="0"/>
              </a:ext>
            </a:extLst>
          </a:blip>
          <a:srcRect l="69451" t="8047" r="9914" b="64778"/>
          <a:stretch/>
        </p:blipFill>
        <p:spPr>
          <a:xfrm>
            <a:off x="696231" y="4515952"/>
            <a:ext cx="560378" cy="737992"/>
          </a:xfrm>
          <a:prstGeom prst="rect">
            <a:avLst/>
          </a:prstGeom>
        </p:spPr>
      </p:pic>
      <p:sp>
        <p:nvSpPr>
          <p:cNvPr id="45" name="Freeform 197">
            <a:extLst>
              <a:ext uri="{FF2B5EF4-FFF2-40B4-BE49-F238E27FC236}">
                <a16:creationId xmlns:a16="http://schemas.microsoft.com/office/drawing/2014/main" id="{F7A0A665-1171-4BC8-9A6E-E897FC6C1585}"/>
              </a:ext>
            </a:extLst>
          </p:cNvPr>
          <p:cNvSpPr>
            <a:spLocks noEditPoints="1"/>
          </p:cNvSpPr>
          <p:nvPr/>
        </p:nvSpPr>
        <p:spPr bwMode="auto">
          <a:xfrm>
            <a:off x="4100345" y="-417297"/>
            <a:ext cx="4400694" cy="1460827"/>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rgbClr val="FD7F77"/>
          </a:solidFill>
          <a:ln>
            <a:noFill/>
          </a:ln>
        </p:spPr>
        <p:txBody>
          <a:bodyPr vert="horz" wrap="square" lIns="91440" tIns="45720" rIns="91440" bIns="45720" numCol="1" anchor="t" anchorCtr="0" compatLnSpc="1"/>
          <a:lstStyle/>
          <a:p>
            <a:pPr>
              <a:defRPr/>
            </a:pPr>
            <a:endParaRPr lang="zh-CN" alt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6" name="Picture 45" descr="Logo&#10;&#10;Description automatically generated">
            <a:extLst>
              <a:ext uri="{FF2B5EF4-FFF2-40B4-BE49-F238E27FC236}">
                <a16:creationId xmlns:a16="http://schemas.microsoft.com/office/drawing/2014/main" id="{BA638512-53C1-42C5-ACAC-578382642D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5567" y="5450936"/>
            <a:ext cx="1116312" cy="1116312"/>
          </a:xfrm>
          <a:prstGeom prst="rect">
            <a:avLst/>
          </a:prstGeom>
        </p:spPr>
      </p:pic>
      <p:grpSp>
        <p:nvGrpSpPr>
          <p:cNvPr id="47" name="Group 46">
            <a:extLst>
              <a:ext uri="{FF2B5EF4-FFF2-40B4-BE49-F238E27FC236}">
                <a16:creationId xmlns:a16="http://schemas.microsoft.com/office/drawing/2014/main" id="{0FFA519F-8F41-4E67-AC0D-32177ADFAB12}"/>
              </a:ext>
            </a:extLst>
          </p:cNvPr>
          <p:cNvGrpSpPr/>
          <p:nvPr/>
        </p:nvGrpSpPr>
        <p:grpSpPr>
          <a:xfrm>
            <a:off x="1395024" y="5591210"/>
            <a:ext cx="10427629" cy="858171"/>
            <a:chOff x="1532497" y="4536707"/>
            <a:chExt cx="8215874" cy="693635"/>
          </a:xfrm>
        </p:grpSpPr>
        <p:sp>
          <p:nvSpPr>
            <p:cNvPr id="48" name="Rectangle: Rounded Corners 43">
              <a:extLst>
                <a:ext uri="{FF2B5EF4-FFF2-40B4-BE49-F238E27FC236}">
                  <a16:creationId xmlns:a16="http://schemas.microsoft.com/office/drawing/2014/main" id="{D8F3800E-93F2-49FB-A472-BCA5973997F1}"/>
                </a:ext>
              </a:extLst>
            </p:cNvPr>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9" name="Rectangle 48">
              <a:extLst>
                <a:ext uri="{FF2B5EF4-FFF2-40B4-BE49-F238E27FC236}">
                  <a16:creationId xmlns:a16="http://schemas.microsoft.com/office/drawing/2014/main" id="{9815D1C8-E8EA-468E-B5D3-0FCD57D461A0}"/>
                </a:ext>
              </a:extLst>
            </p:cNvPr>
            <p:cNvSpPr/>
            <p:nvPr/>
          </p:nvSpPr>
          <p:spPr>
            <a:xfrm>
              <a:off x="1546146" y="4643710"/>
              <a:ext cx="8169634" cy="41213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có nhận xét gì về Cô-li-a?</a:t>
              </a:r>
              <a:endParaRPr kumimoji="0" lang="vi-VN" sz="28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3154942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750" fill="hold"/>
                                        <p:tgtEl>
                                          <p:spTgt spid="45"/>
                                        </p:tgtEl>
                                        <p:attrNameLst>
                                          <p:attrName>ppt_x</p:attrName>
                                        </p:attrNameLst>
                                      </p:cBhvr>
                                      <p:tavLst>
                                        <p:tav tm="0">
                                          <p:val>
                                            <p:strVal val="0-#ppt_w/2"/>
                                          </p:val>
                                        </p:tav>
                                        <p:tav tm="100000">
                                          <p:val>
                                            <p:strVal val="#ppt_x"/>
                                          </p:val>
                                        </p:tav>
                                      </p:tavLst>
                                    </p:anim>
                                    <p:anim calcmode="lin" valueType="num">
                                      <p:cBhvr additive="base">
                                        <p:cTn id="8" dur="75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0-#ppt_w/2"/>
                                          </p:val>
                                        </p:tav>
                                        <p:tav tm="100000">
                                          <p:val>
                                            <p:strVal val="#ppt_x"/>
                                          </p:val>
                                        </p:tav>
                                      </p:tavLst>
                                    </p:anim>
                                    <p:anim calcmode="lin" valueType="num">
                                      <p:cBhvr additive="base">
                                        <p:cTn id="14" dur="500" fill="hold"/>
                                        <p:tgtEl>
                                          <p:spTgt spid="35"/>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0-#ppt_w/2"/>
                                          </p:val>
                                        </p:tav>
                                        <p:tav tm="100000">
                                          <p:val>
                                            <p:strVal val="#ppt_x"/>
                                          </p:val>
                                        </p:tav>
                                      </p:tavLst>
                                    </p:anim>
                                    <p:anim calcmode="lin" valueType="num">
                                      <p:cBhvr additive="base">
                                        <p:cTn id="18" dur="500" fill="hold"/>
                                        <p:tgtEl>
                                          <p:spTgt spid="4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0-#ppt_w/2"/>
                                          </p:val>
                                        </p:tav>
                                        <p:tav tm="100000">
                                          <p:val>
                                            <p:strVal val="#ppt_x"/>
                                          </p:val>
                                        </p:tav>
                                      </p:tavLst>
                                    </p:anim>
                                    <p:anim calcmode="lin" valueType="num">
                                      <p:cBhvr additive="base">
                                        <p:cTn id="22"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0-#ppt_w/2"/>
                                          </p:val>
                                        </p:tav>
                                        <p:tav tm="100000">
                                          <p:val>
                                            <p:strVal val="#ppt_x"/>
                                          </p:val>
                                        </p:tav>
                                      </p:tavLst>
                                    </p:anim>
                                    <p:anim calcmode="lin" valueType="num">
                                      <p:cBhvr additive="base">
                                        <p:cTn id="28" dur="500" fill="hold"/>
                                        <p:tgtEl>
                                          <p:spTgt spid="4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0-#ppt_w/2"/>
                                          </p:val>
                                        </p:tav>
                                        <p:tav tm="100000">
                                          <p:val>
                                            <p:strVal val="#ppt_x"/>
                                          </p:val>
                                        </p:tav>
                                      </p:tavLst>
                                    </p:anim>
                                    <p:anim calcmode="lin" valueType="num">
                                      <p:cBhvr additive="base">
                                        <p:cTn id="32" dur="500" fill="hold"/>
                                        <p:tgtEl>
                                          <p:spTgt spid="3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0-#ppt_w/2"/>
                                          </p:val>
                                        </p:tav>
                                        <p:tav tm="100000">
                                          <p:val>
                                            <p:strVal val="#ppt_x"/>
                                          </p:val>
                                        </p:tav>
                                      </p:tavLst>
                                    </p:anim>
                                    <p:anim calcmode="lin" valueType="num">
                                      <p:cBhvr additive="base">
                                        <p:cTn id="36"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0-#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0-#ppt_w/2"/>
                                          </p:val>
                                        </p:tav>
                                        <p:tav tm="100000">
                                          <p:val>
                                            <p:strVal val="#ppt_x"/>
                                          </p:val>
                                        </p:tav>
                                      </p:tavLst>
                                    </p:anim>
                                    <p:anim calcmode="lin" valueType="num">
                                      <p:cBhvr additive="base">
                                        <p:cTn id="46" dur="500" fill="hold"/>
                                        <p:tgtEl>
                                          <p:spTgt spid="31"/>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0-#ppt_w/2"/>
                                          </p:val>
                                        </p:tav>
                                        <p:tav tm="100000">
                                          <p:val>
                                            <p:strVal val="#ppt_x"/>
                                          </p:val>
                                        </p:tav>
                                      </p:tavLst>
                                    </p:anim>
                                    <p:anim calcmode="lin" valueType="num">
                                      <p:cBhvr additive="base">
                                        <p:cTn id="50"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0-#ppt_w/2"/>
                                          </p:val>
                                        </p:tav>
                                        <p:tav tm="100000">
                                          <p:val>
                                            <p:strVal val="#ppt_x"/>
                                          </p:val>
                                        </p:tav>
                                      </p:tavLst>
                                    </p:anim>
                                    <p:anim calcmode="lin" valueType="num">
                                      <p:cBhvr additive="base">
                                        <p:cTn id="56" dur="500" fill="hold"/>
                                        <p:tgtEl>
                                          <p:spTgt spid="38"/>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500" fill="hold"/>
                                        <p:tgtEl>
                                          <p:spTgt spid="44"/>
                                        </p:tgtEl>
                                        <p:attrNameLst>
                                          <p:attrName>ppt_x</p:attrName>
                                        </p:attrNameLst>
                                      </p:cBhvr>
                                      <p:tavLst>
                                        <p:tav tm="0">
                                          <p:val>
                                            <p:strVal val="0-#ppt_w/2"/>
                                          </p:val>
                                        </p:tav>
                                        <p:tav tm="100000">
                                          <p:val>
                                            <p:strVal val="#ppt_x"/>
                                          </p:val>
                                        </p:tav>
                                      </p:tavLst>
                                    </p:anim>
                                    <p:anim calcmode="lin" valueType="num">
                                      <p:cBhvr additive="base">
                                        <p:cTn id="60"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500" fill="hold"/>
                                        <p:tgtEl>
                                          <p:spTgt spid="46"/>
                                        </p:tgtEl>
                                        <p:attrNameLst>
                                          <p:attrName>ppt_x</p:attrName>
                                        </p:attrNameLst>
                                      </p:cBhvr>
                                      <p:tavLst>
                                        <p:tav tm="0">
                                          <p:val>
                                            <p:strVal val="#ppt_x"/>
                                          </p:val>
                                        </p:tav>
                                        <p:tav tm="100000">
                                          <p:val>
                                            <p:strVal val="#ppt_x"/>
                                          </p:val>
                                        </p:tav>
                                      </p:tavLst>
                                    </p:anim>
                                    <p:anim calcmode="lin" valueType="num">
                                      <p:cBhvr additive="base">
                                        <p:cTn id="66" dur="500" fill="hold"/>
                                        <p:tgtEl>
                                          <p:spTgt spid="46"/>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500" fill="hold"/>
                                        <p:tgtEl>
                                          <p:spTgt spid="47"/>
                                        </p:tgtEl>
                                        <p:attrNameLst>
                                          <p:attrName>ppt_x</p:attrName>
                                        </p:attrNameLst>
                                      </p:cBhvr>
                                      <p:tavLst>
                                        <p:tav tm="0">
                                          <p:val>
                                            <p:strVal val="#ppt_x"/>
                                          </p:val>
                                        </p:tav>
                                        <p:tav tm="100000">
                                          <p:val>
                                            <p:strVal val="#ppt_x"/>
                                          </p:val>
                                        </p:tav>
                                      </p:tavLst>
                                    </p:anim>
                                    <p:anim calcmode="lin" valueType="num">
                                      <p:cBhvr additive="base">
                                        <p:cTn id="7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5" grpId="0"/>
      <p:bldP spid="36" grpId="0"/>
      <p:bldP spid="37" grpId="0"/>
      <p:bldP spid="4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4"/>
            <a:ext cx="8737580" cy="1262296"/>
            <a:chOff x="1525723" y="4433135"/>
            <a:chExt cx="8180152" cy="1270220"/>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a:defRPr/>
              </a:pPr>
              <a:endParaRPr lang="en-US" sz="3200" kern="0">
                <a:solidFill>
                  <a:srgbClr val="B2B2B2">
                    <a:lumMod val="50000"/>
                  </a:srgbClr>
                </a:solidFill>
                <a:latin typeface="等线"/>
                <a:ea typeface="宋体" pitchFamily="2" charset="-122"/>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1207864"/>
            </a:xfrm>
            <a:prstGeom prst="rect">
              <a:avLst/>
            </a:prstGeom>
          </p:spPr>
          <p:txBody>
            <a:bodyPr wrap="square">
              <a:spAutoFit/>
            </a:bodyPr>
            <a:lstStyle/>
            <a:p>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Nhắc lại đề văn mà cô giáo đã giao cho lớp.</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6"/>
            <a:ext cx="7228855" cy="1831231"/>
            <a:chOff x="2051946" y="4887565"/>
            <a:chExt cx="7447303" cy="1500523"/>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algn="ctr" defTabSz="1219170" fontAlgn="base">
                <a:spcBef>
                  <a:spcPct val="0"/>
                </a:spcBef>
                <a:spcAft>
                  <a:spcPct val="0"/>
                </a:spcAft>
                <a:defRPr/>
              </a:pPr>
              <a:endParaRPr lang="en-US" sz="1351">
                <a:solidFill>
                  <a:srgbClr val="FFFFFF"/>
                </a:solidFill>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7" y="5096282"/>
              <a:ext cx="7122189" cy="983557"/>
            </a:xfrm>
            <a:prstGeom prst="rect">
              <a:avLst/>
            </a:prstGeom>
            <a:noFill/>
          </p:spPr>
          <p:txBody>
            <a:bodyPr wrap="square" rtlCol="0">
              <a:spAutoFit/>
            </a:bodyPr>
            <a:lstStyle/>
            <a:p>
              <a:pPr algn="just" defTabSz="1219170" fontAlgn="base">
                <a:spcBef>
                  <a:spcPct val="0"/>
                </a:spcBef>
                <a:spcAft>
                  <a:spcPct val="0"/>
                </a:spcAft>
              </a:pP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Đề</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mà</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giáo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giao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lớp</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gì</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để</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giúp</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đỡ</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pic>
        <p:nvPicPr>
          <p:cNvPr id="20" name="Picture 19">
            <a:extLst>
              <a:ext uri="{FF2B5EF4-FFF2-40B4-BE49-F238E27FC236}">
                <a16:creationId xmlns:a16="http://schemas.microsoft.com/office/drawing/2014/main" id="{527BDF32-6DD9-4415-8F2F-385B88404918}"/>
              </a:ext>
            </a:extLst>
          </p:cNvPr>
          <p:cNvPicPr>
            <a:picLocks noChangeAspect="1"/>
          </p:cNvPicPr>
          <p:nvPr/>
        </p:nvPicPr>
        <p:blipFill rotWithShape="1">
          <a:blip r:embed="rId5">
            <a:extLst>
              <a:ext uri="{28A0092B-C50C-407E-A947-70E740481C1C}">
                <a14:useLocalDpi xmlns:a14="http://schemas.microsoft.com/office/drawing/2010/main" val="0"/>
              </a:ext>
            </a:extLst>
          </a:blip>
          <a:srcRect l="9403" t="9783" r="78299" b="63042"/>
          <a:stretch/>
        </p:blipFill>
        <p:spPr>
          <a:xfrm>
            <a:off x="1461956" y="2420263"/>
            <a:ext cx="333982" cy="737992"/>
          </a:xfrm>
          <a:prstGeom prst="rect">
            <a:avLst/>
          </a:prstGeom>
        </p:spPr>
      </p:pic>
      <p:pic>
        <p:nvPicPr>
          <p:cNvPr id="22" name="Picture 21">
            <a:extLst>
              <a:ext uri="{FF2B5EF4-FFF2-40B4-BE49-F238E27FC236}">
                <a16:creationId xmlns:a16="http://schemas.microsoft.com/office/drawing/2014/main" id="{30CE0955-2108-4B61-A0B8-79E8EC80CBD9}"/>
              </a:ext>
            </a:extLst>
          </p:cNvPr>
          <p:cNvPicPr>
            <a:picLocks noChangeAspect="1"/>
          </p:cNvPicPr>
          <p:nvPr/>
        </p:nvPicPr>
        <p:blipFill>
          <a:blip r:embed="rId6"/>
          <a:stretch>
            <a:fillRect/>
          </a:stretch>
        </p:blipFill>
        <p:spPr>
          <a:xfrm>
            <a:off x="4098555" y="543405"/>
            <a:ext cx="4139543" cy="1072989"/>
          </a:xfrm>
          <a:prstGeom prst="rect">
            <a:avLst/>
          </a:prstGeom>
        </p:spPr>
      </p:pic>
    </p:spTree>
    <p:extLst>
      <p:ext uri="{BB962C8B-B14F-4D97-AF65-F5344CB8AC3E}">
        <p14:creationId xmlns:p14="http://schemas.microsoft.com/office/powerpoint/2010/main" val="2467961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0-#ppt_w/2"/>
                                          </p:val>
                                        </p:tav>
                                        <p:tav tm="100000">
                                          <p:val>
                                            <p:strVal val="#ppt_x"/>
                                          </p:val>
                                        </p:tav>
                                      </p:tavLst>
                                    </p:anim>
                                    <p:anim calcmode="lin" valueType="num">
                                      <p:cBhvr additive="base">
                                        <p:cTn id="17" dur="500" fill="hold"/>
                                        <p:tgtEl>
                                          <p:spTgt spid="20"/>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1"/>
            <a:ext cx="8737580" cy="779700"/>
            <a:chOff x="1525723" y="4433135"/>
            <a:chExt cx="8180152" cy="784595"/>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Vì sao Cô-li-a gặp khó khăn với đề văn này?</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6"/>
            <a:ext cx="7228855" cy="2510514"/>
            <a:chOff x="2051946" y="4887565"/>
            <a:chExt cx="7447303" cy="2057132"/>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2057132"/>
            </a:xfrm>
            <a:custGeom>
              <a:avLst/>
              <a:gdLst>
                <a:gd name="connsiteX0" fmla="*/ 0 w 7447303"/>
                <a:gd name="connsiteY0" fmla="*/ 231386 h 2057132"/>
                <a:gd name="connsiteX1" fmla="*/ 231386 w 7447303"/>
                <a:gd name="connsiteY1" fmla="*/ 0 h 2057132"/>
                <a:gd name="connsiteX2" fmla="*/ 7215917 w 7447303"/>
                <a:gd name="connsiteY2" fmla="*/ 0 h 2057132"/>
                <a:gd name="connsiteX3" fmla="*/ 7447303 w 7447303"/>
                <a:gd name="connsiteY3" fmla="*/ 231386 h 2057132"/>
                <a:gd name="connsiteX4" fmla="*/ 7447303 w 7447303"/>
                <a:gd name="connsiteY4" fmla="*/ 1825746 h 2057132"/>
                <a:gd name="connsiteX5" fmla="*/ 7215917 w 7447303"/>
                <a:gd name="connsiteY5" fmla="*/ 2057132 h 2057132"/>
                <a:gd name="connsiteX6" fmla="*/ 231386 w 7447303"/>
                <a:gd name="connsiteY6" fmla="*/ 2057132 h 2057132"/>
                <a:gd name="connsiteX7" fmla="*/ 0 w 7447303"/>
                <a:gd name="connsiteY7" fmla="*/ 1825746 h 2057132"/>
                <a:gd name="connsiteX8" fmla="*/ 0 w 7447303"/>
                <a:gd name="connsiteY8" fmla="*/ 231386 h 205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2057132" fill="none" extrusionOk="0">
                  <a:moveTo>
                    <a:pt x="0" y="231386"/>
                  </a:moveTo>
                  <a:cubicBezTo>
                    <a:pt x="-4815" y="118622"/>
                    <a:pt x="87655" y="9679"/>
                    <a:pt x="231386" y="0"/>
                  </a:cubicBezTo>
                  <a:cubicBezTo>
                    <a:pt x="1522626" y="130230"/>
                    <a:pt x="4174167" y="-31979"/>
                    <a:pt x="7215917" y="0"/>
                  </a:cubicBezTo>
                  <a:cubicBezTo>
                    <a:pt x="7347509" y="1400"/>
                    <a:pt x="7447714" y="101789"/>
                    <a:pt x="7447303" y="231386"/>
                  </a:cubicBezTo>
                  <a:cubicBezTo>
                    <a:pt x="7402830" y="974371"/>
                    <a:pt x="7305317" y="1142819"/>
                    <a:pt x="7447303" y="1825746"/>
                  </a:cubicBezTo>
                  <a:cubicBezTo>
                    <a:pt x="7454614" y="1953592"/>
                    <a:pt x="7353965" y="2070985"/>
                    <a:pt x="7215917" y="2057132"/>
                  </a:cubicBezTo>
                  <a:cubicBezTo>
                    <a:pt x="4855297" y="2186848"/>
                    <a:pt x="2678801" y="2060359"/>
                    <a:pt x="231386" y="2057132"/>
                  </a:cubicBezTo>
                  <a:cubicBezTo>
                    <a:pt x="117419" y="2061428"/>
                    <a:pt x="8567" y="1971437"/>
                    <a:pt x="0" y="1825746"/>
                  </a:cubicBezTo>
                  <a:cubicBezTo>
                    <a:pt x="136557" y="1653366"/>
                    <a:pt x="-72254" y="500520"/>
                    <a:pt x="0" y="231386"/>
                  </a:cubicBezTo>
                  <a:close/>
                </a:path>
                <a:path w="7447303" h="2057132" stroke="0" extrusionOk="0">
                  <a:moveTo>
                    <a:pt x="0" y="231386"/>
                  </a:moveTo>
                  <a:cubicBezTo>
                    <a:pt x="4237" y="93175"/>
                    <a:pt x="100540" y="2190"/>
                    <a:pt x="231386" y="0"/>
                  </a:cubicBezTo>
                  <a:cubicBezTo>
                    <a:pt x="950925" y="-73941"/>
                    <a:pt x="4052724" y="153557"/>
                    <a:pt x="7215917" y="0"/>
                  </a:cubicBezTo>
                  <a:cubicBezTo>
                    <a:pt x="7355440" y="-10548"/>
                    <a:pt x="7426961" y="108184"/>
                    <a:pt x="7447303" y="231386"/>
                  </a:cubicBezTo>
                  <a:cubicBezTo>
                    <a:pt x="7477882" y="972692"/>
                    <a:pt x="7310485" y="1053873"/>
                    <a:pt x="7447303" y="1825746"/>
                  </a:cubicBezTo>
                  <a:cubicBezTo>
                    <a:pt x="7446112" y="1946165"/>
                    <a:pt x="7336064" y="2042576"/>
                    <a:pt x="7215917" y="2057132"/>
                  </a:cubicBezTo>
                  <a:cubicBezTo>
                    <a:pt x="4449189" y="2160244"/>
                    <a:pt x="2881613" y="2107991"/>
                    <a:pt x="231386" y="2057132"/>
                  </a:cubicBezTo>
                  <a:cubicBezTo>
                    <a:pt x="114297" y="2057014"/>
                    <a:pt x="7580" y="1958717"/>
                    <a:pt x="0" y="1825746"/>
                  </a:cubicBezTo>
                  <a:cubicBezTo>
                    <a:pt x="-27979" y="1536839"/>
                    <a:pt x="-69292" y="849989"/>
                    <a:pt x="0" y="231386"/>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7" y="5096282"/>
              <a:ext cx="7122189" cy="1740140"/>
            </a:xfrm>
            <a:prstGeom prst="rect">
              <a:avLst/>
            </a:prstGeom>
            <a:noFill/>
          </p:spPr>
          <p:txBody>
            <a:bodyPr wrap="square" rtlCol="0">
              <a:spAutoFit/>
            </a:bodyPr>
            <a:lstStyle/>
            <a:p>
              <a:pPr algn="just"/>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viết</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không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tốt</a:t>
              </a:r>
              <a:endPar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không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nhớ</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việc</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mình</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endPar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ít</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giúp</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endPar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1" name="Picture 20">
            <a:extLst>
              <a:ext uri="{FF2B5EF4-FFF2-40B4-BE49-F238E27FC236}">
                <a16:creationId xmlns:a16="http://schemas.microsoft.com/office/drawing/2014/main" id="{58FD414E-2874-4584-A02E-2035BC3B8D86}"/>
              </a:ext>
            </a:extLst>
          </p:cNvPr>
          <p:cNvPicPr>
            <a:picLocks noChangeAspect="1"/>
          </p:cNvPicPr>
          <p:nvPr/>
        </p:nvPicPr>
        <p:blipFill>
          <a:blip r:embed="rId5"/>
          <a:stretch>
            <a:fillRect/>
          </a:stretch>
        </p:blipFill>
        <p:spPr>
          <a:xfrm>
            <a:off x="3886940" y="622872"/>
            <a:ext cx="4139543" cy="1072989"/>
          </a:xfrm>
          <a:prstGeom prst="rect">
            <a:avLst/>
          </a:prstGeom>
        </p:spPr>
      </p:pic>
      <p:pic>
        <p:nvPicPr>
          <p:cNvPr id="23" name="Picture 22">
            <a:extLst>
              <a:ext uri="{FF2B5EF4-FFF2-40B4-BE49-F238E27FC236}">
                <a16:creationId xmlns:a16="http://schemas.microsoft.com/office/drawing/2014/main" id="{7B27042A-0981-4BB9-A017-E6D551F6A67F}"/>
              </a:ext>
            </a:extLst>
          </p:cNvPr>
          <p:cNvPicPr>
            <a:picLocks noChangeAspect="1"/>
          </p:cNvPicPr>
          <p:nvPr/>
        </p:nvPicPr>
        <p:blipFill rotWithShape="1">
          <a:blip r:embed="rId6">
            <a:extLst>
              <a:ext uri="{28A0092B-C50C-407E-A947-70E740481C1C}">
                <a14:useLocalDpi xmlns:a14="http://schemas.microsoft.com/office/drawing/2010/main" val="0"/>
              </a:ext>
            </a:extLst>
          </a:blip>
          <a:srcRect l="25018" t="9783" r="54347" b="63042"/>
          <a:stretch/>
        </p:blipFill>
        <p:spPr>
          <a:xfrm>
            <a:off x="1265984" y="2451380"/>
            <a:ext cx="560378" cy="737992"/>
          </a:xfrm>
          <a:prstGeom prst="rect">
            <a:avLst/>
          </a:prstGeom>
        </p:spPr>
      </p:pic>
      <p:sp>
        <p:nvSpPr>
          <p:cNvPr id="7" name="Oval 6">
            <a:extLst>
              <a:ext uri="{FF2B5EF4-FFF2-40B4-BE49-F238E27FC236}">
                <a16:creationId xmlns:a16="http://schemas.microsoft.com/office/drawing/2014/main" id="{1A1F9E4D-4FBC-4328-8198-32E3AAEFE55C}"/>
              </a:ext>
            </a:extLst>
          </p:cNvPr>
          <p:cNvSpPr/>
          <p:nvPr/>
        </p:nvSpPr>
        <p:spPr bwMode="auto">
          <a:xfrm>
            <a:off x="3627435" y="5540829"/>
            <a:ext cx="454708" cy="495582"/>
          </a:xfrm>
          <a:prstGeom prst="ellipse">
            <a:avLst/>
          </a:prstGeom>
          <a:noFill/>
          <a:ln w="57150" cap="flat" cmpd="sng" algn="ctr">
            <a:solidFill>
              <a:srgbClr val="FF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3119450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0-#ppt_w/2"/>
                                          </p:val>
                                        </p:tav>
                                        <p:tav tm="100000">
                                          <p:val>
                                            <p:strVal val="#ppt_x"/>
                                          </p:val>
                                        </p:tav>
                                      </p:tavLst>
                                    </p:anim>
                                    <p:anim calcmode="lin" valueType="num">
                                      <p:cBhvr additive="base">
                                        <p:cTn id="21"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1"/>
            <a:ext cx="8737580" cy="779700"/>
            <a:chOff x="1525723" y="4433135"/>
            <a:chExt cx="8180152" cy="784595"/>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pPr>
                <a:defRPr/>
              </a:pP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Để bài văn dài hơn, Cô-li-a đã làm gì?</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6"/>
            <a:ext cx="7228855" cy="1831231"/>
            <a:chOff x="2051946" y="4887565"/>
            <a:chExt cx="7447303" cy="1500523"/>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9" y="4888280"/>
              <a:ext cx="7122189" cy="1437507"/>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Để bài văn của mình trở nên dài hơn, Cô-li-a đã viết thêm cả những việc mà bạn ấy chưa làm.</a:t>
              </a: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2" name="Picture 21">
            <a:extLst>
              <a:ext uri="{FF2B5EF4-FFF2-40B4-BE49-F238E27FC236}">
                <a16:creationId xmlns:a16="http://schemas.microsoft.com/office/drawing/2014/main" id="{30CE0955-2108-4B61-A0B8-79E8EC80CBD9}"/>
              </a:ext>
            </a:extLst>
          </p:cNvPr>
          <p:cNvPicPr>
            <a:picLocks noChangeAspect="1"/>
          </p:cNvPicPr>
          <p:nvPr/>
        </p:nvPicPr>
        <p:blipFill>
          <a:blip r:embed="rId5"/>
          <a:stretch>
            <a:fillRect/>
          </a:stretch>
        </p:blipFill>
        <p:spPr>
          <a:xfrm>
            <a:off x="4098555" y="543405"/>
            <a:ext cx="4139543" cy="1072989"/>
          </a:xfrm>
          <a:prstGeom prst="rect">
            <a:avLst/>
          </a:prstGeom>
        </p:spPr>
      </p:pic>
      <p:pic>
        <p:nvPicPr>
          <p:cNvPr id="15" name="Picture 14">
            <a:extLst>
              <a:ext uri="{FF2B5EF4-FFF2-40B4-BE49-F238E27FC236}">
                <a16:creationId xmlns:a16="http://schemas.microsoft.com/office/drawing/2014/main" id="{4CB4B4A9-7990-4AE2-A732-FA256CC4D2A4}"/>
              </a:ext>
            </a:extLst>
          </p:cNvPr>
          <p:cNvPicPr>
            <a:picLocks noChangeAspect="1"/>
          </p:cNvPicPr>
          <p:nvPr/>
        </p:nvPicPr>
        <p:blipFill rotWithShape="1">
          <a:blip r:embed="rId6">
            <a:extLst>
              <a:ext uri="{28A0092B-C50C-407E-A947-70E740481C1C}">
                <a14:useLocalDpi xmlns:a14="http://schemas.microsoft.com/office/drawing/2010/main" val="0"/>
              </a:ext>
            </a:extLst>
          </a:blip>
          <a:srcRect l="48276" t="9436" r="31089" b="63389"/>
          <a:stretch/>
        </p:blipFill>
        <p:spPr>
          <a:xfrm>
            <a:off x="1410707" y="2399531"/>
            <a:ext cx="560378" cy="737992"/>
          </a:xfrm>
          <a:prstGeom prst="rect">
            <a:avLst/>
          </a:prstGeom>
        </p:spPr>
      </p:pic>
    </p:spTree>
    <p:extLst>
      <p:ext uri="{BB962C8B-B14F-4D97-AF65-F5344CB8AC3E}">
        <p14:creationId xmlns:p14="http://schemas.microsoft.com/office/powerpoint/2010/main" val="6780060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9697" y="1730802"/>
            <a:ext cx="8730345" cy="1251652"/>
            <a:chOff x="1532495" y="4349531"/>
            <a:chExt cx="8173379" cy="868199"/>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32495" y="4349531"/>
              <a:ext cx="8079625" cy="832599"/>
            </a:xfrm>
            <a:prstGeom prst="rect">
              <a:avLst/>
            </a:prstGeom>
          </p:spPr>
          <p:txBody>
            <a:bodyPr wrap="square">
              <a:spAutoFit/>
            </a:bodyPr>
            <a:lstStyle/>
            <a:p>
              <a:pPr algn="ctr">
                <a:defRPr/>
              </a:pPr>
              <a:r>
                <a:rPr lang="vi-VN"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hãy giải thích vì sao Cô-li-a vui vẻ nhận lời mẹ làm việc nhà.</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124200" y="3658037"/>
            <a:ext cx="8730345" cy="2378376"/>
            <a:chOff x="2051946" y="4887565"/>
            <a:chExt cx="7447303" cy="1948857"/>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7" y="5096282"/>
              <a:ext cx="7122189" cy="1740140"/>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Theo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-li-a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vui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vẻ</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nhận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lời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việc</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nhà</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đó</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việc</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mà</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viết</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trong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tập</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nộp</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giáo</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33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1" name="Picture 20">
            <a:extLst>
              <a:ext uri="{FF2B5EF4-FFF2-40B4-BE49-F238E27FC236}">
                <a16:creationId xmlns:a16="http://schemas.microsoft.com/office/drawing/2014/main" id="{58FD414E-2874-4584-A02E-2035BC3B8D86}"/>
              </a:ext>
            </a:extLst>
          </p:cNvPr>
          <p:cNvPicPr>
            <a:picLocks noChangeAspect="1"/>
          </p:cNvPicPr>
          <p:nvPr/>
        </p:nvPicPr>
        <p:blipFill>
          <a:blip r:embed="rId5"/>
          <a:stretch>
            <a:fillRect/>
          </a:stretch>
        </p:blipFill>
        <p:spPr>
          <a:xfrm>
            <a:off x="3886940" y="622872"/>
            <a:ext cx="4139543" cy="1072989"/>
          </a:xfrm>
          <a:prstGeom prst="rect">
            <a:avLst/>
          </a:prstGeom>
        </p:spPr>
      </p:pic>
      <p:pic>
        <p:nvPicPr>
          <p:cNvPr id="15" name="Picture 14">
            <a:extLst>
              <a:ext uri="{FF2B5EF4-FFF2-40B4-BE49-F238E27FC236}">
                <a16:creationId xmlns:a16="http://schemas.microsoft.com/office/drawing/2014/main" id="{682CD238-F7BC-44A4-8512-4415E30F45BF}"/>
              </a:ext>
            </a:extLst>
          </p:cNvPr>
          <p:cNvPicPr>
            <a:picLocks noChangeAspect="1"/>
          </p:cNvPicPr>
          <p:nvPr/>
        </p:nvPicPr>
        <p:blipFill rotWithShape="1">
          <a:blip r:embed="rId6">
            <a:extLst>
              <a:ext uri="{28A0092B-C50C-407E-A947-70E740481C1C}">
                <a14:useLocalDpi xmlns:a14="http://schemas.microsoft.com/office/drawing/2010/main" val="0"/>
              </a:ext>
            </a:extLst>
          </a:blip>
          <a:srcRect l="69451" t="8047" r="9914" b="64778"/>
          <a:stretch/>
        </p:blipFill>
        <p:spPr>
          <a:xfrm>
            <a:off x="1187477" y="1778512"/>
            <a:ext cx="712077" cy="937773"/>
          </a:xfrm>
          <a:prstGeom prst="rect">
            <a:avLst/>
          </a:prstGeom>
        </p:spPr>
      </p:pic>
    </p:spTree>
    <p:extLst>
      <p:ext uri="{BB962C8B-B14F-4D97-AF65-F5344CB8AC3E}">
        <p14:creationId xmlns:p14="http://schemas.microsoft.com/office/powerpoint/2010/main" val="3461888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1"/>
            <a:ext cx="6599086" cy="779700"/>
            <a:chOff x="1525723" y="4433135"/>
            <a:chExt cx="8180152" cy="784595"/>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có nhận xét gì về Cô-li-a?</a:t>
              </a:r>
              <a:endParaRPr kumimoji="0" lang="vi-VN" sz="36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3"/>
            <a:ext cx="7228855" cy="2920485"/>
            <a:chOff x="2051946" y="4887565"/>
            <a:chExt cx="7447303" cy="1500523"/>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8" y="4976927"/>
              <a:ext cx="7122189" cy="1375759"/>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Trước khi làm bài tập làm văn mà cô giáo giao, Cô-li-a rất ít khi làm việc nhà giúp mẹ. Nhưng kể từ lúc làm bài văn kể về những công việc đã làm để giúp đỡ mẹ, cậu đã thay đổi. Cậu cảm thấy rất vui khi được mẹ nhờ làm việc nhà.</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2" name="Picture 21">
            <a:extLst>
              <a:ext uri="{FF2B5EF4-FFF2-40B4-BE49-F238E27FC236}">
                <a16:creationId xmlns:a16="http://schemas.microsoft.com/office/drawing/2014/main" id="{30CE0955-2108-4B61-A0B8-79E8EC80CBD9}"/>
              </a:ext>
            </a:extLst>
          </p:cNvPr>
          <p:cNvPicPr>
            <a:picLocks noChangeAspect="1"/>
          </p:cNvPicPr>
          <p:nvPr/>
        </p:nvPicPr>
        <p:blipFill>
          <a:blip r:embed="rId5"/>
          <a:stretch>
            <a:fillRect/>
          </a:stretch>
        </p:blipFill>
        <p:spPr>
          <a:xfrm>
            <a:off x="4098555" y="543405"/>
            <a:ext cx="4139543" cy="1072989"/>
          </a:xfrm>
          <a:prstGeom prst="rect">
            <a:avLst/>
          </a:prstGeom>
        </p:spPr>
      </p:pic>
      <p:pic>
        <p:nvPicPr>
          <p:cNvPr id="15" name="Picture 14" descr="Logo&#10;&#10;Description automatically generated">
            <a:extLst>
              <a:ext uri="{FF2B5EF4-FFF2-40B4-BE49-F238E27FC236}">
                <a16:creationId xmlns:a16="http://schemas.microsoft.com/office/drawing/2014/main" id="{684B3C8E-87C8-49CE-95A4-88478C758B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3393" y="2194772"/>
            <a:ext cx="1116312" cy="1116312"/>
          </a:xfrm>
          <a:prstGeom prst="rect">
            <a:avLst/>
          </a:prstGeom>
        </p:spPr>
      </p:pic>
    </p:spTree>
    <p:extLst>
      <p:ext uri="{BB962C8B-B14F-4D97-AF65-F5344CB8AC3E}">
        <p14:creationId xmlns:p14="http://schemas.microsoft.com/office/powerpoint/2010/main" val="270645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0" name="Group 19">
            <a:extLst>
              <a:ext uri="{FF2B5EF4-FFF2-40B4-BE49-F238E27FC236}">
                <a16:creationId xmlns:a16="http://schemas.microsoft.com/office/drawing/2014/main" id="{E2E5D366-B70E-4A96-86C3-2B6F5B0F47A4}"/>
              </a:ext>
            </a:extLst>
          </p:cNvPr>
          <p:cNvGrpSpPr/>
          <p:nvPr/>
        </p:nvGrpSpPr>
        <p:grpSpPr>
          <a:xfrm>
            <a:off x="1302007" y="1842048"/>
            <a:ext cx="9331654" cy="983256"/>
            <a:chOff x="1896281" y="755776"/>
            <a:chExt cx="6749697" cy="884624"/>
          </a:xfrm>
        </p:grpSpPr>
        <p:sp>
          <p:nvSpPr>
            <p:cNvPr id="21" name="Rectangle: Rounded Corners 43">
              <a:extLst>
                <a:ext uri="{FF2B5EF4-FFF2-40B4-BE49-F238E27FC236}">
                  <a16:creationId xmlns:a16="http://schemas.microsoft.com/office/drawing/2014/main" id="{E47E1B05-B73E-44D9-8B2F-34D71A9F80CD}"/>
                </a:ext>
              </a:extLst>
            </p:cNvPr>
            <p:cNvSpPr/>
            <p:nvPr/>
          </p:nvSpPr>
          <p:spPr>
            <a:xfrm>
              <a:off x="1896281" y="755776"/>
              <a:ext cx="6749697" cy="884624"/>
            </a:xfrm>
            <a:custGeom>
              <a:avLst/>
              <a:gdLst>
                <a:gd name="connsiteX0" fmla="*/ 0 w 9331654"/>
                <a:gd name="connsiteY0" fmla="*/ 163879 h 983256"/>
                <a:gd name="connsiteX1" fmla="*/ 163879 w 9331654"/>
                <a:gd name="connsiteY1" fmla="*/ 0 h 983256"/>
                <a:gd name="connsiteX2" fmla="*/ 546545 w 9331654"/>
                <a:gd name="connsiteY2" fmla="*/ 0 h 983256"/>
                <a:gd name="connsiteX3" fmla="*/ 929210 w 9331654"/>
                <a:gd name="connsiteY3" fmla="*/ 0 h 983256"/>
                <a:gd name="connsiteX4" fmla="*/ 1581993 w 9331654"/>
                <a:gd name="connsiteY4" fmla="*/ 0 h 983256"/>
                <a:gd name="connsiteX5" fmla="*/ 1874619 w 9331654"/>
                <a:gd name="connsiteY5" fmla="*/ 0 h 983256"/>
                <a:gd name="connsiteX6" fmla="*/ 2347324 w 9331654"/>
                <a:gd name="connsiteY6" fmla="*/ 0 h 983256"/>
                <a:gd name="connsiteX7" fmla="*/ 2729989 w 9331654"/>
                <a:gd name="connsiteY7" fmla="*/ 0 h 983256"/>
                <a:gd name="connsiteX8" fmla="*/ 3202694 w 9331654"/>
                <a:gd name="connsiteY8" fmla="*/ 0 h 983256"/>
                <a:gd name="connsiteX9" fmla="*/ 3585359 w 9331654"/>
                <a:gd name="connsiteY9" fmla="*/ 0 h 983256"/>
                <a:gd name="connsiteX10" fmla="*/ 4148103 w 9331654"/>
                <a:gd name="connsiteY10" fmla="*/ 0 h 983256"/>
                <a:gd name="connsiteX11" fmla="*/ 4530769 w 9331654"/>
                <a:gd name="connsiteY11" fmla="*/ 0 h 983256"/>
                <a:gd name="connsiteX12" fmla="*/ 5003473 w 9331654"/>
                <a:gd name="connsiteY12" fmla="*/ 0 h 983256"/>
                <a:gd name="connsiteX13" fmla="*/ 5566217 w 9331654"/>
                <a:gd name="connsiteY13" fmla="*/ 0 h 983256"/>
                <a:gd name="connsiteX14" fmla="*/ 6128960 w 9331654"/>
                <a:gd name="connsiteY14" fmla="*/ 0 h 983256"/>
                <a:gd name="connsiteX15" fmla="*/ 6871782 w 9331654"/>
                <a:gd name="connsiteY15" fmla="*/ 0 h 983256"/>
                <a:gd name="connsiteX16" fmla="*/ 7524564 w 9331654"/>
                <a:gd name="connsiteY16" fmla="*/ 0 h 983256"/>
                <a:gd name="connsiteX17" fmla="*/ 7817191 w 9331654"/>
                <a:gd name="connsiteY17" fmla="*/ 0 h 983256"/>
                <a:gd name="connsiteX18" fmla="*/ 8560012 w 9331654"/>
                <a:gd name="connsiteY18" fmla="*/ 0 h 983256"/>
                <a:gd name="connsiteX19" fmla="*/ 9167775 w 9331654"/>
                <a:gd name="connsiteY19" fmla="*/ 0 h 983256"/>
                <a:gd name="connsiteX20" fmla="*/ 9331654 w 9331654"/>
                <a:gd name="connsiteY20" fmla="*/ 163879 h 983256"/>
                <a:gd name="connsiteX21" fmla="*/ 9331654 w 9331654"/>
                <a:gd name="connsiteY21" fmla="*/ 478518 h 983256"/>
                <a:gd name="connsiteX22" fmla="*/ 9331654 w 9331654"/>
                <a:gd name="connsiteY22" fmla="*/ 819377 h 983256"/>
                <a:gd name="connsiteX23" fmla="*/ 9167775 w 9331654"/>
                <a:gd name="connsiteY23" fmla="*/ 983256 h 983256"/>
                <a:gd name="connsiteX24" fmla="*/ 8514993 w 9331654"/>
                <a:gd name="connsiteY24" fmla="*/ 983256 h 983256"/>
                <a:gd name="connsiteX25" fmla="*/ 7772171 w 9331654"/>
                <a:gd name="connsiteY25" fmla="*/ 983256 h 983256"/>
                <a:gd name="connsiteX26" fmla="*/ 7209428 w 9331654"/>
                <a:gd name="connsiteY26" fmla="*/ 983256 h 983256"/>
                <a:gd name="connsiteX27" fmla="*/ 6556645 w 9331654"/>
                <a:gd name="connsiteY27" fmla="*/ 983256 h 983256"/>
                <a:gd name="connsiteX28" fmla="*/ 6083941 w 9331654"/>
                <a:gd name="connsiteY28" fmla="*/ 983256 h 983256"/>
                <a:gd name="connsiteX29" fmla="*/ 5791314 w 9331654"/>
                <a:gd name="connsiteY29" fmla="*/ 983256 h 983256"/>
                <a:gd name="connsiteX30" fmla="*/ 5498687 w 9331654"/>
                <a:gd name="connsiteY30" fmla="*/ 983256 h 983256"/>
                <a:gd name="connsiteX31" fmla="*/ 5116022 w 9331654"/>
                <a:gd name="connsiteY31" fmla="*/ 983256 h 983256"/>
                <a:gd name="connsiteX32" fmla="*/ 4733356 w 9331654"/>
                <a:gd name="connsiteY32" fmla="*/ 983256 h 983256"/>
                <a:gd name="connsiteX33" fmla="*/ 4350691 w 9331654"/>
                <a:gd name="connsiteY33" fmla="*/ 983256 h 983256"/>
                <a:gd name="connsiteX34" fmla="*/ 3607869 w 9331654"/>
                <a:gd name="connsiteY34" fmla="*/ 983256 h 983256"/>
                <a:gd name="connsiteX35" fmla="*/ 2955087 w 9331654"/>
                <a:gd name="connsiteY35" fmla="*/ 983256 h 983256"/>
                <a:gd name="connsiteX36" fmla="*/ 2482382 w 9331654"/>
                <a:gd name="connsiteY36" fmla="*/ 983256 h 983256"/>
                <a:gd name="connsiteX37" fmla="*/ 2009678 w 9331654"/>
                <a:gd name="connsiteY37" fmla="*/ 983256 h 983256"/>
                <a:gd name="connsiteX38" fmla="*/ 1717051 w 9331654"/>
                <a:gd name="connsiteY38" fmla="*/ 983256 h 983256"/>
                <a:gd name="connsiteX39" fmla="*/ 1064269 w 9331654"/>
                <a:gd name="connsiteY39" fmla="*/ 983256 h 983256"/>
                <a:gd name="connsiteX40" fmla="*/ 163879 w 9331654"/>
                <a:gd name="connsiteY40" fmla="*/ 983256 h 983256"/>
                <a:gd name="connsiteX41" fmla="*/ 0 w 9331654"/>
                <a:gd name="connsiteY41" fmla="*/ 819377 h 983256"/>
                <a:gd name="connsiteX42" fmla="*/ 0 w 9331654"/>
                <a:gd name="connsiteY42" fmla="*/ 498183 h 983256"/>
                <a:gd name="connsiteX43" fmla="*/ 0 w 9331654"/>
                <a:gd name="connsiteY43" fmla="*/ 163879 h 983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331654" h="983256" fill="none" extrusionOk="0">
                  <a:moveTo>
                    <a:pt x="0" y="163879"/>
                  </a:moveTo>
                  <a:cubicBezTo>
                    <a:pt x="13454" y="85011"/>
                    <a:pt x="73378" y="-4939"/>
                    <a:pt x="163879" y="0"/>
                  </a:cubicBezTo>
                  <a:cubicBezTo>
                    <a:pt x="324911" y="-23352"/>
                    <a:pt x="444383" y="41479"/>
                    <a:pt x="546545" y="0"/>
                  </a:cubicBezTo>
                  <a:cubicBezTo>
                    <a:pt x="648707" y="-41479"/>
                    <a:pt x="778020" y="10374"/>
                    <a:pt x="929210" y="0"/>
                  </a:cubicBezTo>
                  <a:cubicBezTo>
                    <a:pt x="1080401" y="-10374"/>
                    <a:pt x="1312894" y="40723"/>
                    <a:pt x="1581993" y="0"/>
                  </a:cubicBezTo>
                  <a:cubicBezTo>
                    <a:pt x="1851092" y="-40723"/>
                    <a:pt x="1771633" y="3895"/>
                    <a:pt x="1874619" y="0"/>
                  </a:cubicBezTo>
                  <a:cubicBezTo>
                    <a:pt x="1977605" y="-3895"/>
                    <a:pt x="2166348" y="43178"/>
                    <a:pt x="2347324" y="0"/>
                  </a:cubicBezTo>
                  <a:cubicBezTo>
                    <a:pt x="2528300" y="-43178"/>
                    <a:pt x="2560257" y="3407"/>
                    <a:pt x="2729989" y="0"/>
                  </a:cubicBezTo>
                  <a:cubicBezTo>
                    <a:pt x="2899722" y="-3407"/>
                    <a:pt x="2981881" y="36743"/>
                    <a:pt x="3202694" y="0"/>
                  </a:cubicBezTo>
                  <a:cubicBezTo>
                    <a:pt x="3423508" y="-36743"/>
                    <a:pt x="3488386" y="39774"/>
                    <a:pt x="3585359" y="0"/>
                  </a:cubicBezTo>
                  <a:cubicBezTo>
                    <a:pt x="3682332" y="-39774"/>
                    <a:pt x="3896451" y="62779"/>
                    <a:pt x="4148103" y="0"/>
                  </a:cubicBezTo>
                  <a:cubicBezTo>
                    <a:pt x="4399755" y="-62779"/>
                    <a:pt x="4437008" y="40176"/>
                    <a:pt x="4530769" y="0"/>
                  </a:cubicBezTo>
                  <a:cubicBezTo>
                    <a:pt x="4624530" y="-40176"/>
                    <a:pt x="4835546" y="9886"/>
                    <a:pt x="5003473" y="0"/>
                  </a:cubicBezTo>
                  <a:cubicBezTo>
                    <a:pt x="5171400" y="-9886"/>
                    <a:pt x="5298898" y="39589"/>
                    <a:pt x="5566217" y="0"/>
                  </a:cubicBezTo>
                  <a:cubicBezTo>
                    <a:pt x="5833536" y="-39589"/>
                    <a:pt x="5937747" y="42954"/>
                    <a:pt x="6128960" y="0"/>
                  </a:cubicBezTo>
                  <a:cubicBezTo>
                    <a:pt x="6320173" y="-42954"/>
                    <a:pt x="6654057" y="28123"/>
                    <a:pt x="6871782" y="0"/>
                  </a:cubicBezTo>
                  <a:cubicBezTo>
                    <a:pt x="7089507" y="-28123"/>
                    <a:pt x="7206684" y="51944"/>
                    <a:pt x="7524564" y="0"/>
                  </a:cubicBezTo>
                  <a:cubicBezTo>
                    <a:pt x="7842444" y="-51944"/>
                    <a:pt x="7704217" y="34658"/>
                    <a:pt x="7817191" y="0"/>
                  </a:cubicBezTo>
                  <a:cubicBezTo>
                    <a:pt x="7930165" y="-34658"/>
                    <a:pt x="8242543" y="8235"/>
                    <a:pt x="8560012" y="0"/>
                  </a:cubicBezTo>
                  <a:cubicBezTo>
                    <a:pt x="8877481" y="-8235"/>
                    <a:pt x="8999925" y="7632"/>
                    <a:pt x="9167775" y="0"/>
                  </a:cubicBezTo>
                  <a:cubicBezTo>
                    <a:pt x="9247997" y="5772"/>
                    <a:pt x="9308299" y="86558"/>
                    <a:pt x="9331654" y="163879"/>
                  </a:cubicBezTo>
                  <a:cubicBezTo>
                    <a:pt x="9361969" y="261566"/>
                    <a:pt x="9301769" y="388292"/>
                    <a:pt x="9331654" y="478518"/>
                  </a:cubicBezTo>
                  <a:cubicBezTo>
                    <a:pt x="9361539" y="568744"/>
                    <a:pt x="9306134" y="689011"/>
                    <a:pt x="9331654" y="819377"/>
                  </a:cubicBezTo>
                  <a:cubicBezTo>
                    <a:pt x="9313341" y="912995"/>
                    <a:pt x="9256931" y="988534"/>
                    <a:pt x="9167775" y="983256"/>
                  </a:cubicBezTo>
                  <a:cubicBezTo>
                    <a:pt x="8969722" y="1046388"/>
                    <a:pt x="8777537" y="980110"/>
                    <a:pt x="8514993" y="983256"/>
                  </a:cubicBezTo>
                  <a:cubicBezTo>
                    <a:pt x="8252449" y="986402"/>
                    <a:pt x="7963941" y="921789"/>
                    <a:pt x="7772171" y="983256"/>
                  </a:cubicBezTo>
                  <a:cubicBezTo>
                    <a:pt x="7580401" y="1044723"/>
                    <a:pt x="7471238" y="961574"/>
                    <a:pt x="7209428" y="983256"/>
                  </a:cubicBezTo>
                  <a:cubicBezTo>
                    <a:pt x="6947618" y="1004938"/>
                    <a:pt x="6822990" y="917260"/>
                    <a:pt x="6556645" y="983256"/>
                  </a:cubicBezTo>
                  <a:cubicBezTo>
                    <a:pt x="6290300" y="1049252"/>
                    <a:pt x="6298548" y="964375"/>
                    <a:pt x="6083941" y="983256"/>
                  </a:cubicBezTo>
                  <a:cubicBezTo>
                    <a:pt x="5869334" y="1002137"/>
                    <a:pt x="5884136" y="982817"/>
                    <a:pt x="5791314" y="983256"/>
                  </a:cubicBezTo>
                  <a:cubicBezTo>
                    <a:pt x="5698492" y="983695"/>
                    <a:pt x="5616070" y="962733"/>
                    <a:pt x="5498687" y="983256"/>
                  </a:cubicBezTo>
                  <a:cubicBezTo>
                    <a:pt x="5381304" y="1003779"/>
                    <a:pt x="5194819" y="953495"/>
                    <a:pt x="5116022" y="983256"/>
                  </a:cubicBezTo>
                  <a:cubicBezTo>
                    <a:pt x="5037226" y="1013017"/>
                    <a:pt x="4814217" y="941598"/>
                    <a:pt x="4733356" y="983256"/>
                  </a:cubicBezTo>
                  <a:cubicBezTo>
                    <a:pt x="4652495" y="1024914"/>
                    <a:pt x="4456513" y="958128"/>
                    <a:pt x="4350691" y="983256"/>
                  </a:cubicBezTo>
                  <a:cubicBezTo>
                    <a:pt x="4244869" y="1008384"/>
                    <a:pt x="3928866" y="981422"/>
                    <a:pt x="3607869" y="983256"/>
                  </a:cubicBezTo>
                  <a:cubicBezTo>
                    <a:pt x="3286872" y="985090"/>
                    <a:pt x="3090883" y="952359"/>
                    <a:pt x="2955087" y="983256"/>
                  </a:cubicBezTo>
                  <a:cubicBezTo>
                    <a:pt x="2819291" y="1014153"/>
                    <a:pt x="2688254" y="933593"/>
                    <a:pt x="2482382" y="983256"/>
                  </a:cubicBezTo>
                  <a:cubicBezTo>
                    <a:pt x="2276510" y="1032919"/>
                    <a:pt x="2165957" y="944272"/>
                    <a:pt x="2009678" y="983256"/>
                  </a:cubicBezTo>
                  <a:cubicBezTo>
                    <a:pt x="1853399" y="1022240"/>
                    <a:pt x="1838402" y="952774"/>
                    <a:pt x="1717051" y="983256"/>
                  </a:cubicBezTo>
                  <a:cubicBezTo>
                    <a:pt x="1595700" y="1013738"/>
                    <a:pt x="1243040" y="972363"/>
                    <a:pt x="1064269" y="983256"/>
                  </a:cubicBezTo>
                  <a:cubicBezTo>
                    <a:pt x="885498" y="994149"/>
                    <a:pt x="350397" y="895593"/>
                    <a:pt x="163879" y="983256"/>
                  </a:cubicBezTo>
                  <a:cubicBezTo>
                    <a:pt x="75892" y="983522"/>
                    <a:pt x="1821" y="906839"/>
                    <a:pt x="0" y="819377"/>
                  </a:cubicBezTo>
                  <a:cubicBezTo>
                    <a:pt x="-29260" y="748900"/>
                    <a:pt x="10902" y="591516"/>
                    <a:pt x="0" y="498183"/>
                  </a:cubicBezTo>
                  <a:cubicBezTo>
                    <a:pt x="-10902" y="404850"/>
                    <a:pt x="39660" y="304667"/>
                    <a:pt x="0" y="163879"/>
                  </a:cubicBezTo>
                  <a:close/>
                </a:path>
                <a:path w="9331654" h="983256" stroke="0" extrusionOk="0">
                  <a:moveTo>
                    <a:pt x="0" y="163879"/>
                  </a:moveTo>
                  <a:cubicBezTo>
                    <a:pt x="-18313" y="67961"/>
                    <a:pt x="86314" y="9854"/>
                    <a:pt x="163879" y="0"/>
                  </a:cubicBezTo>
                  <a:cubicBezTo>
                    <a:pt x="439185" y="-5701"/>
                    <a:pt x="569815" y="52512"/>
                    <a:pt x="816661" y="0"/>
                  </a:cubicBezTo>
                  <a:cubicBezTo>
                    <a:pt x="1063507" y="-52512"/>
                    <a:pt x="1229910" y="46366"/>
                    <a:pt x="1469444" y="0"/>
                  </a:cubicBezTo>
                  <a:cubicBezTo>
                    <a:pt x="1708978" y="-46366"/>
                    <a:pt x="1809555" y="7935"/>
                    <a:pt x="2122226" y="0"/>
                  </a:cubicBezTo>
                  <a:cubicBezTo>
                    <a:pt x="2434897" y="-7935"/>
                    <a:pt x="2557925" y="31314"/>
                    <a:pt x="2865048" y="0"/>
                  </a:cubicBezTo>
                  <a:cubicBezTo>
                    <a:pt x="3172171" y="-31314"/>
                    <a:pt x="3080554" y="42018"/>
                    <a:pt x="3247713" y="0"/>
                  </a:cubicBezTo>
                  <a:cubicBezTo>
                    <a:pt x="3414873" y="-42018"/>
                    <a:pt x="3636032" y="32867"/>
                    <a:pt x="3810457" y="0"/>
                  </a:cubicBezTo>
                  <a:cubicBezTo>
                    <a:pt x="3984882" y="-32867"/>
                    <a:pt x="4088784" y="11465"/>
                    <a:pt x="4283161" y="0"/>
                  </a:cubicBezTo>
                  <a:cubicBezTo>
                    <a:pt x="4477538" y="-11465"/>
                    <a:pt x="4480456" y="17050"/>
                    <a:pt x="4665827" y="0"/>
                  </a:cubicBezTo>
                  <a:cubicBezTo>
                    <a:pt x="4851198" y="-17050"/>
                    <a:pt x="5104218" y="9151"/>
                    <a:pt x="5318609" y="0"/>
                  </a:cubicBezTo>
                  <a:cubicBezTo>
                    <a:pt x="5533000" y="-9151"/>
                    <a:pt x="5466732" y="337"/>
                    <a:pt x="5611236" y="0"/>
                  </a:cubicBezTo>
                  <a:cubicBezTo>
                    <a:pt x="5755740" y="-337"/>
                    <a:pt x="5823093" y="10072"/>
                    <a:pt x="5903863" y="0"/>
                  </a:cubicBezTo>
                  <a:cubicBezTo>
                    <a:pt x="5984633" y="-10072"/>
                    <a:pt x="6257228" y="20474"/>
                    <a:pt x="6556645" y="0"/>
                  </a:cubicBezTo>
                  <a:cubicBezTo>
                    <a:pt x="6856062" y="-20474"/>
                    <a:pt x="6766610" y="35223"/>
                    <a:pt x="6939311" y="0"/>
                  </a:cubicBezTo>
                  <a:cubicBezTo>
                    <a:pt x="7112012" y="-35223"/>
                    <a:pt x="7134952" y="35685"/>
                    <a:pt x="7321976" y="0"/>
                  </a:cubicBezTo>
                  <a:cubicBezTo>
                    <a:pt x="7509000" y="-35685"/>
                    <a:pt x="7821408" y="48481"/>
                    <a:pt x="8064798" y="0"/>
                  </a:cubicBezTo>
                  <a:cubicBezTo>
                    <a:pt x="8308188" y="-48481"/>
                    <a:pt x="8837638" y="109527"/>
                    <a:pt x="9167775" y="0"/>
                  </a:cubicBezTo>
                  <a:cubicBezTo>
                    <a:pt x="9259982" y="3491"/>
                    <a:pt x="9326268" y="69653"/>
                    <a:pt x="9331654" y="163879"/>
                  </a:cubicBezTo>
                  <a:cubicBezTo>
                    <a:pt x="9336401" y="306365"/>
                    <a:pt x="9300788" y="392067"/>
                    <a:pt x="9331654" y="485073"/>
                  </a:cubicBezTo>
                  <a:cubicBezTo>
                    <a:pt x="9362520" y="578079"/>
                    <a:pt x="9313002" y="741792"/>
                    <a:pt x="9331654" y="819377"/>
                  </a:cubicBezTo>
                  <a:cubicBezTo>
                    <a:pt x="9334195" y="899271"/>
                    <a:pt x="9241578" y="972701"/>
                    <a:pt x="9167775" y="983256"/>
                  </a:cubicBezTo>
                  <a:cubicBezTo>
                    <a:pt x="8997848" y="1057227"/>
                    <a:pt x="8688518" y="931662"/>
                    <a:pt x="8514993" y="983256"/>
                  </a:cubicBezTo>
                  <a:cubicBezTo>
                    <a:pt x="8341468" y="1034850"/>
                    <a:pt x="8218564" y="965788"/>
                    <a:pt x="7952249" y="983256"/>
                  </a:cubicBezTo>
                  <a:cubicBezTo>
                    <a:pt x="7685934" y="1000724"/>
                    <a:pt x="7752609" y="957762"/>
                    <a:pt x="7659622" y="983256"/>
                  </a:cubicBezTo>
                  <a:cubicBezTo>
                    <a:pt x="7566635" y="1008750"/>
                    <a:pt x="7456514" y="975302"/>
                    <a:pt x="7276957" y="983256"/>
                  </a:cubicBezTo>
                  <a:cubicBezTo>
                    <a:pt x="7097400" y="991210"/>
                    <a:pt x="7046751" y="952451"/>
                    <a:pt x="6984330" y="983256"/>
                  </a:cubicBezTo>
                  <a:cubicBezTo>
                    <a:pt x="6921909" y="1014061"/>
                    <a:pt x="6772777" y="975256"/>
                    <a:pt x="6601665" y="983256"/>
                  </a:cubicBezTo>
                  <a:cubicBezTo>
                    <a:pt x="6430554" y="991256"/>
                    <a:pt x="6187982" y="942066"/>
                    <a:pt x="5948882" y="983256"/>
                  </a:cubicBezTo>
                  <a:cubicBezTo>
                    <a:pt x="5709782" y="1024446"/>
                    <a:pt x="5693263" y="975848"/>
                    <a:pt x="5566217" y="983256"/>
                  </a:cubicBezTo>
                  <a:cubicBezTo>
                    <a:pt x="5439171" y="990664"/>
                    <a:pt x="5189085" y="981201"/>
                    <a:pt x="5003473" y="983256"/>
                  </a:cubicBezTo>
                  <a:cubicBezTo>
                    <a:pt x="4817861" y="985311"/>
                    <a:pt x="4649455" y="982994"/>
                    <a:pt x="4530769" y="983256"/>
                  </a:cubicBezTo>
                  <a:cubicBezTo>
                    <a:pt x="4412083" y="983518"/>
                    <a:pt x="4232255" y="944595"/>
                    <a:pt x="4148103" y="983256"/>
                  </a:cubicBezTo>
                  <a:cubicBezTo>
                    <a:pt x="4063951" y="1021917"/>
                    <a:pt x="3759021" y="963539"/>
                    <a:pt x="3405282" y="983256"/>
                  </a:cubicBezTo>
                  <a:cubicBezTo>
                    <a:pt x="3051543" y="1002973"/>
                    <a:pt x="3101814" y="971450"/>
                    <a:pt x="3022616" y="983256"/>
                  </a:cubicBezTo>
                  <a:cubicBezTo>
                    <a:pt x="2943418" y="995062"/>
                    <a:pt x="2663659" y="964240"/>
                    <a:pt x="2369834" y="983256"/>
                  </a:cubicBezTo>
                  <a:cubicBezTo>
                    <a:pt x="2076009" y="1002272"/>
                    <a:pt x="2084546" y="954979"/>
                    <a:pt x="1987168" y="983256"/>
                  </a:cubicBezTo>
                  <a:cubicBezTo>
                    <a:pt x="1889790" y="1011533"/>
                    <a:pt x="1753116" y="955472"/>
                    <a:pt x="1604502" y="983256"/>
                  </a:cubicBezTo>
                  <a:cubicBezTo>
                    <a:pt x="1455888" y="1011040"/>
                    <a:pt x="1028550" y="950040"/>
                    <a:pt x="861681" y="983256"/>
                  </a:cubicBezTo>
                  <a:cubicBezTo>
                    <a:pt x="694812" y="1016472"/>
                    <a:pt x="333041" y="980119"/>
                    <a:pt x="163879" y="983256"/>
                  </a:cubicBezTo>
                  <a:cubicBezTo>
                    <a:pt x="70931" y="981354"/>
                    <a:pt x="2058" y="901683"/>
                    <a:pt x="0" y="819377"/>
                  </a:cubicBezTo>
                  <a:cubicBezTo>
                    <a:pt x="-10431" y="687447"/>
                    <a:pt x="13955" y="600957"/>
                    <a:pt x="0" y="498183"/>
                  </a:cubicBezTo>
                  <a:cubicBezTo>
                    <a:pt x="-13955" y="395409"/>
                    <a:pt x="16081" y="305667"/>
                    <a:pt x="0" y="163879"/>
                  </a:cubicBezTo>
                  <a:close/>
                </a:path>
              </a:pathLst>
            </a:custGeom>
            <a:solidFill>
              <a:srgbClr val="E0FB9B"/>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3733"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Rectangle 21">
              <a:extLst>
                <a:ext uri="{FF2B5EF4-FFF2-40B4-BE49-F238E27FC236}">
                  <a16:creationId xmlns:a16="http://schemas.microsoft.com/office/drawing/2014/main" id="{B7933C8E-266B-4048-B46C-27809F9570EC}"/>
                </a:ext>
              </a:extLst>
            </p:cNvPr>
            <p:cNvSpPr/>
            <p:nvPr/>
          </p:nvSpPr>
          <p:spPr>
            <a:xfrm>
              <a:off x="1896281" y="905185"/>
              <a:ext cx="6749697" cy="673856"/>
            </a:xfrm>
            <a:prstGeom prst="rect">
              <a:avLst/>
            </a:prstGeom>
          </p:spPr>
          <p:txBody>
            <a:bodyPr wrap="square">
              <a:spAutoFit/>
            </a:bodyPr>
            <a:lstStyle/>
            <a:p>
              <a:pPr algn="ctr" defTabSz="1219170" fontAlgn="base">
                <a:spcBef>
                  <a:spcPct val="0"/>
                </a:spcBef>
                <a:spcAft>
                  <a:spcPct val="0"/>
                </a:spcAft>
              </a:pPr>
              <a:r>
                <a:rPr lang="en-US" sz="4267"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Nội</a:t>
              </a:r>
              <a:r>
                <a:rPr lang="en-US" sz="4267"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dung </a:t>
              </a:r>
              <a:r>
                <a:rPr lang="en-US" sz="4267"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chính</a:t>
              </a:r>
              <a:r>
                <a:rPr lang="en-US" sz="4267"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của</a:t>
              </a:r>
              <a:r>
                <a:rPr lang="en-US" sz="4267"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học</a:t>
              </a:r>
              <a:r>
                <a:rPr lang="en-US" sz="4267"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là</a:t>
              </a:r>
              <a:r>
                <a:rPr lang="en-US" sz="4267"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B050"/>
                  </a:solidFill>
                  <a:latin typeface="Arial-Rounded" panose="020B0500000000000000" pitchFamily="34" charset="0"/>
                  <a:ea typeface="Arial-Rounded" panose="020B0500000000000000" pitchFamily="34" charset="0"/>
                  <a:cs typeface="Arial-Rounded" panose="020B0500000000000000" pitchFamily="34" charset="0"/>
                </a:rPr>
                <a:t>gì</a:t>
              </a:r>
              <a:r>
                <a:rPr lang="en-US" sz="4267"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rPr>
                <a:t>?</a:t>
              </a:r>
            </a:p>
          </p:txBody>
        </p:sp>
      </p:grpSp>
      <p:sp>
        <p:nvSpPr>
          <p:cNvPr id="23" name="TextBox 22">
            <a:extLst>
              <a:ext uri="{FF2B5EF4-FFF2-40B4-BE49-F238E27FC236}">
                <a16:creationId xmlns:a16="http://schemas.microsoft.com/office/drawing/2014/main" id="{9F3A8580-529D-43A4-BCED-7BD53273CAED}"/>
              </a:ext>
            </a:extLst>
          </p:cNvPr>
          <p:cNvSpPr txBox="1"/>
          <p:nvPr/>
        </p:nvSpPr>
        <p:spPr>
          <a:xfrm>
            <a:off x="386721" y="3069750"/>
            <a:ext cx="9766504" cy="2718949"/>
          </a:xfrm>
          <a:prstGeom prst="rect">
            <a:avLst/>
          </a:prstGeom>
          <a:noFill/>
        </p:spPr>
        <p:txBody>
          <a:bodyPr wrap="square">
            <a:spAutoFit/>
          </a:bodyPr>
          <a:lstStyle/>
          <a:p>
            <a:pPr algn="just" defTabSz="1219170" fontAlgn="base">
              <a:spcBef>
                <a:spcPct val="0"/>
              </a:spcBef>
              <a:spcAft>
                <a:spcPct val="0"/>
              </a:spcAft>
            </a:pP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tập</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văn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của</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Cô</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-li-a. Sau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tập</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văn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Cô</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-li-a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mới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nhận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ra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rằng</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cần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giúp</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mẹ</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hơn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vi-V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1" name="Picture 10">
            <a:extLst>
              <a:ext uri="{FF2B5EF4-FFF2-40B4-BE49-F238E27FC236}">
                <a16:creationId xmlns:a16="http://schemas.microsoft.com/office/drawing/2014/main" id="{B5AA669C-10D7-42F0-B791-970960ACF80F}"/>
              </a:ext>
            </a:extLst>
          </p:cNvPr>
          <p:cNvPicPr>
            <a:picLocks noChangeAspect="1"/>
          </p:cNvPicPr>
          <p:nvPr/>
        </p:nvPicPr>
        <p:blipFill>
          <a:blip r:embed="rId5"/>
          <a:stretch>
            <a:fillRect/>
          </a:stretch>
        </p:blipFill>
        <p:spPr>
          <a:xfrm>
            <a:off x="4098555" y="543405"/>
            <a:ext cx="4139543" cy="1072989"/>
          </a:xfrm>
          <a:prstGeom prst="rect">
            <a:avLst/>
          </a:prstGeom>
        </p:spPr>
      </p:pic>
    </p:spTree>
    <p:extLst>
      <p:ext uri="{BB962C8B-B14F-4D97-AF65-F5344CB8AC3E}">
        <p14:creationId xmlns:p14="http://schemas.microsoft.com/office/powerpoint/2010/main" val="37520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41" y="3500333"/>
            <a:ext cx="12192000" cy="3426765"/>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193" y="-39239"/>
            <a:ext cx="11093804" cy="2165120"/>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57784" y="4689701"/>
            <a:ext cx="2235141" cy="1894607"/>
          </a:xfrm>
          <a:prstGeom prst="rect">
            <a:avLst/>
          </a:prstGeom>
        </p:spPr>
      </p:pic>
      <p:sp>
        <p:nvSpPr>
          <p:cNvPr id="14" name="TextBox 13">
            <a:extLst>
              <a:ext uri="{FF2B5EF4-FFF2-40B4-BE49-F238E27FC236}">
                <a16:creationId xmlns:a16="http://schemas.microsoft.com/office/drawing/2014/main" id="{9727DB49-BFA8-4E2D-8BAD-AF926F9EEB4E}"/>
              </a:ext>
            </a:extLst>
          </p:cNvPr>
          <p:cNvSpPr txBox="1"/>
          <p:nvPr/>
        </p:nvSpPr>
        <p:spPr>
          <a:xfrm>
            <a:off x="710927" y="548355"/>
            <a:ext cx="9963995" cy="666786"/>
          </a:xfrm>
          <a:prstGeom prst="rect">
            <a:avLst/>
          </a:prstGeom>
          <a:noFill/>
        </p:spPr>
        <p:txBody>
          <a:bodyPr wrap="square" rtlCol="0">
            <a:spAutoFit/>
          </a:bodyPr>
          <a:lstStyle/>
          <a:p>
            <a:pPr algn="ctr" defTabSz="609585">
              <a:defRPr/>
            </a:pPr>
            <a:r>
              <a:rPr lang="en-US" sz="3733" dirty="0" err="1">
                <a:solidFill>
                  <a:srgbClr val="000000"/>
                </a:solidFill>
                <a:latin typeface="Arial"/>
                <a:ea typeface="微软雅黑"/>
              </a:rPr>
              <a:t>Thứ</a:t>
            </a:r>
            <a:r>
              <a:rPr lang="en-US" sz="3733" dirty="0">
                <a:solidFill>
                  <a:srgbClr val="000000"/>
                </a:solidFill>
                <a:latin typeface="Arial"/>
                <a:ea typeface="微软雅黑"/>
              </a:rPr>
              <a:t> … ngày … tháng … </a:t>
            </a:r>
            <a:r>
              <a:rPr lang="en-US" sz="3733" dirty="0" err="1">
                <a:solidFill>
                  <a:srgbClr val="000000"/>
                </a:solidFill>
                <a:latin typeface="Arial"/>
                <a:ea typeface="微软雅黑"/>
              </a:rPr>
              <a:t>năm</a:t>
            </a:r>
            <a:r>
              <a:rPr lang="en-US" sz="3733" dirty="0">
                <a:solidFill>
                  <a:srgbClr val="000000"/>
                </a:solidFill>
                <a:latin typeface="Arial"/>
                <a:ea typeface="微软雅黑"/>
              </a:rPr>
              <a:t> 2022</a:t>
            </a:r>
          </a:p>
        </p:txBody>
      </p:sp>
      <p:pic>
        <p:nvPicPr>
          <p:cNvPr id="15" name="Picture 14" descr="Logo&#10;&#10;Description automatically generated">
            <a:extLst>
              <a:ext uri="{FF2B5EF4-FFF2-40B4-BE49-F238E27FC236}">
                <a16:creationId xmlns:a16="http://schemas.microsoft.com/office/drawing/2014/main" id="{C0DF8721-B290-4A7A-9929-71138FAA97C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58714" y="1279329"/>
            <a:ext cx="3227229" cy="1260700"/>
          </a:xfrm>
          <a:prstGeom prst="rect">
            <a:avLst/>
          </a:prstGeom>
        </p:spPr>
      </p:pic>
      <p:pic>
        <p:nvPicPr>
          <p:cNvPr id="7" name="Picture 6">
            <a:extLst>
              <a:ext uri="{FF2B5EF4-FFF2-40B4-BE49-F238E27FC236}">
                <a16:creationId xmlns:a16="http://schemas.microsoft.com/office/drawing/2014/main" id="{9B952912-0077-4C21-A2CA-C1E480950F9A}"/>
              </a:ext>
            </a:extLst>
          </p:cNvPr>
          <p:cNvPicPr>
            <a:picLocks noChangeAspect="1"/>
          </p:cNvPicPr>
          <p:nvPr/>
        </p:nvPicPr>
        <p:blipFill>
          <a:blip r:embed="rId9"/>
          <a:stretch>
            <a:fillRect/>
          </a:stretch>
        </p:blipFill>
        <p:spPr>
          <a:xfrm>
            <a:off x="2188754" y="2226120"/>
            <a:ext cx="6767147" cy="192650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endParaRPr>
          </a:p>
        </p:txBody>
      </p:sp>
      <p:grpSp>
        <p:nvGrpSpPr>
          <p:cNvPr id="11" name="Group 10">
            <a:extLst>
              <a:ext uri="{FF2B5EF4-FFF2-40B4-BE49-F238E27FC236}">
                <a16:creationId xmlns:a16="http://schemas.microsoft.com/office/drawing/2014/main" id="{E8D701D1-489C-4F88-8042-E72116D09F17}"/>
              </a:ext>
            </a:extLst>
          </p:cNvPr>
          <p:cNvGrpSpPr/>
          <p:nvPr/>
        </p:nvGrpSpPr>
        <p:grpSpPr>
          <a:xfrm>
            <a:off x="812939" y="2333418"/>
            <a:ext cx="8859837" cy="1683160"/>
            <a:chOff x="2155343" y="630649"/>
            <a:chExt cx="6644878" cy="1262370"/>
          </a:xfrm>
        </p:grpSpPr>
        <p:sp>
          <p:nvSpPr>
            <p:cNvPr id="12" name="Rectangle: Rounded Corners 43">
              <a:extLst>
                <a:ext uri="{FF2B5EF4-FFF2-40B4-BE49-F238E27FC236}">
                  <a16:creationId xmlns:a16="http://schemas.microsoft.com/office/drawing/2014/main" id="{41DB2D1E-BBD1-4254-B660-1C761A165A33}"/>
                </a:ext>
              </a:extLst>
            </p:cNvPr>
            <p:cNvSpPr/>
            <p:nvPr/>
          </p:nvSpPr>
          <p:spPr>
            <a:xfrm>
              <a:off x="2155343" y="630649"/>
              <a:ext cx="6644878" cy="1262370"/>
            </a:xfrm>
            <a:custGeom>
              <a:avLst/>
              <a:gdLst>
                <a:gd name="connsiteX0" fmla="*/ 0 w 6644878"/>
                <a:gd name="connsiteY0" fmla="*/ 210399 h 1262370"/>
                <a:gd name="connsiteX1" fmla="*/ 210399 w 6644878"/>
                <a:gd name="connsiteY1" fmla="*/ 0 h 1262370"/>
                <a:gd name="connsiteX2" fmla="*/ 838465 w 6644878"/>
                <a:gd name="connsiteY2" fmla="*/ 0 h 1262370"/>
                <a:gd name="connsiteX3" fmla="*/ 1279809 w 6644878"/>
                <a:gd name="connsiteY3" fmla="*/ 0 h 1262370"/>
                <a:gd name="connsiteX4" fmla="*/ 1721153 w 6644878"/>
                <a:gd name="connsiteY4" fmla="*/ 0 h 1262370"/>
                <a:gd name="connsiteX5" fmla="*/ 2411460 w 6644878"/>
                <a:gd name="connsiteY5" fmla="*/ 0 h 1262370"/>
                <a:gd name="connsiteX6" fmla="*/ 3039526 w 6644878"/>
                <a:gd name="connsiteY6" fmla="*/ 0 h 1262370"/>
                <a:gd name="connsiteX7" fmla="*/ 3418629 w 6644878"/>
                <a:gd name="connsiteY7" fmla="*/ 0 h 1262370"/>
                <a:gd name="connsiteX8" fmla="*/ 3922214 w 6644878"/>
                <a:gd name="connsiteY8" fmla="*/ 0 h 1262370"/>
                <a:gd name="connsiteX9" fmla="*/ 4550280 w 6644878"/>
                <a:gd name="connsiteY9" fmla="*/ 0 h 1262370"/>
                <a:gd name="connsiteX10" fmla="*/ 5178346 w 6644878"/>
                <a:gd name="connsiteY10" fmla="*/ 0 h 1262370"/>
                <a:gd name="connsiteX11" fmla="*/ 5557450 w 6644878"/>
                <a:gd name="connsiteY11" fmla="*/ 0 h 1262370"/>
                <a:gd name="connsiteX12" fmla="*/ 5936553 w 6644878"/>
                <a:gd name="connsiteY12" fmla="*/ 0 h 1262370"/>
                <a:gd name="connsiteX13" fmla="*/ 6434479 w 6644878"/>
                <a:gd name="connsiteY13" fmla="*/ 0 h 1262370"/>
                <a:gd name="connsiteX14" fmla="*/ 6644878 w 6644878"/>
                <a:gd name="connsiteY14" fmla="*/ 210399 h 1262370"/>
                <a:gd name="connsiteX15" fmla="*/ 6644878 w 6644878"/>
                <a:gd name="connsiteY15" fmla="*/ 605938 h 1262370"/>
                <a:gd name="connsiteX16" fmla="*/ 6644878 w 6644878"/>
                <a:gd name="connsiteY16" fmla="*/ 1051971 h 1262370"/>
                <a:gd name="connsiteX17" fmla="*/ 6434479 w 6644878"/>
                <a:gd name="connsiteY17" fmla="*/ 1262370 h 1262370"/>
                <a:gd name="connsiteX18" fmla="*/ 5993135 w 6644878"/>
                <a:gd name="connsiteY18" fmla="*/ 1262370 h 1262370"/>
                <a:gd name="connsiteX19" fmla="*/ 5427310 w 6644878"/>
                <a:gd name="connsiteY19" fmla="*/ 1262370 h 1262370"/>
                <a:gd name="connsiteX20" fmla="*/ 4985966 w 6644878"/>
                <a:gd name="connsiteY20" fmla="*/ 1262370 h 1262370"/>
                <a:gd name="connsiteX21" fmla="*/ 4482381 w 6644878"/>
                <a:gd name="connsiteY21" fmla="*/ 1262370 h 1262370"/>
                <a:gd name="connsiteX22" fmla="*/ 3916556 w 6644878"/>
                <a:gd name="connsiteY22" fmla="*/ 1262370 h 1262370"/>
                <a:gd name="connsiteX23" fmla="*/ 3350730 w 6644878"/>
                <a:gd name="connsiteY23" fmla="*/ 1262370 h 1262370"/>
                <a:gd name="connsiteX24" fmla="*/ 2660423 w 6644878"/>
                <a:gd name="connsiteY24" fmla="*/ 1262370 h 1262370"/>
                <a:gd name="connsiteX25" fmla="*/ 2032357 w 6644878"/>
                <a:gd name="connsiteY25" fmla="*/ 1262370 h 1262370"/>
                <a:gd name="connsiteX26" fmla="*/ 1653254 w 6644878"/>
                <a:gd name="connsiteY26" fmla="*/ 1262370 h 1262370"/>
                <a:gd name="connsiteX27" fmla="*/ 962947 w 6644878"/>
                <a:gd name="connsiteY27" fmla="*/ 1262370 h 1262370"/>
                <a:gd name="connsiteX28" fmla="*/ 210399 w 6644878"/>
                <a:gd name="connsiteY28" fmla="*/ 1262370 h 1262370"/>
                <a:gd name="connsiteX29" fmla="*/ 0 w 6644878"/>
                <a:gd name="connsiteY29" fmla="*/ 1051971 h 1262370"/>
                <a:gd name="connsiteX30" fmla="*/ 0 w 6644878"/>
                <a:gd name="connsiteY30" fmla="*/ 648016 h 1262370"/>
                <a:gd name="connsiteX31" fmla="*/ 0 w 6644878"/>
                <a:gd name="connsiteY31" fmla="*/ 210399 h 126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644878" h="1262370" fill="none" extrusionOk="0">
                  <a:moveTo>
                    <a:pt x="0" y="210399"/>
                  </a:moveTo>
                  <a:cubicBezTo>
                    <a:pt x="23810" y="104895"/>
                    <a:pt x="100509" y="-206"/>
                    <a:pt x="210399" y="0"/>
                  </a:cubicBezTo>
                  <a:cubicBezTo>
                    <a:pt x="492335" y="-54363"/>
                    <a:pt x="525848" y="6963"/>
                    <a:pt x="838465" y="0"/>
                  </a:cubicBezTo>
                  <a:cubicBezTo>
                    <a:pt x="1151082" y="-6963"/>
                    <a:pt x="1090451" y="20186"/>
                    <a:pt x="1279809" y="0"/>
                  </a:cubicBezTo>
                  <a:cubicBezTo>
                    <a:pt x="1469167" y="-20186"/>
                    <a:pt x="1537717" y="40348"/>
                    <a:pt x="1721153" y="0"/>
                  </a:cubicBezTo>
                  <a:cubicBezTo>
                    <a:pt x="1904589" y="-40348"/>
                    <a:pt x="2138847" y="77985"/>
                    <a:pt x="2411460" y="0"/>
                  </a:cubicBezTo>
                  <a:cubicBezTo>
                    <a:pt x="2684073" y="-77985"/>
                    <a:pt x="2821895" y="14974"/>
                    <a:pt x="3039526" y="0"/>
                  </a:cubicBezTo>
                  <a:cubicBezTo>
                    <a:pt x="3257157" y="-14974"/>
                    <a:pt x="3266596" y="25069"/>
                    <a:pt x="3418629" y="0"/>
                  </a:cubicBezTo>
                  <a:cubicBezTo>
                    <a:pt x="3570662" y="-25069"/>
                    <a:pt x="3812154" y="24275"/>
                    <a:pt x="3922214" y="0"/>
                  </a:cubicBezTo>
                  <a:cubicBezTo>
                    <a:pt x="4032274" y="-24275"/>
                    <a:pt x="4346347" y="40491"/>
                    <a:pt x="4550280" y="0"/>
                  </a:cubicBezTo>
                  <a:cubicBezTo>
                    <a:pt x="4754213" y="-40491"/>
                    <a:pt x="5017380" y="56787"/>
                    <a:pt x="5178346" y="0"/>
                  </a:cubicBezTo>
                  <a:cubicBezTo>
                    <a:pt x="5339312" y="-56787"/>
                    <a:pt x="5470584" y="316"/>
                    <a:pt x="5557450" y="0"/>
                  </a:cubicBezTo>
                  <a:cubicBezTo>
                    <a:pt x="5644316" y="-316"/>
                    <a:pt x="5834493" y="27027"/>
                    <a:pt x="5936553" y="0"/>
                  </a:cubicBezTo>
                  <a:cubicBezTo>
                    <a:pt x="6038613" y="-27027"/>
                    <a:pt x="6263078" y="40413"/>
                    <a:pt x="6434479" y="0"/>
                  </a:cubicBezTo>
                  <a:cubicBezTo>
                    <a:pt x="6570413" y="-9372"/>
                    <a:pt x="6645711" y="98742"/>
                    <a:pt x="6644878" y="210399"/>
                  </a:cubicBezTo>
                  <a:cubicBezTo>
                    <a:pt x="6656065" y="361163"/>
                    <a:pt x="6639229" y="483496"/>
                    <a:pt x="6644878" y="605938"/>
                  </a:cubicBezTo>
                  <a:cubicBezTo>
                    <a:pt x="6650527" y="728380"/>
                    <a:pt x="6607342" y="880146"/>
                    <a:pt x="6644878" y="1051971"/>
                  </a:cubicBezTo>
                  <a:cubicBezTo>
                    <a:pt x="6668813" y="1166537"/>
                    <a:pt x="6549994" y="1257005"/>
                    <a:pt x="6434479" y="1262370"/>
                  </a:cubicBezTo>
                  <a:cubicBezTo>
                    <a:pt x="6295141" y="1263227"/>
                    <a:pt x="6183876" y="1223307"/>
                    <a:pt x="5993135" y="1262370"/>
                  </a:cubicBezTo>
                  <a:cubicBezTo>
                    <a:pt x="5802394" y="1301433"/>
                    <a:pt x="5683068" y="1239933"/>
                    <a:pt x="5427310" y="1262370"/>
                  </a:cubicBezTo>
                  <a:cubicBezTo>
                    <a:pt x="5171552" y="1284807"/>
                    <a:pt x="5112343" y="1251953"/>
                    <a:pt x="4985966" y="1262370"/>
                  </a:cubicBezTo>
                  <a:cubicBezTo>
                    <a:pt x="4859589" y="1272787"/>
                    <a:pt x="4607267" y="1244839"/>
                    <a:pt x="4482381" y="1262370"/>
                  </a:cubicBezTo>
                  <a:cubicBezTo>
                    <a:pt x="4357496" y="1279901"/>
                    <a:pt x="4149069" y="1229569"/>
                    <a:pt x="3916556" y="1262370"/>
                  </a:cubicBezTo>
                  <a:cubicBezTo>
                    <a:pt x="3684044" y="1295171"/>
                    <a:pt x="3535302" y="1198007"/>
                    <a:pt x="3350730" y="1262370"/>
                  </a:cubicBezTo>
                  <a:cubicBezTo>
                    <a:pt x="3166158" y="1326733"/>
                    <a:pt x="2866509" y="1212365"/>
                    <a:pt x="2660423" y="1262370"/>
                  </a:cubicBezTo>
                  <a:cubicBezTo>
                    <a:pt x="2454337" y="1312375"/>
                    <a:pt x="2279892" y="1234388"/>
                    <a:pt x="2032357" y="1262370"/>
                  </a:cubicBezTo>
                  <a:cubicBezTo>
                    <a:pt x="1784822" y="1290352"/>
                    <a:pt x="1834888" y="1256956"/>
                    <a:pt x="1653254" y="1262370"/>
                  </a:cubicBezTo>
                  <a:cubicBezTo>
                    <a:pt x="1471620" y="1267784"/>
                    <a:pt x="1155283" y="1222427"/>
                    <a:pt x="962947" y="1262370"/>
                  </a:cubicBezTo>
                  <a:cubicBezTo>
                    <a:pt x="770611" y="1302313"/>
                    <a:pt x="418330" y="1193500"/>
                    <a:pt x="210399" y="1262370"/>
                  </a:cubicBezTo>
                  <a:cubicBezTo>
                    <a:pt x="82872" y="1268726"/>
                    <a:pt x="-21752" y="1180453"/>
                    <a:pt x="0" y="1051971"/>
                  </a:cubicBezTo>
                  <a:cubicBezTo>
                    <a:pt x="-24026" y="861835"/>
                    <a:pt x="23561" y="737703"/>
                    <a:pt x="0" y="648016"/>
                  </a:cubicBezTo>
                  <a:cubicBezTo>
                    <a:pt x="-23561" y="558329"/>
                    <a:pt x="43407" y="412163"/>
                    <a:pt x="0" y="210399"/>
                  </a:cubicBezTo>
                  <a:close/>
                </a:path>
                <a:path w="6644878" h="1262370" stroke="0" extrusionOk="0">
                  <a:moveTo>
                    <a:pt x="0" y="210399"/>
                  </a:moveTo>
                  <a:cubicBezTo>
                    <a:pt x="-14544" y="89902"/>
                    <a:pt x="108328" y="10756"/>
                    <a:pt x="210399" y="0"/>
                  </a:cubicBezTo>
                  <a:cubicBezTo>
                    <a:pt x="506952" y="-24442"/>
                    <a:pt x="682351" y="17164"/>
                    <a:pt x="838465" y="0"/>
                  </a:cubicBezTo>
                  <a:cubicBezTo>
                    <a:pt x="994579" y="-17164"/>
                    <a:pt x="1184967" y="2293"/>
                    <a:pt x="1466532" y="0"/>
                  </a:cubicBezTo>
                  <a:cubicBezTo>
                    <a:pt x="1748097" y="-2293"/>
                    <a:pt x="1890028" y="12598"/>
                    <a:pt x="2094598" y="0"/>
                  </a:cubicBezTo>
                  <a:cubicBezTo>
                    <a:pt x="2299168" y="-12598"/>
                    <a:pt x="2599756" y="15626"/>
                    <a:pt x="2784905" y="0"/>
                  </a:cubicBezTo>
                  <a:cubicBezTo>
                    <a:pt x="2970054" y="-15626"/>
                    <a:pt x="3069290" y="22384"/>
                    <a:pt x="3226249" y="0"/>
                  </a:cubicBezTo>
                  <a:cubicBezTo>
                    <a:pt x="3383208" y="-22384"/>
                    <a:pt x="3584890" y="52893"/>
                    <a:pt x="3792074" y="0"/>
                  </a:cubicBezTo>
                  <a:cubicBezTo>
                    <a:pt x="3999259" y="-52893"/>
                    <a:pt x="4145132" y="30848"/>
                    <a:pt x="4295659" y="0"/>
                  </a:cubicBezTo>
                  <a:cubicBezTo>
                    <a:pt x="4446187" y="-30848"/>
                    <a:pt x="4563152" y="1944"/>
                    <a:pt x="4737003" y="0"/>
                  </a:cubicBezTo>
                  <a:cubicBezTo>
                    <a:pt x="4910854" y="-1944"/>
                    <a:pt x="5083002" y="62021"/>
                    <a:pt x="5365069" y="0"/>
                  </a:cubicBezTo>
                  <a:cubicBezTo>
                    <a:pt x="5647136" y="-62021"/>
                    <a:pt x="5589033" y="14790"/>
                    <a:pt x="5744172" y="0"/>
                  </a:cubicBezTo>
                  <a:cubicBezTo>
                    <a:pt x="5899311" y="-14790"/>
                    <a:pt x="6126732" y="1517"/>
                    <a:pt x="6434479" y="0"/>
                  </a:cubicBezTo>
                  <a:cubicBezTo>
                    <a:pt x="6555718" y="-16723"/>
                    <a:pt x="6651973" y="79946"/>
                    <a:pt x="6644878" y="210399"/>
                  </a:cubicBezTo>
                  <a:cubicBezTo>
                    <a:pt x="6692896" y="414589"/>
                    <a:pt x="6637373" y="476723"/>
                    <a:pt x="6644878" y="631185"/>
                  </a:cubicBezTo>
                  <a:cubicBezTo>
                    <a:pt x="6652383" y="785647"/>
                    <a:pt x="6614339" y="904964"/>
                    <a:pt x="6644878" y="1051971"/>
                  </a:cubicBezTo>
                  <a:cubicBezTo>
                    <a:pt x="6617107" y="1187186"/>
                    <a:pt x="6551859" y="1259887"/>
                    <a:pt x="6434479" y="1262370"/>
                  </a:cubicBezTo>
                  <a:cubicBezTo>
                    <a:pt x="6298290" y="1307764"/>
                    <a:pt x="6066735" y="1240674"/>
                    <a:pt x="5868654" y="1262370"/>
                  </a:cubicBezTo>
                  <a:cubicBezTo>
                    <a:pt x="5670574" y="1284066"/>
                    <a:pt x="5598812" y="1226475"/>
                    <a:pt x="5365069" y="1262370"/>
                  </a:cubicBezTo>
                  <a:cubicBezTo>
                    <a:pt x="5131327" y="1298265"/>
                    <a:pt x="5014381" y="1206814"/>
                    <a:pt x="4737003" y="1262370"/>
                  </a:cubicBezTo>
                  <a:cubicBezTo>
                    <a:pt x="4459625" y="1317926"/>
                    <a:pt x="4514050" y="1234122"/>
                    <a:pt x="4295659" y="1262370"/>
                  </a:cubicBezTo>
                  <a:cubicBezTo>
                    <a:pt x="4077268" y="1290618"/>
                    <a:pt x="4012594" y="1218308"/>
                    <a:pt x="3854315" y="1262370"/>
                  </a:cubicBezTo>
                  <a:cubicBezTo>
                    <a:pt x="3696036" y="1306432"/>
                    <a:pt x="3436025" y="1195551"/>
                    <a:pt x="3288489" y="1262370"/>
                  </a:cubicBezTo>
                  <a:cubicBezTo>
                    <a:pt x="3140953" y="1329189"/>
                    <a:pt x="2953101" y="1251055"/>
                    <a:pt x="2722664" y="1262370"/>
                  </a:cubicBezTo>
                  <a:cubicBezTo>
                    <a:pt x="2492228" y="1273685"/>
                    <a:pt x="2515713" y="1218431"/>
                    <a:pt x="2343561" y="1262370"/>
                  </a:cubicBezTo>
                  <a:cubicBezTo>
                    <a:pt x="2171409" y="1306309"/>
                    <a:pt x="2094134" y="1239824"/>
                    <a:pt x="1902217" y="1262370"/>
                  </a:cubicBezTo>
                  <a:cubicBezTo>
                    <a:pt x="1710300" y="1284916"/>
                    <a:pt x="1604912" y="1230225"/>
                    <a:pt x="1523114" y="1262370"/>
                  </a:cubicBezTo>
                  <a:cubicBezTo>
                    <a:pt x="1441316" y="1294515"/>
                    <a:pt x="1219732" y="1247731"/>
                    <a:pt x="1081770" y="1262370"/>
                  </a:cubicBezTo>
                  <a:cubicBezTo>
                    <a:pt x="943808" y="1277009"/>
                    <a:pt x="631432" y="1172336"/>
                    <a:pt x="210399" y="1262370"/>
                  </a:cubicBezTo>
                  <a:cubicBezTo>
                    <a:pt x="89306" y="1269770"/>
                    <a:pt x="-11531" y="1171842"/>
                    <a:pt x="0" y="1051971"/>
                  </a:cubicBezTo>
                  <a:cubicBezTo>
                    <a:pt x="-9625" y="939466"/>
                    <a:pt x="5155" y="808075"/>
                    <a:pt x="0" y="622769"/>
                  </a:cubicBezTo>
                  <a:cubicBezTo>
                    <a:pt x="-5155" y="437463"/>
                    <a:pt x="32529" y="333749"/>
                    <a:pt x="0" y="210399"/>
                  </a:cubicBezTo>
                  <a:close/>
                </a:path>
              </a:pathLst>
            </a:custGeom>
            <a:solidFill>
              <a:srgbClr val="E0FB9B"/>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3200" kern="0">
                <a:solidFill>
                  <a:prstClr val="white"/>
                </a:solidFill>
                <a:latin typeface="等线"/>
                <a:ea typeface="宋体" pitchFamily="2" charset="-122"/>
              </a:endParaRPr>
            </a:p>
          </p:txBody>
        </p:sp>
        <p:sp>
          <p:nvSpPr>
            <p:cNvPr id="13" name="Rectangle 12">
              <a:extLst>
                <a:ext uri="{FF2B5EF4-FFF2-40B4-BE49-F238E27FC236}">
                  <a16:creationId xmlns:a16="http://schemas.microsoft.com/office/drawing/2014/main" id="{38530A37-E4B5-4B5A-94CC-ACEEF9DAD5EB}"/>
                </a:ext>
              </a:extLst>
            </p:cNvPr>
            <p:cNvSpPr/>
            <p:nvPr/>
          </p:nvSpPr>
          <p:spPr>
            <a:xfrm>
              <a:off x="2241067" y="753759"/>
              <a:ext cx="6473429" cy="1054231"/>
            </a:xfrm>
            <a:prstGeom prst="rect">
              <a:avLst/>
            </a:prstGeom>
          </p:spPr>
          <p:txBody>
            <a:bodyPr wrap="square">
              <a:spAutoFit/>
            </a:bodyPr>
            <a:lstStyle/>
            <a:p>
              <a:pPr algn="ctr" defTabSz="1219170" fontAlgn="base">
                <a:spcBef>
                  <a:spcPct val="0"/>
                </a:spcBef>
                <a:spcAft>
                  <a:spcPct val="0"/>
                </a:spcAft>
              </a:pPr>
              <a:r>
                <a:rPr lang="en-US" sz="4267" b="1">
                  <a:solidFill>
                    <a:srgbClr val="00B050"/>
                  </a:solidFill>
                  <a:latin typeface="Calibri" panose="020F0502020204030204" pitchFamily="34" charset="0"/>
                  <a:ea typeface="宋体" pitchFamily="2" charset="-122"/>
                  <a:cs typeface="Calibri" panose="020F0502020204030204" pitchFamily="34" charset="0"/>
                </a:rPr>
                <a:t>Sau bài học, em rút ra bài học liên hệ bản thân là gì?</a:t>
              </a:r>
            </a:p>
          </p:txBody>
        </p:sp>
      </p:grpSp>
      <p:sp>
        <p:nvSpPr>
          <p:cNvPr id="14" name="Rectangle 13">
            <a:extLst>
              <a:ext uri="{FF2B5EF4-FFF2-40B4-BE49-F238E27FC236}">
                <a16:creationId xmlns:a16="http://schemas.microsoft.com/office/drawing/2014/main" id="{AB1E8F35-CDFE-422C-9FA5-C101A394A45E}"/>
              </a:ext>
            </a:extLst>
          </p:cNvPr>
          <p:cNvSpPr/>
          <p:nvPr/>
        </p:nvSpPr>
        <p:spPr>
          <a:xfrm>
            <a:off x="927238" y="4307549"/>
            <a:ext cx="12392919" cy="748988"/>
          </a:xfrm>
          <a:prstGeom prst="rect">
            <a:avLst/>
          </a:prstGeom>
        </p:spPr>
        <p:txBody>
          <a:bodyPr wrap="square">
            <a:spAutoFit/>
          </a:bodyPr>
          <a:lstStyle/>
          <a:p>
            <a:pPr defTabSz="1219170" fontAlgn="base">
              <a:spcBef>
                <a:spcPct val="0"/>
              </a:spcBef>
              <a:spcAft>
                <a:spcPct val="0"/>
              </a:spcAft>
            </a:pPr>
            <a:r>
              <a:rPr lang="vi-VN"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Biết</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giúp</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đỡ</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mẹ</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các</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công</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việc</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nhà</a:t>
            </a:r>
            <a:endParaRPr lang="vi-VN" sz="4267" b="1" dirty="0">
              <a:solidFill>
                <a:srgbClr val="002060"/>
              </a:solidFill>
              <a:latin typeface="Calibri" panose="020F0502020204030204" pitchFamily="34" charset="0"/>
              <a:ea typeface="宋体" pitchFamily="2" charset="-122"/>
              <a:cs typeface="Calibri" panose="020F0502020204030204" pitchFamily="34" charset="0"/>
            </a:endParaRPr>
          </a:p>
        </p:txBody>
      </p:sp>
      <p:sp>
        <p:nvSpPr>
          <p:cNvPr id="16" name="Rectangle 15">
            <a:extLst>
              <a:ext uri="{FF2B5EF4-FFF2-40B4-BE49-F238E27FC236}">
                <a16:creationId xmlns:a16="http://schemas.microsoft.com/office/drawing/2014/main" id="{D3CC94C0-B334-49D1-82CE-05AEED8DB9A2}"/>
              </a:ext>
            </a:extLst>
          </p:cNvPr>
          <p:cNvSpPr/>
          <p:nvPr/>
        </p:nvSpPr>
        <p:spPr>
          <a:xfrm>
            <a:off x="927238" y="5197090"/>
            <a:ext cx="3885068" cy="827791"/>
          </a:xfrm>
          <a:prstGeom prst="rect">
            <a:avLst/>
          </a:prstGeom>
        </p:spPr>
        <p:txBody>
          <a:bodyPr wrap="square">
            <a:spAutoFit/>
          </a:bodyPr>
          <a:lstStyle/>
          <a:p>
            <a:pPr defTabSz="1219170" fontAlgn="base">
              <a:lnSpc>
                <a:spcPct val="120000"/>
              </a:lnSpc>
              <a:spcBef>
                <a:spcPct val="0"/>
              </a:spcBef>
              <a:spcAft>
                <a:spcPct val="0"/>
              </a:spcAft>
            </a:pPr>
            <a:r>
              <a:rPr lang="en-US" sz="4267" b="1" dirty="0">
                <a:solidFill>
                  <a:srgbClr val="002060"/>
                </a:solidFill>
                <a:latin typeface="Calibri" panose="020F0502020204030204" pitchFamily="34" charset="0"/>
                <a:ea typeface="宋体" pitchFamily="2" charset="-122"/>
                <a:cs typeface="Calibri" panose="020F0502020204030204" pitchFamily="34" charset="0"/>
              </a:rPr>
              <a:t>- ...</a:t>
            </a:r>
          </a:p>
        </p:txBody>
      </p:sp>
      <p:pic>
        <p:nvPicPr>
          <p:cNvPr id="17" name="Picture 16">
            <a:extLst>
              <a:ext uri="{FF2B5EF4-FFF2-40B4-BE49-F238E27FC236}">
                <a16:creationId xmlns:a16="http://schemas.microsoft.com/office/drawing/2014/main" id="{7DD6987C-4AF3-4910-8E6B-686493597110}"/>
              </a:ext>
            </a:extLst>
          </p:cNvPr>
          <p:cNvPicPr>
            <a:picLocks noChangeAspect="1"/>
          </p:cNvPicPr>
          <p:nvPr/>
        </p:nvPicPr>
        <p:blipFill>
          <a:blip r:embed="rId5"/>
          <a:stretch>
            <a:fillRect/>
          </a:stretch>
        </p:blipFill>
        <p:spPr>
          <a:xfrm>
            <a:off x="4098555" y="543405"/>
            <a:ext cx="4139543" cy="1072989"/>
          </a:xfrm>
          <a:prstGeom prst="rect">
            <a:avLst/>
          </a:prstGeom>
        </p:spPr>
      </p:pic>
    </p:spTree>
    <p:extLst>
      <p:ext uri="{BB962C8B-B14F-4D97-AF65-F5344CB8AC3E}">
        <p14:creationId xmlns:p14="http://schemas.microsoft.com/office/powerpoint/2010/main" val="24685475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randombar(horizont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016133" y="270360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1">
                <a:lumMod val="20000"/>
                <a:lumOff val="80000"/>
              </a:schemeClr>
            </a:solid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solidFill>
              <a:srgbClr val="DADA75"/>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37318" y="2051093"/>
              <a:ext cx="898323" cy="900247"/>
            </a:xfrm>
            <a:prstGeom prst="rect">
              <a:avLst/>
            </a:prstGeom>
            <a:no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03</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7" y="0"/>
            <a:ext cx="11988644" cy="6858000"/>
            <a:chOff x="152517" y="0"/>
            <a:chExt cx="8991483"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1993" y="0"/>
              <a:ext cx="1632007" cy="5143500"/>
            </a:xfrm>
            <a:prstGeom prst="rect">
              <a:avLst/>
            </a:prstGeom>
          </p:spPr>
        </p:pic>
      </p:grpSp>
      <p:pic>
        <p:nvPicPr>
          <p:cNvPr id="10" name="Picture 9" descr="Logo&#10;&#10;Description automatically generated">
            <a:extLst>
              <a:ext uri="{FF2B5EF4-FFF2-40B4-BE49-F238E27FC236}">
                <a16:creationId xmlns:a16="http://schemas.microsoft.com/office/drawing/2014/main" id="{8FB2DE05-444A-414F-911C-B25AE29DBF7C}"/>
              </a:ext>
            </a:extLst>
          </p:cNvPr>
          <p:cNvPicPr>
            <a:picLocks noChangeAspect="1"/>
          </p:cNvPicPr>
          <p:nvPr/>
        </p:nvPicPr>
        <p:blipFill>
          <a:blip r:embed="rId5">
            <a:duotone>
              <a:prstClr val="black"/>
              <a:schemeClr val="tx2">
                <a:tint val="45000"/>
                <a:satMod val="400000"/>
              </a:schemeClr>
            </a:duotone>
          </a:blip>
          <a:stretch>
            <a:fillRect/>
          </a:stretch>
        </p:blipFill>
        <p:spPr>
          <a:xfrm>
            <a:off x="2653650" y="2584431"/>
            <a:ext cx="8017268" cy="2903307"/>
          </a:xfrm>
          <a:prstGeom prst="rect">
            <a:avLst/>
          </a:prstGeom>
        </p:spPr>
      </p:pic>
    </p:spTree>
    <p:extLst>
      <p:ext uri="{BB962C8B-B14F-4D97-AF65-F5344CB8AC3E}">
        <p14:creationId xmlns:p14="http://schemas.microsoft.com/office/powerpoint/2010/main" val="20318536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spTree>
    <p:extLst>
      <p:ext uri="{BB962C8B-B14F-4D97-AF65-F5344CB8AC3E}">
        <p14:creationId xmlns:p14="http://schemas.microsoft.com/office/powerpoint/2010/main" val="593004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Tree>
    <p:extLst>
      <p:ext uri="{BB962C8B-B14F-4D97-AF65-F5344CB8AC3E}">
        <p14:creationId xmlns:p14="http://schemas.microsoft.com/office/powerpoint/2010/main" val="3902827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16" y="2942234"/>
            <a:ext cx="12192000" cy="3913532"/>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357" y="1"/>
            <a:ext cx="11093804" cy="2165120"/>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14529" y="1"/>
            <a:ext cx="2038776" cy="6378743"/>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0420" y="3598492"/>
            <a:ext cx="3759101" cy="3186384"/>
          </a:xfrm>
          <a:prstGeom prst="rect">
            <a:avLst/>
          </a:prstGeom>
        </p:spPr>
      </p:pic>
      <p:pic>
        <p:nvPicPr>
          <p:cNvPr id="14" name="Picture 13" descr="Text&#10;&#10;Description automatically generated">
            <a:extLst>
              <a:ext uri="{FF2B5EF4-FFF2-40B4-BE49-F238E27FC236}">
                <a16:creationId xmlns:a16="http://schemas.microsoft.com/office/drawing/2014/main" id="{201DA9B0-073B-48F0-B59D-55EF6CD24D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85128" y="676877"/>
            <a:ext cx="5839624" cy="2850728"/>
          </a:xfrm>
          <a:prstGeom prst="rect">
            <a:avLst/>
          </a:prstGeom>
        </p:spPr>
      </p:pic>
    </p:spTree>
    <p:custDataLst>
      <p:tags r:id="rId1"/>
    </p:custDataLst>
    <p:extLst>
      <p:ext uri="{BB962C8B-B14F-4D97-AF65-F5344CB8AC3E}">
        <p14:creationId xmlns:p14="http://schemas.microsoft.com/office/powerpoint/2010/main" val="29557618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0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627308" y="273706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1">
                <a:lumMod val="20000"/>
                <a:lumOff val="80000"/>
              </a:schemeClr>
            </a:solid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solidFill>
              <a:schemeClr val="tx1"/>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83002" y="2051093"/>
              <a:ext cx="898323" cy="900247"/>
            </a:xfrm>
            <a:prstGeom prst="rect">
              <a:avLst/>
            </a:prstGeom>
            <a:no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01</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7" y="0"/>
            <a:ext cx="12066529" cy="6858000"/>
            <a:chOff x="152517" y="0"/>
            <a:chExt cx="9049897"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0407" y="0"/>
              <a:ext cx="1632007" cy="5143500"/>
            </a:xfrm>
            <a:prstGeom prst="rect">
              <a:avLst/>
            </a:prstGeom>
          </p:spPr>
        </p:pic>
      </p:grpSp>
      <p:pic>
        <p:nvPicPr>
          <p:cNvPr id="56" name="Picture 55" descr="Text&#10;&#10;Description automatically generated">
            <a:extLst>
              <a:ext uri="{FF2B5EF4-FFF2-40B4-BE49-F238E27FC236}">
                <a16:creationId xmlns:a16="http://schemas.microsoft.com/office/drawing/2014/main" id="{1C2C173E-672C-4F4A-BCB0-57271750D092}"/>
              </a:ext>
            </a:extLst>
          </p:cNvPr>
          <p:cNvPicPr>
            <a:picLocks noChangeAspect="1"/>
          </p:cNvPicPr>
          <p:nvPr/>
        </p:nvPicPr>
        <p:blipFill>
          <a:blip r:embed="rId5"/>
          <a:stretch>
            <a:fillRect/>
          </a:stretch>
        </p:blipFill>
        <p:spPr>
          <a:xfrm>
            <a:off x="3406293" y="1976094"/>
            <a:ext cx="6568999" cy="3825940"/>
          </a:xfrm>
          <a:prstGeom prst="rect">
            <a:avLst/>
          </a:prstGeom>
        </p:spPr>
      </p:pic>
    </p:spTree>
    <p:extLst>
      <p:ext uri="{BB962C8B-B14F-4D97-AF65-F5344CB8AC3E}">
        <p14:creationId xmlns:p14="http://schemas.microsoft.com/office/powerpoint/2010/main" val="291969917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6680BD7-C46D-4AC2-A1AB-5A7D2291D916}"/>
              </a:ext>
            </a:extLst>
          </p:cNvPr>
          <p:cNvGrpSpPr/>
          <p:nvPr/>
        </p:nvGrpSpPr>
        <p:grpSpPr>
          <a:xfrm>
            <a:off x="328220" y="1498652"/>
            <a:ext cx="11483027" cy="5359349"/>
            <a:chOff x="217756" y="65357"/>
            <a:chExt cx="11838777" cy="6473286"/>
          </a:xfrm>
        </p:grpSpPr>
        <p:sp>
          <p:nvSpPr>
            <p:cNvPr id="4" name="Rectangle: Rounded Corners 3">
              <a:extLst>
                <a:ext uri="{FF2B5EF4-FFF2-40B4-BE49-F238E27FC236}">
                  <a16:creationId xmlns:a16="http://schemas.microsoft.com/office/drawing/2014/main" id="{9484BB6C-B004-43AE-AF14-4E13D7565E83}"/>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chemeClr val="accent6">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5" name="Rectangle: Rounded Corners 4">
              <a:extLst>
                <a:ext uri="{FF2B5EF4-FFF2-40B4-BE49-F238E27FC236}">
                  <a16:creationId xmlns:a16="http://schemas.microsoft.com/office/drawing/2014/main" id="{DEE3A824-D442-497B-939A-8BAF885BB37E}"/>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noFill/>
            <a:ln w="57150">
              <a:solidFill>
                <a:schemeClr val="accent6">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6" name="Oval 5">
              <a:extLst>
                <a:ext uri="{FF2B5EF4-FFF2-40B4-BE49-F238E27FC236}">
                  <a16:creationId xmlns:a16="http://schemas.microsoft.com/office/drawing/2014/main" id="{19EEBA69-3E5C-47F0-9A19-85184796E3F0}"/>
                </a:ext>
              </a:extLst>
            </p:cNvPr>
            <p:cNvSpPr/>
            <p:nvPr/>
          </p:nvSpPr>
          <p:spPr>
            <a:xfrm>
              <a:off x="11284753" y="6074315"/>
              <a:ext cx="309553" cy="3095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7" name="Oval 6">
              <a:extLst>
                <a:ext uri="{FF2B5EF4-FFF2-40B4-BE49-F238E27FC236}">
                  <a16:creationId xmlns:a16="http://schemas.microsoft.com/office/drawing/2014/main" id="{4F2B74D1-6B9A-42CD-859E-86283466A9D5}"/>
                </a:ext>
              </a:extLst>
            </p:cNvPr>
            <p:cNvSpPr/>
            <p:nvPr/>
          </p:nvSpPr>
          <p:spPr>
            <a:xfrm>
              <a:off x="11609756" y="1276460"/>
              <a:ext cx="309553" cy="30955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8" name="Oval 7">
              <a:extLst>
                <a:ext uri="{FF2B5EF4-FFF2-40B4-BE49-F238E27FC236}">
                  <a16:creationId xmlns:a16="http://schemas.microsoft.com/office/drawing/2014/main" id="{3696A475-221B-4B4D-BD1D-CFF280B101A2}"/>
                </a:ext>
              </a:extLst>
            </p:cNvPr>
            <p:cNvSpPr/>
            <p:nvPr/>
          </p:nvSpPr>
          <p:spPr>
            <a:xfrm>
              <a:off x="217756" y="966907"/>
              <a:ext cx="309553" cy="30955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9" name="Oval 8">
              <a:extLst>
                <a:ext uri="{FF2B5EF4-FFF2-40B4-BE49-F238E27FC236}">
                  <a16:creationId xmlns:a16="http://schemas.microsoft.com/office/drawing/2014/main" id="{4BBDDC96-397A-4180-BFF8-515B8C3FE94B}"/>
                </a:ext>
              </a:extLst>
            </p:cNvPr>
            <p:cNvSpPr/>
            <p:nvPr/>
          </p:nvSpPr>
          <p:spPr>
            <a:xfrm>
              <a:off x="802603" y="6074314"/>
              <a:ext cx="309553" cy="30955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10" name="Oval 9">
              <a:extLst>
                <a:ext uri="{FF2B5EF4-FFF2-40B4-BE49-F238E27FC236}">
                  <a16:creationId xmlns:a16="http://schemas.microsoft.com/office/drawing/2014/main" id="{5FDF89EC-12E1-42BF-9FA4-5188BF4EE441}"/>
                </a:ext>
              </a:extLst>
            </p:cNvPr>
            <p:cNvSpPr/>
            <p:nvPr/>
          </p:nvSpPr>
          <p:spPr>
            <a:xfrm>
              <a:off x="4184438" y="65357"/>
              <a:ext cx="309553" cy="30955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11" name="Oval 10">
              <a:extLst>
                <a:ext uri="{FF2B5EF4-FFF2-40B4-BE49-F238E27FC236}">
                  <a16:creationId xmlns:a16="http://schemas.microsoft.com/office/drawing/2014/main" id="{C59A9B8F-837B-4B5D-8D9F-0A731BE7F78C}"/>
                </a:ext>
              </a:extLst>
            </p:cNvPr>
            <p:cNvSpPr/>
            <p:nvPr/>
          </p:nvSpPr>
          <p:spPr>
            <a:xfrm>
              <a:off x="7980920" y="6229090"/>
              <a:ext cx="309553" cy="309553"/>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sp>
          <p:nvSpPr>
            <p:cNvPr id="12" name="Oval 11">
              <a:extLst>
                <a:ext uri="{FF2B5EF4-FFF2-40B4-BE49-F238E27FC236}">
                  <a16:creationId xmlns:a16="http://schemas.microsoft.com/office/drawing/2014/main" id="{968ECB00-161D-4A6D-8725-D13CA7A493C3}"/>
                </a:ext>
              </a:extLst>
            </p:cNvPr>
            <p:cNvSpPr/>
            <p:nvPr/>
          </p:nvSpPr>
          <p:spPr>
            <a:xfrm>
              <a:off x="267677" y="860323"/>
              <a:ext cx="204457" cy="204457"/>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grpSp>
      <p:pic>
        <p:nvPicPr>
          <p:cNvPr id="14" name="图片 2">
            <a:extLst>
              <a:ext uri="{FF2B5EF4-FFF2-40B4-BE49-F238E27FC236}">
                <a16:creationId xmlns:a16="http://schemas.microsoft.com/office/drawing/2014/main" id="{37D6D3E3-75BA-4A54-9434-96FB2881D1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6905" y="3750833"/>
            <a:ext cx="4632508" cy="1134243"/>
          </a:xfrm>
          <a:prstGeom prst="rect">
            <a:avLst/>
          </a:prstGeom>
        </p:spPr>
      </p:pic>
      <p:pic>
        <p:nvPicPr>
          <p:cNvPr id="15" name="Picture 14" descr="A close-up of a toy&#10;&#10;Description automatically generated with medium confidence">
            <a:extLst>
              <a:ext uri="{FF2B5EF4-FFF2-40B4-BE49-F238E27FC236}">
                <a16:creationId xmlns:a16="http://schemas.microsoft.com/office/drawing/2014/main" id="{8AF0A0FA-81EF-4516-B7FE-AAA1FE0AE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9219" y="1633063"/>
            <a:ext cx="1887887" cy="2179053"/>
          </a:xfrm>
          <a:prstGeom prst="rect">
            <a:avLst/>
          </a:prstGeom>
        </p:spPr>
      </p:pic>
      <p:sp>
        <p:nvSpPr>
          <p:cNvPr id="16" name="TextBox 28">
            <a:extLst>
              <a:ext uri="{FF2B5EF4-FFF2-40B4-BE49-F238E27FC236}">
                <a16:creationId xmlns:a16="http://schemas.microsoft.com/office/drawing/2014/main" id="{59CD885A-7A0B-4C73-A56A-884A01B63913}"/>
              </a:ext>
            </a:extLst>
          </p:cNvPr>
          <p:cNvSpPr txBox="1"/>
          <p:nvPr/>
        </p:nvSpPr>
        <p:spPr>
          <a:xfrm>
            <a:off x="4974962" y="5591865"/>
            <a:ext cx="3605917" cy="1015010"/>
          </a:xfrm>
          <a:prstGeom prst="cloud">
            <a:avLst/>
          </a:prstGeom>
          <a:solidFill>
            <a:srgbClr val="EC9DAE"/>
          </a:solidFill>
        </p:spPr>
        <p:txBody>
          <a:bodyPr wrap="square" rtlCol="0">
            <a:spAutoFit/>
          </a:bodyPr>
          <a:lstStyle/>
          <a:p>
            <a:pPr algn="ctr" defTabSz="1219170">
              <a:defRPr/>
            </a:pPr>
            <a:r>
              <a:rPr lang="en-US" altLang="zh-CN" sz="3733" b="1">
                <a:solidFill>
                  <a:prstClr val="black"/>
                </a:solidFill>
                <a:latin typeface="Arial" pitchFamily="34" charset="0"/>
                <a:ea typeface="inpin heiti" charset="-122"/>
                <a:cs typeface="Times New Roman" panose="02020603050405020304" pitchFamily="18" charset="0"/>
              </a:rPr>
              <a:t>MẮT DÕI</a:t>
            </a:r>
            <a:endParaRPr lang="zh-CN" altLang="en-US" sz="3733" b="1" dirty="0">
              <a:solidFill>
                <a:prstClr val="black"/>
              </a:solidFill>
              <a:latin typeface="Arial" pitchFamily="34" charset="0"/>
              <a:ea typeface="inpin heiti" charset="-122"/>
              <a:cs typeface="Times New Roman" panose="02020603050405020304" pitchFamily="18" charset="0"/>
            </a:endParaRPr>
          </a:p>
        </p:txBody>
      </p:sp>
      <p:sp>
        <p:nvSpPr>
          <p:cNvPr id="17" name="TextBox 28">
            <a:extLst>
              <a:ext uri="{FF2B5EF4-FFF2-40B4-BE49-F238E27FC236}">
                <a16:creationId xmlns:a16="http://schemas.microsoft.com/office/drawing/2014/main" id="{46F4D912-E7BE-429B-A458-15C5DDEC39EC}"/>
              </a:ext>
            </a:extLst>
          </p:cNvPr>
          <p:cNvSpPr txBox="1"/>
          <p:nvPr/>
        </p:nvSpPr>
        <p:spPr>
          <a:xfrm>
            <a:off x="8648389" y="2326092"/>
            <a:ext cx="2566676" cy="1889466"/>
          </a:xfrm>
          <a:prstGeom prst="cloud">
            <a:avLst/>
          </a:prstGeom>
          <a:solidFill>
            <a:srgbClr val="FFC000">
              <a:lumMod val="60000"/>
              <a:lumOff val="40000"/>
            </a:srgbClr>
          </a:solidFill>
        </p:spPr>
        <p:txBody>
          <a:bodyPr wrap="square" rtlCol="0">
            <a:spAutoFit/>
          </a:bodyPr>
          <a:lstStyle/>
          <a:p>
            <a:pPr algn="ctr" defTabSz="1219170">
              <a:defRPr/>
            </a:pPr>
            <a:r>
              <a:rPr lang="en-US" altLang="zh-CN" sz="3733" b="1" kern="0" dirty="0">
                <a:solidFill>
                  <a:prstClr val="black"/>
                </a:solidFill>
                <a:latin typeface="Arial" pitchFamily="34" charset="0"/>
                <a:ea typeface="inpin heiti" charset="-122"/>
                <a:cs typeface="Times New Roman" panose="02020603050405020304" pitchFamily="18" charset="0"/>
              </a:rPr>
              <a:t>TAI NGHE</a:t>
            </a:r>
            <a:endParaRPr lang="zh-CN" altLang="en-US" sz="3733" b="1" kern="0" dirty="0">
              <a:solidFill>
                <a:prstClr val="black"/>
              </a:solidFill>
              <a:latin typeface="Arial" pitchFamily="34" charset="0"/>
              <a:ea typeface="inpin heiti" charset="-122"/>
              <a:cs typeface="Times New Roman" panose="02020603050405020304" pitchFamily="18" charset="0"/>
            </a:endParaRPr>
          </a:p>
        </p:txBody>
      </p:sp>
      <p:sp>
        <p:nvSpPr>
          <p:cNvPr id="18" name="TextBox 28">
            <a:extLst>
              <a:ext uri="{FF2B5EF4-FFF2-40B4-BE49-F238E27FC236}">
                <a16:creationId xmlns:a16="http://schemas.microsoft.com/office/drawing/2014/main" id="{A0614027-A7C1-4C9B-8EC1-E0D4E8E54CC0}"/>
              </a:ext>
            </a:extLst>
          </p:cNvPr>
          <p:cNvSpPr txBox="1"/>
          <p:nvPr/>
        </p:nvSpPr>
        <p:spPr>
          <a:xfrm>
            <a:off x="967218" y="2629487"/>
            <a:ext cx="2337828" cy="1889466"/>
          </a:xfrm>
          <a:prstGeom prst="cloud">
            <a:avLst/>
          </a:prstGeom>
          <a:solidFill>
            <a:srgbClr val="ED7D31">
              <a:lumMod val="60000"/>
              <a:lumOff val="40000"/>
            </a:srgbClr>
          </a:solidFill>
        </p:spPr>
        <p:txBody>
          <a:bodyPr wrap="square" rtlCol="0">
            <a:spAutoFit/>
          </a:bodyPr>
          <a:lstStyle/>
          <a:p>
            <a:pPr algn="ctr" defTabSz="1219170">
              <a:defRPr/>
            </a:pPr>
            <a:r>
              <a:rPr lang="en-US" altLang="zh-CN" sz="3733" b="1" kern="0">
                <a:solidFill>
                  <a:prstClr val="black"/>
                </a:solidFill>
                <a:latin typeface="Arial" pitchFamily="34" charset="0"/>
                <a:ea typeface="inpin heiti" charset="-122"/>
                <a:cs typeface="Times New Roman" panose="02020603050405020304" pitchFamily="18" charset="0"/>
              </a:rPr>
              <a:t>TAY DÒ</a:t>
            </a:r>
            <a:endParaRPr lang="zh-CN" altLang="en-US" sz="3733" b="1" kern="0" dirty="0">
              <a:solidFill>
                <a:prstClr val="black"/>
              </a:solidFill>
              <a:latin typeface="Arial" pitchFamily="34" charset="0"/>
              <a:ea typeface="inpin heiti" charset="-122"/>
              <a:cs typeface="Times New Roman" panose="02020603050405020304" pitchFamily="18" charset="0"/>
            </a:endParaRPr>
          </a:p>
        </p:txBody>
      </p:sp>
      <p:pic>
        <p:nvPicPr>
          <p:cNvPr id="19" name="Picture 4" descr="Check out Arrow icon created by 4B Icons | Graphic design posters, Mini  drawings, Desktop wallpaper art">
            <a:extLst>
              <a:ext uri="{FF2B5EF4-FFF2-40B4-BE49-F238E27FC236}">
                <a16:creationId xmlns:a16="http://schemas.microsoft.com/office/drawing/2014/main" id="{8350AF41-40A8-4BD3-AABE-BB3C164914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49808" flipV="1">
            <a:off x="6232089" y="4905933"/>
            <a:ext cx="841591" cy="84159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Check out Arrow icon created by 4B Icons | Graphic design posters, Mini  drawings, Desktop wallpaper art">
            <a:extLst>
              <a:ext uri="{FF2B5EF4-FFF2-40B4-BE49-F238E27FC236}">
                <a16:creationId xmlns:a16="http://schemas.microsoft.com/office/drawing/2014/main" id="{66746343-230D-4A3B-B1F3-0D6E766FE4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526325" flipV="1">
            <a:off x="7411161" y="2886079"/>
            <a:ext cx="841591" cy="84159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heck out Arrow icon created by 4B Icons | Graphic design posters, Mini  drawings, Desktop wallpaper art">
            <a:extLst>
              <a:ext uri="{FF2B5EF4-FFF2-40B4-BE49-F238E27FC236}">
                <a16:creationId xmlns:a16="http://schemas.microsoft.com/office/drawing/2014/main" id="{41FD05E3-13C8-48B9-9E6F-78CC4E78A8E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073675" flipH="1" flipV="1">
            <a:off x="3811451" y="2860330"/>
            <a:ext cx="841591" cy="841591"/>
          </a:xfrm>
          <a:prstGeom prst="rect">
            <a:avLst/>
          </a:prstGeom>
          <a:noFill/>
          <a:extLst>
            <a:ext uri="{909E8E84-426E-40DD-AFC4-6F175D3DCCD1}">
              <a14:hiddenFill xmlns:a14="http://schemas.microsoft.com/office/drawing/2010/main">
                <a:solidFill>
                  <a:srgbClr val="FFFFFF"/>
                </a:solidFill>
              </a14:hiddenFill>
            </a:ext>
          </a:extLst>
        </p:spPr>
      </p:pic>
      <p:pic>
        <p:nvPicPr>
          <p:cNvPr id="24" name="图片 1" descr="图片包含 浅色, 天空&#10;&#10;描述已自动生成">
            <a:extLst>
              <a:ext uri="{FF2B5EF4-FFF2-40B4-BE49-F238E27FC236}">
                <a16:creationId xmlns:a16="http://schemas.microsoft.com/office/drawing/2014/main" id="{37A1A4CE-12B4-4645-87A1-D594B1CBCF7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30044" t="-1676" r="-236" b="75904"/>
          <a:stretch/>
        </p:blipFill>
        <p:spPr>
          <a:xfrm>
            <a:off x="912553" y="4710820"/>
            <a:ext cx="8300665" cy="1714353"/>
          </a:xfrm>
          <a:prstGeom prst="rect">
            <a:avLst/>
          </a:prstGeom>
        </p:spPr>
      </p:pic>
      <p:sp>
        <p:nvSpPr>
          <p:cNvPr id="25" name="Rectangle: Rounded Corners 24">
            <a:extLst>
              <a:ext uri="{FF2B5EF4-FFF2-40B4-BE49-F238E27FC236}">
                <a16:creationId xmlns:a16="http://schemas.microsoft.com/office/drawing/2014/main" id="{A94D9ED1-4CE3-430D-8E36-EBD1A43D547F}"/>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sp>
        <p:nvSpPr>
          <p:cNvPr id="13" name="Rectangle 12">
            <a:extLst>
              <a:ext uri="{FF2B5EF4-FFF2-40B4-BE49-F238E27FC236}">
                <a16:creationId xmlns:a16="http://schemas.microsoft.com/office/drawing/2014/main" id="{B1FDDA57-036A-4E17-BC1A-114CD89F6E78}"/>
              </a:ext>
            </a:extLst>
          </p:cNvPr>
          <p:cNvSpPr/>
          <p:nvPr/>
        </p:nvSpPr>
        <p:spPr>
          <a:xfrm>
            <a:off x="2155693" y="494004"/>
            <a:ext cx="3914040" cy="748988"/>
          </a:xfrm>
          <a:prstGeom prst="rect">
            <a:avLst/>
          </a:prstGeom>
        </p:spPr>
        <p:txBody>
          <a:bodyPr wrap="square">
            <a:spAutoFit/>
          </a:bodyPr>
          <a:lstStyle/>
          <a:p>
            <a:pPr defTabSz="1219170">
              <a:defRPr/>
            </a:pPr>
            <a:r>
              <a:rPr lang="en-US" altLang="zh-CN" sz="4267" b="1" kern="0" dirty="0" err="1">
                <a:solidFill>
                  <a:srgbClr val="0070C0"/>
                </a:solidFill>
                <a:latin typeface="Arial" pitchFamily="34" charset="0"/>
                <a:ea typeface="inpin heiti" charset="-122"/>
                <a:cs typeface="Times New Roman" panose="02020603050405020304" pitchFamily="18" charset="0"/>
              </a:rPr>
              <a:t>Đọc</a:t>
            </a:r>
            <a:r>
              <a:rPr lang="en-US" altLang="zh-CN" sz="4267" b="1" kern="0" dirty="0">
                <a:solidFill>
                  <a:srgbClr val="0070C0"/>
                </a:solidFill>
                <a:latin typeface="Arial" pitchFamily="34" charset="0"/>
                <a:ea typeface="inpin heiti" charset="-122"/>
                <a:cs typeface="Times New Roman" panose="02020603050405020304" pitchFamily="18" charset="0"/>
              </a:rPr>
              <a:t> </a:t>
            </a:r>
            <a:r>
              <a:rPr lang="en-US" altLang="zh-CN" sz="4267" b="1" kern="0" dirty="0" err="1">
                <a:solidFill>
                  <a:srgbClr val="0070C0"/>
                </a:solidFill>
                <a:latin typeface="Arial" pitchFamily="34" charset="0"/>
                <a:ea typeface="inpin heiti" charset="-122"/>
                <a:cs typeface="Times New Roman" panose="02020603050405020304" pitchFamily="18" charset="0"/>
              </a:rPr>
              <a:t>mẫu</a:t>
            </a:r>
            <a:endParaRPr lang="zh-CN" altLang="en-US" sz="4267" b="1" kern="0" dirty="0">
              <a:solidFill>
                <a:srgbClr val="0070C0"/>
              </a:solidFill>
              <a:latin typeface="Arial" pitchFamily="34" charset="0"/>
              <a:ea typeface="inpin heiti" charset="-122"/>
              <a:cs typeface="Times New Roman" panose="02020603050405020304" pitchFamily="18" charset="0"/>
            </a:endParaRPr>
          </a:p>
        </p:txBody>
      </p:sp>
      <p:pic>
        <p:nvPicPr>
          <p:cNvPr id="22" name="Picture 21">
            <a:extLst>
              <a:ext uri="{FF2B5EF4-FFF2-40B4-BE49-F238E27FC236}">
                <a16:creationId xmlns:a16="http://schemas.microsoft.com/office/drawing/2014/main" id="{95103BBE-45B7-4493-807B-96B03761287A}"/>
              </a:ext>
            </a:extLst>
          </p:cNvPr>
          <p:cNvPicPr>
            <a:picLocks noChangeAspect="1"/>
          </p:cNvPicPr>
          <p:nvPr/>
        </p:nvPicPr>
        <p:blipFill>
          <a:blip r:embed="rId6">
            <a:clrChange>
              <a:clrFrom>
                <a:srgbClr val="F3FFD5"/>
              </a:clrFrom>
              <a:clrTo>
                <a:srgbClr val="F3FFD5">
                  <a:alpha val="0"/>
                </a:srgbClr>
              </a:clrTo>
            </a:clrChange>
            <a:extLst>
              <a:ext uri="{BEBA8EAE-BF5A-486C-A8C5-ECC9F3942E4B}">
                <a14:imgProps xmlns:a14="http://schemas.microsoft.com/office/drawing/2010/main">
                  <a14:imgLayer r:embed="rId7">
                    <a14:imgEffect>
                      <a14:backgroundRemoval t="9375" b="88542" l="2326" r="98837"/>
                    </a14:imgEffect>
                  </a14:imgLayer>
                </a14:imgProps>
              </a:ext>
            </a:extLst>
          </a:blip>
          <a:stretch>
            <a:fillRect/>
          </a:stretch>
        </p:blipFill>
        <p:spPr>
          <a:xfrm>
            <a:off x="1576781" y="536447"/>
            <a:ext cx="607232" cy="677840"/>
          </a:xfrm>
          <a:prstGeom prst="rect">
            <a:avLst/>
          </a:prstGeom>
        </p:spPr>
      </p:pic>
    </p:spTree>
    <p:extLst>
      <p:ext uri="{BB962C8B-B14F-4D97-AF65-F5344CB8AC3E}">
        <p14:creationId xmlns:p14="http://schemas.microsoft.com/office/powerpoint/2010/main" val="7609464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900" decel="100000" fill="hold"/>
                                        <p:tgtEl>
                                          <p:spTgt spid="1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55" presetClass="entr" presetSubtype="0" fill="hold" grpId="0" nodeType="afterEffect">
                                  <p:stCondLst>
                                    <p:cond delay="0"/>
                                  </p:stCondLst>
                                  <p:iterate type="lt">
                                    <p:tmPct val="10000"/>
                                  </p:iterate>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strVal val="#ppt_w*0.70"/>
                                          </p:val>
                                        </p:tav>
                                        <p:tav tm="100000">
                                          <p:val>
                                            <p:strVal val="#ppt_w"/>
                                          </p:val>
                                        </p:tav>
                                      </p:tavLst>
                                    </p:anim>
                                    <p:anim calcmode="lin" valueType="num">
                                      <p:cBhvr>
                                        <p:cTn id="32" dur="500" fill="hold"/>
                                        <p:tgtEl>
                                          <p:spTgt spid="16"/>
                                        </p:tgtEl>
                                        <p:attrNameLst>
                                          <p:attrName>ppt_h</p:attrName>
                                        </p:attrNameLst>
                                      </p:cBhvr>
                                      <p:tavLst>
                                        <p:tav tm="0">
                                          <p:val>
                                            <p:strVal val="#ppt_h"/>
                                          </p:val>
                                        </p:tav>
                                        <p:tav tm="100000">
                                          <p:val>
                                            <p:strVal val="#ppt_h"/>
                                          </p:val>
                                        </p:tav>
                                      </p:tavLst>
                                    </p:anim>
                                    <p:animEffect transition="in" filter="fade">
                                      <p:cBhvr>
                                        <p:cTn id="33" dur="500"/>
                                        <p:tgtEl>
                                          <p:spTgt spid="16"/>
                                        </p:tgtEl>
                                      </p:cBhvr>
                                    </p:animEffect>
                                  </p:childTnLst>
                                </p:cTn>
                              </p:par>
                              <p:par>
                                <p:cTn id="34" presetID="22" presetClass="entr" presetSubtype="1"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up)">
                                      <p:cBhvr>
                                        <p:cTn id="36" dur="500"/>
                                        <p:tgtEl>
                                          <p:spTgt spid="19"/>
                                        </p:tgtEl>
                                      </p:cBhvr>
                                    </p:animEffect>
                                  </p:childTnLst>
                                </p:cTn>
                              </p:par>
                            </p:childTnLst>
                          </p:cTn>
                        </p:par>
                        <p:par>
                          <p:cTn id="37" fill="hold">
                            <p:stCondLst>
                              <p:cond delay="3250"/>
                            </p:stCondLst>
                            <p:childTnLst>
                              <p:par>
                                <p:cTn id="38" presetID="55" presetClass="entr" presetSubtype="0" fill="hold" grpId="0" nodeType="afterEffect">
                                  <p:stCondLst>
                                    <p:cond delay="0"/>
                                  </p:stCondLst>
                                  <p:iterate type="lt">
                                    <p:tmPct val="10000"/>
                                  </p:iterate>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strVal val="#ppt_w*0.70"/>
                                          </p:val>
                                        </p:tav>
                                        <p:tav tm="100000">
                                          <p:val>
                                            <p:strVal val="#ppt_w"/>
                                          </p:val>
                                        </p:tav>
                                      </p:tavLst>
                                    </p:anim>
                                    <p:anim calcmode="lin" valueType="num">
                                      <p:cBhvr>
                                        <p:cTn id="41" dur="500" fill="hold"/>
                                        <p:tgtEl>
                                          <p:spTgt spid="17"/>
                                        </p:tgtEl>
                                        <p:attrNameLst>
                                          <p:attrName>ppt_h</p:attrName>
                                        </p:attrNameLst>
                                      </p:cBhvr>
                                      <p:tavLst>
                                        <p:tav tm="0">
                                          <p:val>
                                            <p:strVal val="#ppt_h"/>
                                          </p:val>
                                        </p:tav>
                                        <p:tav tm="100000">
                                          <p:val>
                                            <p:strVal val="#ppt_h"/>
                                          </p:val>
                                        </p:tav>
                                      </p:tavLst>
                                    </p:anim>
                                    <p:animEffect transition="in" filter="fade">
                                      <p:cBhvr>
                                        <p:cTn id="42" dur="500"/>
                                        <p:tgtEl>
                                          <p:spTgt spid="17"/>
                                        </p:tgtEl>
                                      </p:cBhvr>
                                    </p:animEffect>
                                  </p:childTnLst>
                                </p:cTn>
                              </p:par>
                              <p:par>
                                <p:cTn id="43" presetID="22" presetClass="entr" presetSubtype="8"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childTnLst>
                          </p:cTn>
                        </p:par>
                        <p:par>
                          <p:cTn id="46" fill="hold">
                            <p:stCondLst>
                              <p:cond delay="4050"/>
                            </p:stCondLst>
                            <p:childTnLst>
                              <p:par>
                                <p:cTn id="47" presetID="55" presetClass="entr" presetSubtype="0" fill="hold" grpId="0" nodeType="afterEffect">
                                  <p:stCondLst>
                                    <p:cond delay="0"/>
                                  </p:stCondLst>
                                  <p:iterate type="lt">
                                    <p:tmPct val="10000"/>
                                  </p:iterate>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strVal val="#ppt_w*0.70"/>
                                          </p:val>
                                        </p:tav>
                                        <p:tav tm="100000">
                                          <p:val>
                                            <p:strVal val="#ppt_w"/>
                                          </p:val>
                                        </p:tav>
                                      </p:tavLst>
                                    </p:anim>
                                    <p:anim calcmode="lin" valueType="num">
                                      <p:cBhvr>
                                        <p:cTn id="50" dur="500" fill="hold"/>
                                        <p:tgtEl>
                                          <p:spTgt spid="18"/>
                                        </p:tgtEl>
                                        <p:attrNameLst>
                                          <p:attrName>ppt_h</p:attrName>
                                        </p:attrNameLst>
                                      </p:cBhvr>
                                      <p:tavLst>
                                        <p:tav tm="0">
                                          <p:val>
                                            <p:strVal val="#ppt_h"/>
                                          </p:val>
                                        </p:tav>
                                        <p:tav tm="100000">
                                          <p:val>
                                            <p:strVal val="#ppt_h"/>
                                          </p:val>
                                        </p:tav>
                                      </p:tavLst>
                                    </p:anim>
                                    <p:animEffect transition="in" filter="fade">
                                      <p:cBhvr>
                                        <p:cTn id="51" dur="500"/>
                                        <p:tgtEl>
                                          <p:spTgt spid="18"/>
                                        </p:tgtEl>
                                      </p:cBhvr>
                                    </p:animEffect>
                                  </p:childTnLst>
                                </p:cTn>
                              </p:par>
                              <p:par>
                                <p:cTn id="52" presetID="22" presetClass="entr" presetSubtype="2" fill="hold"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right)">
                                      <p:cBhvr>
                                        <p:cTn id="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64B2578B-8D26-46EA-A4A8-E6798015151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brightnessContrast contrast="40000"/>
                    </a14:imgEffect>
                  </a14:imgLayer>
                </a14:imgProps>
              </a:ext>
            </a:extLst>
          </a:blip>
          <a:stretch>
            <a:fillRect/>
          </a:stretch>
        </p:blipFill>
        <p:spPr>
          <a:xfrm>
            <a:off x="2224705" y="782288"/>
            <a:ext cx="8043245" cy="7723520"/>
          </a:xfrm>
          <a:prstGeom prst="rect">
            <a:avLst/>
          </a:prstGeom>
        </p:spPr>
      </p:pic>
      <p:pic>
        <p:nvPicPr>
          <p:cNvPr id="7" name="图片 6">
            <a:extLst>
              <a:ext uri="{FF2B5EF4-FFF2-40B4-BE49-F238E27FC236}">
                <a16:creationId xmlns:a16="http://schemas.microsoft.com/office/drawing/2014/main" id="{017D24BC-943A-4E46-82AE-3AEE339A571C}"/>
              </a:ext>
            </a:extLst>
          </p:cNvPr>
          <p:cNvPicPr>
            <a:picLocks noChangeAspect="1"/>
          </p:cNvPicPr>
          <p:nvPr/>
        </p:nvPicPr>
        <p:blipFill>
          <a:blip r:embed="rId5"/>
          <a:stretch>
            <a:fillRect/>
          </a:stretch>
        </p:blipFill>
        <p:spPr>
          <a:xfrm>
            <a:off x="-1062918" y="100138"/>
            <a:ext cx="14259780" cy="463336"/>
          </a:xfrm>
          <a:prstGeom prst="rect">
            <a:avLst/>
          </a:prstGeom>
        </p:spPr>
      </p:pic>
      <p:pic>
        <p:nvPicPr>
          <p:cNvPr id="18" name="图片 17">
            <a:extLst>
              <a:ext uri="{FF2B5EF4-FFF2-40B4-BE49-F238E27FC236}">
                <a16:creationId xmlns:a16="http://schemas.microsoft.com/office/drawing/2014/main" id="{F5031CBF-EB59-4C82-A597-048FDBF02224}"/>
              </a:ext>
            </a:extLst>
          </p:cNvPr>
          <p:cNvPicPr>
            <a:picLocks noChangeAspect="1"/>
          </p:cNvPicPr>
          <p:nvPr/>
        </p:nvPicPr>
        <p:blipFill>
          <a:blip r:embed="rId6"/>
          <a:stretch>
            <a:fillRect/>
          </a:stretch>
        </p:blipFill>
        <p:spPr>
          <a:xfrm rot="6756197">
            <a:off x="-152218" y="5142974"/>
            <a:ext cx="2334970" cy="1402202"/>
          </a:xfrm>
          <a:prstGeom prst="rect">
            <a:avLst/>
          </a:prstGeom>
        </p:spPr>
      </p:pic>
      <p:pic>
        <p:nvPicPr>
          <p:cNvPr id="19" name="图片 18">
            <a:extLst>
              <a:ext uri="{FF2B5EF4-FFF2-40B4-BE49-F238E27FC236}">
                <a16:creationId xmlns:a16="http://schemas.microsoft.com/office/drawing/2014/main" id="{BCA3C8AE-12F0-41CC-86D2-5D06E3C62ECC}"/>
              </a:ext>
            </a:extLst>
          </p:cNvPr>
          <p:cNvPicPr>
            <a:picLocks noChangeAspect="1"/>
          </p:cNvPicPr>
          <p:nvPr/>
        </p:nvPicPr>
        <p:blipFill>
          <a:blip r:embed="rId6"/>
          <a:stretch>
            <a:fillRect/>
          </a:stretch>
        </p:blipFill>
        <p:spPr>
          <a:xfrm rot="571273">
            <a:off x="9880780" y="5272339"/>
            <a:ext cx="2334970" cy="1402202"/>
          </a:xfrm>
          <a:prstGeom prst="rect">
            <a:avLst/>
          </a:prstGeom>
        </p:spPr>
      </p:pic>
      <p:grpSp>
        <p:nvGrpSpPr>
          <p:cNvPr id="37" name="组合 36">
            <a:extLst>
              <a:ext uri="{FF2B5EF4-FFF2-40B4-BE49-F238E27FC236}">
                <a16:creationId xmlns:a16="http://schemas.microsoft.com/office/drawing/2014/main" id="{B6D9C0DC-8917-4292-9BB5-5DF433C410AE}"/>
              </a:ext>
            </a:extLst>
          </p:cNvPr>
          <p:cNvGrpSpPr/>
          <p:nvPr/>
        </p:nvGrpSpPr>
        <p:grpSpPr>
          <a:xfrm>
            <a:off x="1924050" y="5021934"/>
            <a:ext cx="8362950" cy="2426616"/>
            <a:chOff x="6296269" y="5376694"/>
            <a:chExt cx="5968501" cy="1531158"/>
          </a:xfrm>
        </p:grpSpPr>
        <p:pic>
          <p:nvPicPr>
            <p:cNvPr id="38" name="图片 37">
              <a:extLst>
                <a:ext uri="{FF2B5EF4-FFF2-40B4-BE49-F238E27FC236}">
                  <a16:creationId xmlns:a16="http://schemas.microsoft.com/office/drawing/2014/main" id="{717D9E96-CC52-4545-A807-6134C7F61E22}"/>
                </a:ext>
              </a:extLst>
            </p:cNvPr>
            <p:cNvPicPr>
              <a:picLocks noChangeAspect="1"/>
            </p:cNvPicPr>
            <p:nvPr/>
          </p:nvPicPr>
          <p:blipFill>
            <a:blip r:embed="rId7"/>
            <a:stretch>
              <a:fillRect/>
            </a:stretch>
          </p:blipFill>
          <p:spPr>
            <a:xfrm>
              <a:off x="6296269" y="6176269"/>
              <a:ext cx="5968501" cy="731583"/>
            </a:xfrm>
            <a:prstGeom prst="rect">
              <a:avLst/>
            </a:prstGeom>
          </p:spPr>
        </p:pic>
        <p:pic>
          <p:nvPicPr>
            <p:cNvPr id="39" name="图片 38">
              <a:extLst>
                <a:ext uri="{FF2B5EF4-FFF2-40B4-BE49-F238E27FC236}">
                  <a16:creationId xmlns:a16="http://schemas.microsoft.com/office/drawing/2014/main" id="{0C952FE3-3347-41D2-8A36-E21E22882F26}"/>
                </a:ext>
              </a:extLst>
            </p:cNvPr>
            <p:cNvPicPr>
              <a:picLocks noChangeAspect="1"/>
            </p:cNvPicPr>
            <p:nvPr/>
          </p:nvPicPr>
          <p:blipFill>
            <a:blip r:embed="rId8"/>
            <a:stretch>
              <a:fillRect/>
            </a:stretch>
          </p:blipFill>
          <p:spPr>
            <a:xfrm>
              <a:off x="6538924" y="6065195"/>
              <a:ext cx="902286" cy="548688"/>
            </a:xfrm>
            <a:prstGeom prst="rect">
              <a:avLst/>
            </a:prstGeom>
          </p:spPr>
        </p:pic>
        <p:pic>
          <p:nvPicPr>
            <p:cNvPr id="40" name="图片 39">
              <a:extLst>
                <a:ext uri="{FF2B5EF4-FFF2-40B4-BE49-F238E27FC236}">
                  <a16:creationId xmlns:a16="http://schemas.microsoft.com/office/drawing/2014/main" id="{8B589CD8-8EE7-4081-BDDA-901F0D533E56}"/>
                </a:ext>
              </a:extLst>
            </p:cNvPr>
            <p:cNvPicPr>
              <a:picLocks noChangeAspect="1"/>
            </p:cNvPicPr>
            <p:nvPr/>
          </p:nvPicPr>
          <p:blipFill>
            <a:blip r:embed="rId9"/>
            <a:stretch>
              <a:fillRect/>
            </a:stretch>
          </p:blipFill>
          <p:spPr>
            <a:xfrm>
              <a:off x="8772230" y="6194518"/>
              <a:ext cx="1213209" cy="615749"/>
            </a:xfrm>
            <a:prstGeom prst="rect">
              <a:avLst/>
            </a:prstGeom>
          </p:spPr>
        </p:pic>
        <p:pic>
          <p:nvPicPr>
            <p:cNvPr id="41" name="图片 40">
              <a:extLst>
                <a:ext uri="{FF2B5EF4-FFF2-40B4-BE49-F238E27FC236}">
                  <a16:creationId xmlns:a16="http://schemas.microsoft.com/office/drawing/2014/main" id="{2BF19F1C-073E-41A1-91A4-164B9D31D54C}"/>
                </a:ext>
              </a:extLst>
            </p:cNvPr>
            <p:cNvPicPr>
              <a:picLocks noChangeAspect="1"/>
            </p:cNvPicPr>
            <p:nvPr/>
          </p:nvPicPr>
          <p:blipFill>
            <a:blip r:embed="rId10"/>
            <a:stretch>
              <a:fillRect/>
            </a:stretch>
          </p:blipFill>
          <p:spPr>
            <a:xfrm>
              <a:off x="11081421" y="6152333"/>
              <a:ext cx="713294" cy="646232"/>
            </a:xfrm>
            <a:prstGeom prst="rect">
              <a:avLst/>
            </a:prstGeom>
          </p:spPr>
        </p:pic>
        <p:pic>
          <p:nvPicPr>
            <p:cNvPr id="42" name="图片 41">
              <a:extLst>
                <a:ext uri="{FF2B5EF4-FFF2-40B4-BE49-F238E27FC236}">
                  <a16:creationId xmlns:a16="http://schemas.microsoft.com/office/drawing/2014/main" id="{E122E54A-5B63-458A-B313-D221306246C8}"/>
                </a:ext>
              </a:extLst>
            </p:cNvPr>
            <p:cNvPicPr>
              <a:picLocks noChangeAspect="1"/>
            </p:cNvPicPr>
            <p:nvPr/>
          </p:nvPicPr>
          <p:blipFill>
            <a:blip r:embed="rId11"/>
            <a:stretch>
              <a:fillRect/>
            </a:stretch>
          </p:blipFill>
          <p:spPr>
            <a:xfrm>
              <a:off x="7265233" y="5376694"/>
              <a:ext cx="3993226" cy="1261981"/>
            </a:xfrm>
            <a:prstGeom prst="rect">
              <a:avLst/>
            </a:prstGeom>
          </p:spPr>
        </p:pic>
      </p:grpSp>
      <p:pic>
        <p:nvPicPr>
          <p:cNvPr id="53" name="图片 52">
            <a:extLst>
              <a:ext uri="{FF2B5EF4-FFF2-40B4-BE49-F238E27FC236}">
                <a16:creationId xmlns:a16="http://schemas.microsoft.com/office/drawing/2014/main" id="{0D8A8611-9CCD-43B4-B1E2-573519EE50D3}"/>
              </a:ext>
            </a:extLst>
          </p:cNvPr>
          <p:cNvPicPr>
            <a:picLocks noChangeAspect="1"/>
          </p:cNvPicPr>
          <p:nvPr/>
        </p:nvPicPr>
        <p:blipFill>
          <a:blip r:embed="rId12"/>
          <a:stretch>
            <a:fillRect/>
          </a:stretch>
        </p:blipFill>
        <p:spPr>
          <a:xfrm>
            <a:off x="-336257" y="544315"/>
            <a:ext cx="2965158" cy="1206543"/>
          </a:xfrm>
          <a:prstGeom prst="rect">
            <a:avLst/>
          </a:prstGeom>
        </p:spPr>
      </p:pic>
      <p:grpSp>
        <p:nvGrpSpPr>
          <p:cNvPr id="54" name="组合 53">
            <a:extLst>
              <a:ext uri="{FF2B5EF4-FFF2-40B4-BE49-F238E27FC236}">
                <a16:creationId xmlns:a16="http://schemas.microsoft.com/office/drawing/2014/main" id="{A7647434-A8D2-41EC-AAF2-377B07261257}"/>
              </a:ext>
            </a:extLst>
          </p:cNvPr>
          <p:cNvGrpSpPr/>
          <p:nvPr/>
        </p:nvGrpSpPr>
        <p:grpSpPr>
          <a:xfrm>
            <a:off x="10618590" y="782288"/>
            <a:ext cx="2718490" cy="1345749"/>
            <a:chOff x="10618590" y="782288"/>
            <a:chExt cx="2718490" cy="1345749"/>
          </a:xfrm>
        </p:grpSpPr>
        <p:pic>
          <p:nvPicPr>
            <p:cNvPr id="55" name="图片 54">
              <a:extLst>
                <a:ext uri="{FF2B5EF4-FFF2-40B4-BE49-F238E27FC236}">
                  <a16:creationId xmlns:a16="http://schemas.microsoft.com/office/drawing/2014/main" id="{AAA5A2CC-8371-46A0-8809-4DCDC14EB750}"/>
                </a:ext>
              </a:extLst>
            </p:cNvPr>
            <p:cNvPicPr>
              <a:picLocks noChangeAspect="1"/>
            </p:cNvPicPr>
            <p:nvPr/>
          </p:nvPicPr>
          <p:blipFill>
            <a:blip r:embed="rId12"/>
            <a:stretch>
              <a:fillRect/>
            </a:stretch>
          </p:blipFill>
          <p:spPr>
            <a:xfrm flipH="1">
              <a:off x="10984832" y="1170891"/>
              <a:ext cx="2352248" cy="957146"/>
            </a:xfrm>
            <a:prstGeom prst="rect">
              <a:avLst/>
            </a:prstGeom>
          </p:spPr>
        </p:pic>
        <p:pic>
          <p:nvPicPr>
            <p:cNvPr id="56" name="图片 55">
              <a:extLst>
                <a:ext uri="{FF2B5EF4-FFF2-40B4-BE49-F238E27FC236}">
                  <a16:creationId xmlns:a16="http://schemas.microsoft.com/office/drawing/2014/main" id="{7D8D32E3-F6B0-4B03-82D4-274F97EC3C4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774" t="3910" r="63932" b="70719"/>
            <a:stretch/>
          </p:blipFill>
          <p:spPr>
            <a:xfrm flipH="1">
              <a:off x="10618590" y="782288"/>
              <a:ext cx="1434005" cy="1087525"/>
            </a:xfrm>
            <a:prstGeom prst="rect">
              <a:avLst/>
            </a:prstGeom>
          </p:spPr>
        </p:pic>
      </p:grpSp>
      <p:sp>
        <p:nvSpPr>
          <p:cNvPr id="21" name="TextBox 20"/>
          <p:cNvSpPr txBox="1"/>
          <p:nvPr/>
        </p:nvSpPr>
        <p:spPr>
          <a:xfrm>
            <a:off x="3248549" y="2374663"/>
            <a:ext cx="6379819" cy="2553891"/>
          </a:xfrm>
          <a:prstGeom prst="roundRect">
            <a:avLst/>
          </a:prstGeom>
          <a:noFill/>
          <a:ln w="57150">
            <a:noFill/>
            <a:miter lim="800000"/>
          </a:ln>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=&gt; </a:t>
            </a:r>
            <a:r>
              <a:rPr kumimoji="0" lang="en-US" sz="36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Giọng</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kể</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chuyện</a:t>
            </a:r>
            <a:endPar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=&gt; </a:t>
            </a:r>
            <a:r>
              <a:rPr kumimoji="0" lang="en-US" sz="36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Thay</a:t>
            </a:r>
            <a:r>
              <a:rPr kumimoji="0" lang="en-US"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đổi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ngữ</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điệu</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ở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lời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trích</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dẫn</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làm</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văn</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và</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lời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nói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trực</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tiếp</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của</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các</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nhân</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vật</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endPar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7" name="TextBox 16">
            <a:extLst>
              <a:ext uri="{FF2B5EF4-FFF2-40B4-BE49-F238E27FC236}">
                <a16:creationId xmlns:a16="http://schemas.microsoft.com/office/drawing/2014/main" id="{9D156DFC-69E6-46F4-B51E-7C1DB6509EF3}"/>
              </a:ext>
            </a:extLst>
          </p:cNvPr>
          <p:cNvSpPr txBox="1"/>
          <p:nvPr/>
        </p:nvSpPr>
        <p:spPr>
          <a:xfrm>
            <a:off x="4719354" y="1161927"/>
            <a:ext cx="2695235"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Giọng</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5090109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750"/>
                                        <p:tgtEl>
                                          <p:spTgt spid="37"/>
                                        </p:tgtEl>
                                      </p:cBhvr>
                                    </p:animEffect>
                                    <p:anim calcmode="lin" valueType="num">
                                      <p:cBhvr>
                                        <p:cTn id="8" dur="750" fill="hold"/>
                                        <p:tgtEl>
                                          <p:spTgt spid="37"/>
                                        </p:tgtEl>
                                        <p:attrNameLst>
                                          <p:attrName>ppt_x</p:attrName>
                                        </p:attrNameLst>
                                      </p:cBhvr>
                                      <p:tavLst>
                                        <p:tav tm="0">
                                          <p:val>
                                            <p:strVal val="#ppt_x"/>
                                          </p:val>
                                        </p:tav>
                                        <p:tav tm="100000">
                                          <p:val>
                                            <p:strVal val="#ppt_x"/>
                                          </p:val>
                                        </p:tav>
                                      </p:tavLst>
                                    </p:anim>
                                    <p:anim calcmode="lin" valueType="num">
                                      <p:cBhvr>
                                        <p:cTn id="9" dur="675" decel="100000" fill="hold"/>
                                        <p:tgtEl>
                                          <p:spTgt spid="37"/>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37"/>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750"/>
                                        <p:tgtEl>
                                          <p:spTgt spid="28"/>
                                        </p:tgtEl>
                                      </p:cBhvr>
                                    </p:animEffect>
                                    <p:anim calcmode="lin" valueType="num">
                                      <p:cBhvr>
                                        <p:cTn id="14" dur="750" fill="hold"/>
                                        <p:tgtEl>
                                          <p:spTgt spid="28"/>
                                        </p:tgtEl>
                                        <p:attrNameLst>
                                          <p:attrName>ppt_x</p:attrName>
                                        </p:attrNameLst>
                                      </p:cBhvr>
                                      <p:tavLst>
                                        <p:tav tm="0">
                                          <p:val>
                                            <p:strVal val="#ppt_x"/>
                                          </p:val>
                                        </p:tav>
                                        <p:tav tm="100000">
                                          <p:val>
                                            <p:strVal val="#ppt_x"/>
                                          </p:val>
                                        </p:tav>
                                      </p:tavLst>
                                    </p:anim>
                                    <p:anim calcmode="lin" valueType="num">
                                      <p:cBhvr>
                                        <p:cTn id="15" dur="675" decel="100000" fill="hold"/>
                                        <p:tgtEl>
                                          <p:spTgt spid="28"/>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28"/>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750" fill="hold"/>
                                        <p:tgtEl>
                                          <p:spTgt spid="53"/>
                                        </p:tgtEl>
                                        <p:attrNameLst>
                                          <p:attrName>ppt_x</p:attrName>
                                        </p:attrNameLst>
                                      </p:cBhvr>
                                      <p:tavLst>
                                        <p:tav tm="0">
                                          <p:val>
                                            <p:strVal val="0-#ppt_w/2"/>
                                          </p:val>
                                        </p:tav>
                                        <p:tav tm="100000">
                                          <p:val>
                                            <p:strVal val="#ppt_x"/>
                                          </p:val>
                                        </p:tav>
                                      </p:tavLst>
                                    </p:anim>
                                    <p:anim calcmode="lin" valueType="num">
                                      <p:cBhvr additive="base">
                                        <p:cTn id="21" dur="750" fill="hold"/>
                                        <p:tgtEl>
                                          <p:spTgt spid="53"/>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additive="base">
                                        <p:cTn id="24" dur="750" fill="hold"/>
                                        <p:tgtEl>
                                          <p:spTgt spid="54"/>
                                        </p:tgtEl>
                                        <p:attrNameLst>
                                          <p:attrName>ppt_x</p:attrName>
                                        </p:attrNameLst>
                                      </p:cBhvr>
                                      <p:tavLst>
                                        <p:tav tm="0">
                                          <p:val>
                                            <p:strVal val="1+#ppt_w/2"/>
                                          </p:val>
                                        </p:tav>
                                        <p:tav tm="100000">
                                          <p:val>
                                            <p:strVal val="#ppt_x"/>
                                          </p:val>
                                        </p:tav>
                                      </p:tavLst>
                                    </p:anim>
                                    <p:anim calcmode="lin" valueType="num">
                                      <p:cBhvr additive="base">
                                        <p:cTn id="25" dur="750" fill="hold"/>
                                        <p:tgtEl>
                                          <p:spTgt spid="54"/>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par>
                                <p:cTn id="30" presetID="22" presetClass="entr" presetSubtype="1"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circle(in)">
                                      <p:cBhvr>
                                        <p:cTn id="4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spTree>
    <p:extLst>
      <p:ext uri="{BB962C8B-B14F-4D97-AF65-F5344CB8AC3E}">
        <p14:creationId xmlns:p14="http://schemas.microsoft.com/office/powerpoint/2010/main" val="1084445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Tree>
    <p:extLst>
      <p:ext uri="{BB962C8B-B14F-4D97-AF65-F5344CB8AC3E}">
        <p14:creationId xmlns:p14="http://schemas.microsoft.com/office/powerpoint/2010/main" val="3699944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室内, 物体&#10;&#10;描述已自动生成">
            <a:extLst>
              <a:ext uri="{FF2B5EF4-FFF2-40B4-BE49-F238E27FC236}">
                <a16:creationId xmlns:a16="http://schemas.microsoft.com/office/drawing/2014/main" id="{76DE78DD-ADEF-4012-809E-66E68885B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5" name="PA_图片 3">
            <a:extLst>
              <a:ext uri="{FF2B5EF4-FFF2-40B4-BE49-F238E27FC236}">
                <a16:creationId xmlns:a16="http://schemas.microsoft.com/office/drawing/2014/main" id="{5B74BE9E-C78D-4DEC-B03F-FC27DD50910A}"/>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pic>
        <p:nvPicPr>
          <p:cNvPr id="6"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4745" y="823985"/>
            <a:ext cx="4123385" cy="6034015"/>
          </a:xfrm>
          <a:prstGeom prst="rect">
            <a:avLst/>
          </a:prstGeom>
        </p:spPr>
      </p:pic>
      <p:sp>
        <p:nvSpPr>
          <p:cNvPr id="7" name="Rounded Rectangle 6"/>
          <p:cNvSpPr/>
          <p:nvPr/>
        </p:nvSpPr>
        <p:spPr>
          <a:xfrm>
            <a:off x="3963952" y="1148308"/>
            <a:ext cx="4631407"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p:cNvSpPr txBox="1"/>
          <p:nvPr/>
        </p:nvSpPr>
        <p:spPr>
          <a:xfrm>
            <a:off x="4572000" y="1873331"/>
            <a:ext cx="37011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lia</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lịa</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2"/>
          <p:cNvSpPr txBox="1"/>
          <p:nvPr/>
        </p:nvSpPr>
        <p:spPr>
          <a:xfrm>
            <a:off x="4572000" y="2796661"/>
            <a:ext cx="43216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rửa</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bát</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đĩa</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p:cNvSpPr txBox="1"/>
          <p:nvPr/>
        </p:nvSpPr>
        <p:spPr>
          <a:xfrm>
            <a:off x="4680857" y="3669701"/>
            <a:ext cx="40575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ngắn</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ngủn</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181260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3"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6|1.3"/>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TIMING" val="|0.6|1.3"/>
</p:tagLst>
</file>

<file path=ppt/theme/theme1.xml><?xml version="1.0" encoding="utf-8"?>
<a:theme xmlns:a="http://schemas.openxmlformats.org/drawingml/2006/main" name="2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主题​​">
  <a:themeElements>
    <a:clrScheme name="自定义 83">
      <a:dk1>
        <a:srgbClr val="86C58D"/>
      </a:dk1>
      <a:lt1>
        <a:srgbClr val="C08FBB"/>
      </a:lt1>
      <a:dk2>
        <a:srgbClr val="F4D466"/>
      </a:dk2>
      <a:lt2>
        <a:srgbClr val="C00000"/>
      </a:lt2>
      <a:accent1>
        <a:srgbClr val="080808"/>
      </a:accent1>
      <a:accent2>
        <a:srgbClr val="FFFFFF"/>
      </a:accent2>
      <a:accent3>
        <a:srgbClr val="5F5F5F"/>
      </a:accent3>
      <a:accent4>
        <a:srgbClr val="080808"/>
      </a:accent4>
      <a:accent5>
        <a:srgbClr val="080808"/>
      </a:accent5>
      <a:accent6>
        <a:srgbClr val="080808"/>
      </a:accent6>
      <a:hlink>
        <a:srgbClr val="080808"/>
      </a:hlink>
      <a:folHlink>
        <a:srgbClr val="08080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2138</Words>
  <Application>Microsoft Office PowerPoint</Application>
  <PresentationFormat>Widescreen</PresentationFormat>
  <Paragraphs>168</Paragraphs>
  <Slides>34</Slides>
  <Notes>12</Notes>
  <HiddenSlides>0</HiddenSlides>
  <MMClips>0</MMClips>
  <ScaleCrop>false</ScaleCrop>
  <HeadingPairs>
    <vt:vector size="6" baseType="variant">
      <vt:variant>
        <vt:lpstr>Fonts Used</vt:lpstr>
      </vt:variant>
      <vt:variant>
        <vt:i4>11</vt:i4>
      </vt:variant>
      <vt:variant>
        <vt:lpstr>Theme</vt:lpstr>
      </vt:variant>
      <vt:variant>
        <vt:i4>8</vt:i4>
      </vt:variant>
      <vt:variant>
        <vt:lpstr>Slide Titles</vt:lpstr>
      </vt:variant>
      <vt:variant>
        <vt:i4>34</vt:i4>
      </vt:variant>
    </vt:vector>
  </HeadingPairs>
  <TitlesOfParts>
    <vt:vector size="53" baseType="lpstr">
      <vt:lpstr>等线</vt:lpstr>
      <vt:lpstr>等线 Light</vt:lpstr>
      <vt:lpstr>Microsoft YaHei</vt:lpstr>
      <vt:lpstr>Microsoft YaHei</vt:lpstr>
      <vt:lpstr>宋体</vt:lpstr>
      <vt:lpstr>微软雅黑 Light</vt:lpstr>
      <vt:lpstr>Arial</vt:lpstr>
      <vt:lpstr>Arial-Rounded</vt:lpstr>
      <vt:lpstr>Calibri</vt:lpstr>
      <vt:lpstr>Calibri Light</vt:lpstr>
      <vt:lpstr>Verdana</vt:lpstr>
      <vt:lpstr>2_Default Design</vt:lpstr>
      <vt:lpstr>1_Office 主题​​</vt:lpstr>
      <vt:lpstr>3_Default Design</vt:lpstr>
      <vt:lpstr>4_Default Design</vt:lpstr>
      <vt:lpstr>2_Office 主题​​</vt:lpstr>
      <vt:lpstr>6_Office Theme</vt:lpstr>
      <vt:lpstr>5_Default Design</vt:lpstr>
      <vt:lpstr>6_Default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Huong Tran</cp:lastModifiedBy>
  <cp:revision>24</cp:revision>
  <dcterms:created xsi:type="dcterms:W3CDTF">2022-06-25T06:18:34Z</dcterms:created>
  <dcterms:modified xsi:type="dcterms:W3CDTF">2024-10-16T01:53:33Z</dcterms:modified>
</cp:coreProperties>
</file>