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14" r:id="rId2"/>
    <p:sldId id="257" r:id="rId3"/>
    <p:sldId id="263" r:id="rId4"/>
    <p:sldId id="258" r:id="rId5"/>
    <p:sldId id="259" r:id="rId6"/>
    <p:sldId id="265" r:id="rId7"/>
    <p:sldId id="316" r:id="rId8"/>
    <p:sldId id="272" r:id="rId9"/>
    <p:sldId id="317" r:id="rId10"/>
    <p:sldId id="331" r:id="rId11"/>
    <p:sldId id="332" r:id="rId12"/>
    <p:sldId id="264" r:id="rId13"/>
    <p:sldId id="274" r:id="rId14"/>
    <p:sldId id="2631" r:id="rId15"/>
    <p:sldId id="2632" r:id="rId16"/>
    <p:sldId id="2643" r:id="rId17"/>
    <p:sldId id="2644" r:id="rId18"/>
    <p:sldId id="2639" r:id="rId19"/>
    <p:sldId id="2645" r:id="rId20"/>
    <p:sldId id="2646" r:id="rId21"/>
    <p:sldId id="281" r:id="rId22"/>
    <p:sldId id="32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-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27BF2-61C2-4405-A072-9D32A8D0785F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3FF66-2ACE-412E-9D90-7770C2A97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2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6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9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1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Relationship Id="rId9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audio" Target="../media/audio4.wav"/><Relationship Id="rId7" Type="http://schemas.openxmlformats.org/officeDocument/2006/relationships/image" Target="../media/image30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10" Type="http://schemas.openxmlformats.org/officeDocument/2006/relationships/image" Target="../media/image33.emf"/><Relationship Id="rId4" Type="http://schemas.openxmlformats.org/officeDocument/2006/relationships/image" Target="../media/image35.gif"/><Relationship Id="rId9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29.emf"/><Relationship Id="rId21" Type="http://schemas.openxmlformats.org/officeDocument/2006/relationships/image" Target="../media/image53.png"/><Relationship Id="rId7" Type="http://schemas.openxmlformats.org/officeDocument/2006/relationships/image" Target="../media/image390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sv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tags" Target="../tags/tag4.xml"/><Relationship Id="rId6" Type="http://schemas.openxmlformats.org/officeDocument/2006/relationships/image" Target="../media/image380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5" Type="http://schemas.openxmlformats.org/officeDocument/2006/relationships/image" Target="../media/image39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2.emf"/><Relationship Id="rId7" Type="http://schemas.openxmlformats.org/officeDocument/2006/relationships/image" Target="../media/image66.emf"/><Relationship Id="rId12" Type="http://schemas.openxmlformats.org/officeDocument/2006/relationships/image" Target="../media/image71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emf"/><Relationship Id="rId11" Type="http://schemas.openxmlformats.org/officeDocument/2006/relationships/image" Target="../media/image70.png"/><Relationship Id="rId5" Type="http://schemas.openxmlformats.org/officeDocument/2006/relationships/image" Target="../media/image64.emf"/><Relationship Id="rId10" Type="http://schemas.openxmlformats.org/officeDocument/2006/relationships/image" Target="../media/image69.emf"/><Relationship Id="rId4" Type="http://schemas.openxmlformats.org/officeDocument/2006/relationships/image" Target="../media/image63.emf"/><Relationship Id="rId9" Type="http://schemas.openxmlformats.org/officeDocument/2006/relationships/image" Target="../media/image6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7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7.emf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21.png"/><Relationship Id="rId1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7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5.png"/><Relationship Id="rId5" Type="http://schemas.openxmlformats.org/officeDocument/2006/relationships/image" Target="../media/image8.png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3740" y="4902200"/>
            <a:ext cx="5053522" cy="1106663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000">
        <p159:morph option="byObject"/>
      </p:transition>
    </mc:Choice>
    <mc:Fallback xmlns="">
      <p:transition spd="slow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0779" y="2713672"/>
            <a:ext cx="5150449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Khám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phá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02706" y="2065688"/>
            <a:ext cx="4831708" cy="2512419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CÙNG NHAU</a:t>
            </a:r>
            <a:b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 BÁNH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08173" y="1255295"/>
              <a:ext cx="237565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CHẶNG 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993895" y="3027218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9261" y="2590965"/>
            <a:ext cx="2471186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113" y="5225026"/>
            <a:ext cx="4570964" cy="1632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255" y="5327012"/>
            <a:ext cx="312068" cy="334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583" y="5114107"/>
            <a:ext cx="452732" cy="459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9807" y="5343680"/>
            <a:ext cx="426284" cy="334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3949" y="5225026"/>
            <a:ext cx="838200" cy="453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384" y="5225026"/>
            <a:ext cx="452732" cy="45914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617789" y="282307"/>
            <a:ext cx="8573672" cy="1933105"/>
            <a:chOff x="469555" y="282307"/>
            <a:chExt cx="8000850" cy="1933105"/>
          </a:xfrm>
        </p:grpSpPr>
        <p:sp>
          <p:nvSpPr>
            <p:cNvPr id="26" name="Speech Bubble: Rectangle with Corners Rounded 25"/>
            <p:cNvSpPr/>
            <p:nvPr/>
          </p:nvSpPr>
          <p:spPr>
            <a:xfrm>
              <a:off x="469556" y="282307"/>
              <a:ext cx="8000849" cy="1933105"/>
            </a:xfrm>
            <a:prstGeom prst="wedgeRoundRectCallout">
              <a:avLst>
                <a:gd name="adj1" fmla="val -20441"/>
                <a:gd name="adj2" fmla="val 65342"/>
                <a:gd name="adj3" fmla="val 16667"/>
              </a:avLst>
            </a:prstGeom>
            <a:solidFill>
              <a:schemeClr val="bg1"/>
            </a:solidFill>
            <a:ln w="76200">
              <a:solidFill>
                <a:srgbClr val="FCA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9555" y="449854"/>
              <a:ext cx="8000849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nhiệm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nguyên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7">
            <a:extLst>
              <a:ext uri="{FF2B5EF4-FFF2-40B4-BE49-F238E27FC236}">
                <a16:creationId xmlns:a16="http://schemas.microsoft.com/office/drawing/2014/main" id="{1206BC8A-5039-4837-80C5-191171BF6285}"/>
              </a:ext>
            </a:extLst>
          </p:cNvPr>
          <p:cNvSpPr txBox="1"/>
          <p:nvPr/>
        </p:nvSpPr>
        <p:spPr>
          <a:xfrm>
            <a:off x="2593070" y="124536"/>
            <a:ext cx="6828472" cy="920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Quan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Hình ảnh 5">
            <a:extLst>
              <a:ext uri="{FF2B5EF4-FFF2-40B4-BE49-F238E27FC236}">
                <a16:creationId xmlns:a16="http://schemas.microsoft.com/office/drawing/2014/main" id="{E1140F64-2062-4FBC-BABC-9506588AB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760" y="1111190"/>
            <a:ext cx="9144000" cy="4169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F4D4680-D299-4B5C-9F4F-CE2A5D22E81B}"/>
              </a:ext>
            </a:extLst>
          </p:cNvPr>
          <p:cNvGrpSpPr/>
          <p:nvPr/>
        </p:nvGrpSpPr>
        <p:grpSpPr>
          <a:xfrm>
            <a:off x="636104" y="5545015"/>
            <a:ext cx="11397400" cy="1005840"/>
            <a:chOff x="152400" y="1981200"/>
            <a:chExt cx="2743145" cy="1005840"/>
          </a:xfrm>
          <a:solidFill>
            <a:srgbClr val="FFABC1"/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B37521C-FA2E-49D0-A127-EB63CC761110}"/>
                </a:ext>
              </a:extLst>
            </p:cNvPr>
            <p:cNvSpPr/>
            <p:nvPr/>
          </p:nvSpPr>
          <p:spPr>
            <a:xfrm>
              <a:off x="215896" y="2057400"/>
              <a:ext cx="2679649" cy="929640"/>
            </a:xfrm>
            <a:prstGeom prst="roundRect">
              <a:avLst>
                <a:gd name="adj" fmla="val 3032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3F0B70F-ADA4-4ABB-9B35-F297D012D58D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grpFill/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825836-596F-44E2-996A-A0E6E445256B}"/>
                </a:ext>
              </a:extLst>
            </p:cNvPr>
            <p:cNvSpPr txBox="1"/>
            <p:nvPr/>
          </p:nvSpPr>
          <p:spPr>
            <a:xfrm>
              <a:off x="164648" y="2080736"/>
              <a:ext cx="2673676" cy="62093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3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Chia đều 8 hình tròn cho mỗi bạn 4 hình tròn. </a:t>
              </a:r>
              <a:r>
                <a:rPr lang="en-US" sz="3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mấy</a:t>
              </a:r>
              <a:r>
                <a:rPr lang="en-US" sz="3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3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chia?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188708-6E5F-483E-888C-B8341C71805C}"/>
              </a:ext>
            </a:extLst>
          </p:cNvPr>
          <p:cNvGrpSpPr/>
          <p:nvPr/>
        </p:nvGrpSpPr>
        <p:grpSpPr>
          <a:xfrm>
            <a:off x="7378987" y="3429000"/>
            <a:ext cx="3427964" cy="3241947"/>
            <a:chOff x="915436" y="2555860"/>
            <a:chExt cx="4570964" cy="4322922"/>
          </a:xfrm>
        </p:grpSpPr>
        <p:sp>
          <p:nvSpPr>
            <p:cNvPr id="19" name="Oval 18"/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  <p:pic>
        <p:nvPicPr>
          <p:cNvPr id="29" name="Picture 2" descr="Compound adjectives | Baamboozle">
            <a:extLst>
              <a:ext uri="{FF2B5EF4-FFF2-40B4-BE49-F238E27FC236}">
                <a16:creationId xmlns:a16="http://schemas.microsoft.com/office/drawing/2014/main" id="{48A32145-8EBC-4AA3-9ADD-45DF2669BD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9DCE782-5CB2-446E-BA50-687484EFE68E}"/>
              </a:ext>
            </a:extLst>
          </p:cNvPr>
          <p:cNvSpPr txBox="1"/>
          <p:nvPr/>
        </p:nvSpPr>
        <p:spPr>
          <a:xfrm>
            <a:off x="1423699" y="301079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7C1989-CA00-4C9D-BC3E-5609FE15658A}"/>
              </a:ext>
            </a:extLst>
          </p:cNvPr>
          <p:cNvSpPr txBox="1"/>
          <p:nvPr/>
        </p:nvSpPr>
        <p:spPr>
          <a:xfrm>
            <a:off x="567999" y="2166252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: 4 = 4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CD7AA5-E678-4ABF-964A-7D889F24CEC1}"/>
              </a:ext>
            </a:extLst>
          </p:cNvPr>
          <p:cNvSpPr txBox="1"/>
          <p:nvPr/>
        </p:nvSpPr>
        <p:spPr>
          <a:xfrm>
            <a:off x="4086729" y="2183490"/>
            <a:ext cx="3427964" cy="4324261"/>
          </a:xfrm>
          <a:custGeom>
            <a:avLst/>
            <a:gdLst>
              <a:gd name="connsiteX0" fmla="*/ 0 w 3427964"/>
              <a:gd name="connsiteY0" fmla="*/ 0 h 4324261"/>
              <a:gd name="connsiteX1" fmla="*/ 3427964 w 3427964"/>
              <a:gd name="connsiteY1" fmla="*/ 0 h 4324261"/>
              <a:gd name="connsiteX2" fmla="*/ 3427964 w 3427964"/>
              <a:gd name="connsiteY2" fmla="*/ 4324261 h 4324261"/>
              <a:gd name="connsiteX3" fmla="*/ 0 w 3427964"/>
              <a:gd name="connsiteY3" fmla="*/ 4324261 h 4324261"/>
              <a:gd name="connsiteX4" fmla="*/ 0 w 3427964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7964" h="4324261" fill="none" extrusionOk="0">
                <a:moveTo>
                  <a:pt x="0" y="0"/>
                </a:moveTo>
                <a:cubicBezTo>
                  <a:pt x="353022" y="149518"/>
                  <a:pt x="2121022" y="-90350"/>
                  <a:pt x="3427964" y="0"/>
                </a:cubicBezTo>
                <a:cubicBezTo>
                  <a:pt x="3597327" y="1935743"/>
                  <a:pt x="3454497" y="2924747"/>
                  <a:pt x="3427964" y="4324261"/>
                </a:cubicBezTo>
                <a:cubicBezTo>
                  <a:pt x="2265423" y="4480547"/>
                  <a:pt x="459220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427964" h="4324261" stroke="0" extrusionOk="0">
                <a:moveTo>
                  <a:pt x="0" y="0"/>
                </a:moveTo>
                <a:cubicBezTo>
                  <a:pt x="981110" y="-125902"/>
                  <a:pt x="2321046" y="163031"/>
                  <a:pt x="3427964" y="0"/>
                </a:cubicBezTo>
                <a:cubicBezTo>
                  <a:pt x="3364277" y="592936"/>
                  <a:pt x="3513020" y="3569767"/>
                  <a:pt x="3427964" y="4324261"/>
                </a:cubicBezTo>
                <a:cubicBezTo>
                  <a:pt x="2232329" y="4370131"/>
                  <a:pt x="1632032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28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32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36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794CD4-05A8-4267-AF9E-FF146AD1F17E}"/>
              </a:ext>
            </a:extLst>
          </p:cNvPr>
          <p:cNvSpPr txBox="1"/>
          <p:nvPr/>
        </p:nvSpPr>
        <p:spPr>
          <a:xfrm>
            <a:off x="900664" y="1323835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1541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 animBg="1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ompound adjectives | Baamboozle">
            <a:extLst>
              <a:ext uri="{FF2B5EF4-FFF2-40B4-BE49-F238E27FC236}">
                <a16:creationId xmlns:a16="http://schemas.microsoft.com/office/drawing/2014/main" id="{701FE7EA-641D-4FB5-9204-E06B5F707E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3" y="34469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611702A-EBCA-4D9F-B2BC-32578566945A}"/>
              </a:ext>
            </a:extLst>
          </p:cNvPr>
          <p:cNvSpPr txBox="1"/>
          <p:nvPr/>
        </p:nvSpPr>
        <p:spPr>
          <a:xfrm>
            <a:off x="2478699" y="519859"/>
            <a:ext cx="385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chia 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E36C53-B100-4209-BCF2-11C7C8765CA9}"/>
              </a:ext>
            </a:extLst>
          </p:cNvPr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01CBCE-D487-4E53-9B7D-3376824D1AA8}"/>
              </a:ext>
            </a:extLst>
          </p:cNvPr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  <a:latin typeface="Calibri" panose="020F0502020204030204"/>
              </a:rPr>
              <a:t>36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C7E446-CCC0-429C-8556-E7ACDE7B722E}"/>
              </a:ext>
            </a:extLst>
          </p:cNvPr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333103-92A3-4E16-BD08-F083A0CC7E03}"/>
              </a:ext>
            </a:extLst>
          </p:cNvPr>
          <p:cNvSpPr txBox="1"/>
          <p:nvPr/>
        </p:nvSpPr>
        <p:spPr>
          <a:xfrm>
            <a:off x="2581315" y="227909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564494C-7925-46CF-88BC-62D93BA8F301}"/>
              </a:ext>
            </a:extLst>
          </p:cNvPr>
          <p:cNvSpPr txBox="1"/>
          <p:nvPr/>
        </p:nvSpPr>
        <p:spPr>
          <a:xfrm>
            <a:off x="2770631" y="3133720"/>
            <a:ext cx="105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BA4F5B-76AE-4FD7-ACDA-FFB7C9B9EA9B}"/>
              </a:ext>
            </a:extLst>
          </p:cNvPr>
          <p:cNvSpPr txBox="1"/>
          <p:nvPr/>
        </p:nvSpPr>
        <p:spPr>
          <a:xfrm>
            <a:off x="2770632" y="3975640"/>
            <a:ext cx="108016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ECA693-1163-4B9F-9624-96C5C72D5F18}"/>
              </a:ext>
            </a:extLst>
          </p:cNvPr>
          <p:cNvSpPr txBox="1"/>
          <p:nvPr/>
        </p:nvSpPr>
        <p:spPr>
          <a:xfrm>
            <a:off x="2816352" y="4806216"/>
            <a:ext cx="103444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A6A4A8-6186-42BA-B054-11749EB50BB4}"/>
              </a:ext>
            </a:extLst>
          </p:cNvPr>
          <p:cNvSpPr txBox="1"/>
          <p:nvPr/>
        </p:nvSpPr>
        <p:spPr>
          <a:xfrm>
            <a:off x="6318503" y="1439084"/>
            <a:ext cx="84076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315668C-9A37-4986-B082-5211DF5D552A}"/>
              </a:ext>
            </a:extLst>
          </p:cNvPr>
          <p:cNvSpPr txBox="1"/>
          <p:nvPr/>
        </p:nvSpPr>
        <p:spPr>
          <a:xfrm>
            <a:off x="6355080" y="2296332"/>
            <a:ext cx="89943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72E23B7-899A-4295-9B2A-7E3BCE42E6CF}"/>
              </a:ext>
            </a:extLst>
          </p:cNvPr>
          <p:cNvSpPr txBox="1"/>
          <p:nvPr/>
        </p:nvSpPr>
        <p:spPr>
          <a:xfrm>
            <a:off x="6428232" y="3128363"/>
            <a:ext cx="82628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9DA65F1-BF5F-428A-8ECD-D1FC21EBE7B0}"/>
              </a:ext>
            </a:extLst>
          </p:cNvPr>
          <p:cNvSpPr txBox="1"/>
          <p:nvPr/>
        </p:nvSpPr>
        <p:spPr>
          <a:xfrm>
            <a:off x="6391656" y="3949414"/>
            <a:ext cx="97787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B5AEA6-06B8-4C47-A54A-AFFAF3CDEFF0}"/>
              </a:ext>
            </a:extLst>
          </p:cNvPr>
          <p:cNvSpPr txBox="1"/>
          <p:nvPr/>
        </p:nvSpPr>
        <p:spPr>
          <a:xfrm>
            <a:off x="6396391" y="4790803"/>
            <a:ext cx="92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2" descr="Compound adjectives | Baamboozle">
            <a:extLst>
              <a:ext uri="{FF2B5EF4-FFF2-40B4-BE49-F238E27FC236}">
                <a16:creationId xmlns:a16="http://schemas.microsoft.com/office/drawing/2014/main" id="{12FA10C0-8EEA-4096-B222-0B9FDE0A03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88" y="34362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A875C5AF-1256-48F7-9A3C-3E4EB18F39EE}"/>
              </a:ext>
            </a:extLst>
          </p:cNvPr>
          <p:cNvGrpSpPr/>
          <p:nvPr/>
        </p:nvGrpSpPr>
        <p:grpSpPr>
          <a:xfrm>
            <a:off x="8163663" y="3429000"/>
            <a:ext cx="3427964" cy="3241947"/>
            <a:chOff x="915436" y="2555860"/>
            <a:chExt cx="4570964" cy="4322922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24EEBA0-F4F8-49C5-A431-826CCABE24ED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4E9FD5C-698A-4FF1-A4BE-9A45E49AB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9E634F5-1137-487F-B492-B1A6162D3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CF605F2-9E2D-4A32-8C9D-E31D8FCC3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03C35CC-B8DF-4642-9128-C2C18C1EB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F21533A-3274-4C2A-8F51-2C064F46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E639624-D8B6-4E9C-A89C-B81A277A0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B821DC7-6D09-4D07-8220-28217FBAE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2290" y="2713672"/>
            <a:ext cx="5347426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5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933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Nguyên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Giờ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1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bột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bánh!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5938D59-4910-4A22-85F0-2FE2D42A5250}"/>
              </a:ext>
            </a:extLst>
          </p:cNvPr>
          <p:cNvGrpSpPr/>
          <p:nvPr/>
        </p:nvGrpSpPr>
        <p:grpSpPr>
          <a:xfrm>
            <a:off x="0" y="11637"/>
            <a:ext cx="1252331" cy="1441174"/>
            <a:chOff x="915436" y="2429064"/>
            <a:chExt cx="4570964" cy="4449718"/>
          </a:xfrm>
        </p:grpSpPr>
        <p:sp>
          <p:nvSpPr>
            <p:cNvPr id="19" name="Oval 18"/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09D15E-15E0-438E-BC0E-5BBA6790C5CE}"/>
              </a:ext>
            </a:extLst>
          </p:cNvPr>
          <p:cNvGrpSpPr/>
          <p:nvPr/>
        </p:nvGrpSpPr>
        <p:grpSpPr>
          <a:xfrm>
            <a:off x="1295736" y="58615"/>
            <a:ext cx="3843192" cy="1005840"/>
            <a:chOff x="152400" y="1981200"/>
            <a:chExt cx="2781292" cy="1005840"/>
          </a:xfrm>
          <a:solidFill>
            <a:srgbClr val="FFABC1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395C56-8293-492C-9807-6AB7EF37ED51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24702A6-80CB-45E0-8CD8-26E6749722D7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grpFill/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0AB5E7-8B55-4BBB-BA1A-5EAABF9D8CE8}"/>
                </a:ext>
              </a:extLst>
            </p:cNvPr>
            <p:cNvSpPr txBox="1"/>
            <p:nvPr/>
          </p:nvSpPr>
          <p:spPr>
            <a:xfrm>
              <a:off x="334640" y="2080736"/>
              <a:ext cx="2415292" cy="738664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1.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nhẩm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8181B9-EF36-42F0-9BF1-1041891E3098}"/>
              </a:ext>
            </a:extLst>
          </p:cNvPr>
          <p:cNvGrpSpPr/>
          <p:nvPr/>
        </p:nvGrpSpPr>
        <p:grpSpPr>
          <a:xfrm>
            <a:off x="178904" y="1325706"/>
            <a:ext cx="11784496" cy="5520657"/>
            <a:chOff x="3073388" y="1647825"/>
            <a:chExt cx="8890012" cy="5198538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23FD137A-1F25-43B4-B1AE-C0C9CACDBCCB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solidFill>
                <a:srgbClr val="FFABC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65B21B87-5D6A-41EA-A3E4-61B2A4DD183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19">
                <a:extLst>
                  <a:ext uri="{FF2B5EF4-FFF2-40B4-BE49-F238E27FC236}">
                    <a16:creationId xmlns:a16="http://schemas.microsoft.com/office/drawing/2014/main" id="{9175690A-C197-4CC1-B52D-52229613A2ED}"/>
                  </a:ext>
                </a:extLst>
              </p:cNvPr>
              <p:cNvSpPr txBox="1"/>
              <p:nvPr/>
            </p:nvSpPr>
            <p:spPr>
              <a:xfrm>
                <a:off x="1696518" y="2098361"/>
                <a:ext cx="16228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𝟏𝟔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5" name="Hộp Văn bản 19">
                <a:extLst>
                  <a:ext uri="{FF2B5EF4-FFF2-40B4-BE49-F238E27FC236}">
                    <a16:creationId xmlns:a16="http://schemas.microsoft.com/office/drawing/2014/main" id="{9175690A-C197-4CC1-B52D-52229613A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518" y="2098361"/>
                <a:ext cx="1622816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473">
                <a:extLst>
                  <a:ext uri="{FF2B5EF4-FFF2-40B4-BE49-F238E27FC236}">
                    <a16:creationId xmlns:a16="http://schemas.microsoft.com/office/drawing/2014/main" id="{F7336B05-211B-4F98-9D30-E0C5E5F1C120}"/>
                  </a:ext>
                </a:extLst>
              </p:cNvPr>
              <p:cNvSpPr txBox="1"/>
              <p:nvPr/>
            </p:nvSpPr>
            <p:spPr>
              <a:xfrm>
                <a:off x="1696518" y="3549373"/>
                <a:ext cx="13775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6" name="Hộp Văn bản 473">
                <a:extLst>
                  <a:ext uri="{FF2B5EF4-FFF2-40B4-BE49-F238E27FC236}">
                    <a16:creationId xmlns:a16="http://schemas.microsoft.com/office/drawing/2014/main" id="{F7336B05-211B-4F98-9D30-E0C5E5F1C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518" y="3549373"/>
                <a:ext cx="137755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474">
                <a:extLst>
                  <a:ext uri="{FF2B5EF4-FFF2-40B4-BE49-F238E27FC236}">
                    <a16:creationId xmlns:a16="http://schemas.microsoft.com/office/drawing/2014/main" id="{CCA45475-02FB-4B46-B527-3801C2A7FA9C}"/>
                  </a:ext>
                </a:extLst>
              </p:cNvPr>
              <p:cNvSpPr txBox="1"/>
              <p:nvPr/>
            </p:nvSpPr>
            <p:spPr>
              <a:xfrm>
                <a:off x="1662351" y="5000385"/>
                <a:ext cx="16228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𝟐𝟎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7" name="Hộp Văn bản 474">
                <a:extLst>
                  <a:ext uri="{FF2B5EF4-FFF2-40B4-BE49-F238E27FC236}">
                    <a16:creationId xmlns:a16="http://schemas.microsoft.com/office/drawing/2014/main" id="{CCA45475-02FB-4B46-B527-3801C2A7F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351" y="5000385"/>
                <a:ext cx="1622816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475">
                <a:extLst>
                  <a:ext uri="{FF2B5EF4-FFF2-40B4-BE49-F238E27FC236}">
                    <a16:creationId xmlns:a16="http://schemas.microsoft.com/office/drawing/2014/main" id="{9DEEDAAE-E59F-49F3-A015-67359AB48F10}"/>
                  </a:ext>
                </a:extLst>
              </p:cNvPr>
              <p:cNvSpPr txBox="1"/>
              <p:nvPr/>
            </p:nvSpPr>
            <p:spPr>
              <a:xfrm>
                <a:off x="5052493" y="2101626"/>
                <a:ext cx="16228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𝟑𝟐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" name="Hộp Văn bản 475">
                <a:extLst>
                  <a:ext uri="{FF2B5EF4-FFF2-40B4-BE49-F238E27FC236}">
                    <a16:creationId xmlns:a16="http://schemas.microsoft.com/office/drawing/2014/main" id="{9DEEDAAE-E59F-49F3-A015-67359AB48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493" y="2101626"/>
                <a:ext cx="1622816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476">
                <a:extLst>
                  <a:ext uri="{FF2B5EF4-FFF2-40B4-BE49-F238E27FC236}">
                    <a16:creationId xmlns:a16="http://schemas.microsoft.com/office/drawing/2014/main" id="{1CC82500-9AC6-49EC-B6CD-EA2B6C1FABD9}"/>
                  </a:ext>
                </a:extLst>
              </p:cNvPr>
              <p:cNvSpPr txBox="1"/>
              <p:nvPr/>
            </p:nvSpPr>
            <p:spPr>
              <a:xfrm>
                <a:off x="5052493" y="3596809"/>
                <a:ext cx="16228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𝟐𝟖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9" name="Hộp Văn bản 476">
                <a:extLst>
                  <a:ext uri="{FF2B5EF4-FFF2-40B4-BE49-F238E27FC236}">
                    <a16:creationId xmlns:a16="http://schemas.microsoft.com/office/drawing/2014/main" id="{1CC82500-9AC6-49EC-B6CD-EA2B6C1FA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493" y="3596809"/>
                <a:ext cx="1622816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477">
                <a:extLst>
                  <a:ext uri="{FF2B5EF4-FFF2-40B4-BE49-F238E27FC236}">
                    <a16:creationId xmlns:a16="http://schemas.microsoft.com/office/drawing/2014/main" id="{A152C288-CA53-41C8-8D6F-36A8B7B6463E}"/>
                  </a:ext>
                </a:extLst>
              </p:cNvPr>
              <p:cNvSpPr txBox="1"/>
              <p:nvPr/>
            </p:nvSpPr>
            <p:spPr>
              <a:xfrm>
                <a:off x="5052492" y="5001521"/>
                <a:ext cx="13775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1" name="Hộp Văn bản 477">
                <a:extLst>
                  <a:ext uri="{FF2B5EF4-FFF2-40B4-BE49-F238E27FC236}">
                    <a16:creationId xmlns:a16="http://schemas.microsoft.com/office/drawing/2014/main" id="{A152C288-CA53-41C8-8D6F-36A8B7B64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492" y="5001521"/>
                <a:ext cx="137755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478">
                <a:extLst>
                  <a:ext uri="{FF2B5EF4-FFF2-40B4-BE49-F238E27FC236}">
                    <a16:creationId xmlns:a16="http://schemas.microsoft.com/office/drawing/2014/main" id="{56CF4530-FAEC-42B9-AF6B-8B57C810331E}"/>
                  </a:ext>
                </a:extLst>
              </p:cNvPr>
              <p:cNvSpPr txBox="1"/>
              <p:nvPr/>
            </p:nvSpPr>
            <p:spPr>
              <a:xfrm>
                <a:off x="8098534" y="2110939"/>
                <a:ext cx="16228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𝟒𝟎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Hộp Văn bản 478">
                <a:extLst>
                  <a:ext uri="{FF2B5EF4-FFF2-40B4-BE49-F238E27FC236}">
                    <a16:creationId xmlns:a16="http://schemas.microsoft.com/office/drawing/2014/main" id="{56CF4530-FAEC-42B9-AF6B-8B57C8103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534" y="2110939"/>
                <a:ext cx="1622816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479">
                <a:extLst>
                  <a:ext uri="{FF2B5EF4-FFF2-40B4-BE49-F238E27FC236}">
                    <a16:creationId xmlns:a16="http://schemas.microsoft.com/office/drawing/2014/main" id="{BB87A183-A6B7-4DDF-A543-0F026CD82B4E}"/>
                  </a:ext>
                </a:extLst>
              </p:cNvPr>
              <p:cNvSpPr txBox="1"/>
              <p:nvPr/>
            </p:nvSpPr>
            <p:spPr>
              <a:xfrm>
                <a:off x="8153091" y="3638533"/>
                <a:ext cx="16228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3" name="Hộp Văn bản 479">
                <a:extLst>
                  <a:ext uri="{FF2B5EF4-FFF2-40B4-BE49-F238E27FC236}">
                    <a16:creationId xmlns:a16="http://schemas.microsoft.com/office/drawing/2014/main" id="{BB87A183-A6B7-4DDF-A543-0F026CD82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091" y="3638533"/>
                <a:ext cx="1622816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480">
                <a:extLst>
                  <a:ext uri="{FF2B5EF4-FFF2-40B4-BE49-F238E27FC236}">
                    <a16:creationId xmlns:a16="http://schemas.microsoft.com/office/drawing/2014/main" id="{9DF8CE1B-E755-48F9-B20D-69026DA749F5}"/>
                  </a:ext>
                </a:extLst>
              </p:cNvPr>
              <p:cNvSpPr txBox="1"/>
              <p:nvPr/>
            </p:nvSpPr>
            <p:spPr>
              <a:xfrm>
                <a:off x="8177634" y="4999859"/>
                <a:ext cx="16228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𝟑𝟔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4" name="Hộp Văn bản 480">
                <a:extLst>
                  <a:ext uri="{FF2B5EF4-FFF2-40B4-BE49-F238E27FC236}">
                    <a16:creationId xmlns:a16="http://schemas.microsoft.com/office/drawing/2014/main" id="{9DF8CE1B-E755-48F9-B20D-69026DA74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634" y="4999859"/>
                <a:ext cx="1622816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481">
                <a:extLst>
                  <a:ext uri="{FF2B5EF4-FFF2-40B4-BE49-F238E27FC236}">
                    <a16:creationId xmlns:a16="http://schemas.microsoft.com/office/drawing/2014/main" id="{76138445-1ED9-42B1-BF51-432AE629F041}"/>
                  </a:ext>
                </a:extLst>
              </p:cNvPr>
              <p:cNvSpPr txBox="1"/>
              <p:nvPr/>
            </p:nvSpPr>
            <p:spPr>
              <a:xfrm>
                <a:off x="3256875" y="2109270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5" name="Hộp Văn bản 481">
                <a:extLst>
                  <a:ext uri="{FF2B5EF4-FFF2-40B4-BE49-F238E27FC236}">
                    <a16:creationId xmlns:a16="http://schemas.microsoft.com/office/drawing/2014/main" id="{76138445-1ED9-42B1-BF51-432AE629F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875" y="2109270"/>
                <a:ext cx="359073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482">
                <a:extLst>
                  <a:ext uri="{FF2B5EF4-FFF2-40B4-BE49-F238E27FC236}">
                    <a16:creationId xmlns:a16="http://schemas.microsoft.com/office/drawing/2014/main" id="{9CB880CB-76F7-4FC7-9D20-BE338FD24455}"/>
                  </a:ext>
                </a:extLst>
              </p:cNvPr>
              <p:cNvSpPr txBox="1"/>
              <p:nvPr/>
            </p:nvSpPr>
            <p:spPr>
              <a:xfrm>
                <a:off x="3030605" y="3540503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9" name="Hộp Văn bản 482">
                <a:extLst>
                  <a:ext uri="{FF2B5EF4-FFF2-40B4-BE49-F238E27FC236}">
                    <a16:creationId xmlns:a16="http://schemas.microsoft.com/office/drawing/2014/main" id="{9CB880CB-76F7-4FC7-9D20-BE338FD24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605" y="3540503"/>
                <a:ext cx="359073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483">
                <a:extLst>
                  <a:ext uri="{FF2B5EF4-FFF2-40B4-BE49-F238E27FC236}">
                    <a16:creationId xmlns:a16="http://schemas.microsoft.com/office/drawing/2014/main" id="{2E0AB0B5-557E-4390-8E84-3179546B67D3}"/>
                  </a:ext>
                </a:extLst>
              </p:cNvPr>
              <p:cNvSpPr txBox="1"/>
              <p:nvPr/>
            </p:nvSpPr>
            <p:spPr>
              <a:xfrm>
                <a:off x="3214405" y="4991515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𝟓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0" name="Hộp Văn bản 483">
                <a:extLst>
                  <a:ext uri="{FF2B5EF4-FFF2-40B4-BE49-F238E27FC236}">
                    <a16:creationId xmlns:a16="http://schemas.microsoft.com/office/drawing/2014/main" id="{2E0AB0B5-557E-4390-8E84-3179546B6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405" y="4991515"/>
                <a:ext cx="359073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84">
                <a:extLst>
                  <a:ext uri="{FF2B5EF4-FFF2-40B4-BE49-F238E27FC236}">
                    <a16:creationId xmlns:a16="http://schemas.microsoft.com/office/drawing/2014/main" id="{7CC3A3EA-7A1D-4388-A6EC-AF9C273CDEA2}"/>
                  </a:ext>
                </a:extLst>
              </p:cNvPr>
              <p:cNvSpPr txBox="1"/>
              <p:nvPr/>
            </p:nvSpPr>
            <p:spPr>
              <a:xfrm>
                <a:off x="6606625" y="2089037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𝟖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1" name="Hộp Văn bản 484">
                <a:extLst>
                  <a:ext uri="{FF2B5EF4-FFF2-40B4-BE49-F238E27FC236}">
                    <a16:creationId xmlns:a16="http://schemas.microsoft.com/office/drawing/2014/main" id="{7CC3A3EA-7A1D-4388-A6EC-AF9C273CD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25" y="2089037"/>
                <a:ext cx="359073" cy="492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85">
                <a:extLst>
                  <a:ext uri="{FF2B5EF4-FFF2-40B4-BE49-F238E27FC236}">
                    <a16:creationId xmlns:a16="http://schemas.microsoft.com/office/drawing/2014/main" id="{D693D3D8-6354-457B-82E4-6617AABD6918}"/>
                  </a:ext>
                </a:extLst>
              </p:cNvPr>
              <p:cNvSpPr txBox="1"/>
              <p:nvPr/>
            </p:nvSpPr>
            <p:spPr>
              <a:xfrm>
                <a:off x="6581251" y="3596809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2" name="Hộp Văn bản 485">
                <a:extLst>
                  <a:ext uri="{FF2B5EF4-FFF2-40B4-BE49-F238E27FC236}">
                    <a16:creationId xmlns:a16="http://schemas.microsoft.com/office/drawing/2014/main" id="{D693D3D8-6354-457B-82E4-6617AABD6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251" y="3596809"/>
                <a:ext cx="359073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86">
                <a:extLst>
                  <a:ext uri="{FF2B5EF4-FFF2-40B4-BE49-F238E27FC236}">
                    <a16:creationId xmlns:a16="http://schemas.microsoft.com/office/drawing/2014/main" id="{D9C5CF00-4824-4FFC-A671-3A59435429FD}"/>
                  </a:ext>
                </a:extLst>
              </p:cNvPr>
              <p:cNvSpPr txBox="1"/>
              <p:nvPr/>
            </p:nvSpPr>
            <p:spPr>
              <a:xfrm>
                <a:off x="6449157" y="5000385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3" name="Hộp Văn bản 486">
                <a:extLst>
                  <a:ext uri="{FF2B5EF4-FFF2-40B4-BE49-F238E27FC236}">
                    <a16:creationId xmlns:a16="http://schemas.microsoft.com/office/drawing/2014/main" id="{D9C5CF00-4824-4FFC-A671-3A5943542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157" y="5000385"/>
                <a:ext cx="359073" cy="4924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87">
                <a:extLst>
                  <a:ext uri="{FF2B5EF4-FFF2-40B4-BE49-F238E27FC236}">
                    <a16:creationId xmlns:a16="http://schemas.microsoft.com/office/drawing/2014/main" id="{1835EAC0-0406-4F52-9041-0A24D466DA41}"/>
                  </a:ext>
                </a:extLst>
              </p:cNvPr>
              <p:cNvSpPr txBox="1"/>
              <p:nvPr/>
            </p:nvSpPr>
            <p:spPr>
              <a:xfrm>
                <a:off x="9649689" y="2099049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𝟏𝟎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4" name="Hộp Văn bản 487">
                <a:extLst>
                  <a:ext uri="{FF2B5EF4-FFF2-40B4-BE49-F238E27FC236}">
                    <a16:creationId xmlns:a16="http://schemas.microsoft.com/office/drawing/2014/main" id="{1835EAC0-0406-4F52-9041-0A24D466D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689" y="2099049"/>
                <a:ext cx="604333" cy="4924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88">
                <a:extLst>
                  <a:ext uri="{FF2B5EF4-FFF2-40B4-BE49-F238E27FC236}">
                    <a16:creationId xmlns:a16="http://schemas.microsoft.com/office/drawing/2014/main" id="{BC89E658-A7D1-4331-8137-A7AB2BC8A9E4}"/>
                  </a:ext>
                </a:extLst>
              </p:cNvPr>
              <p:cNvSpPr txBox="1"/>
              <p:nvPr/>
            </p:nvSpPr>
            <p:spPr>
              <a:xfrm>
                <a:off x="9738743" y="3629269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5" name="Hộp Văn bản 488">
                <a:extLst>
                  <a:ext uri="{FF2B5EF4-FFF2-40B4-BE49-F238E27FC236}">
                    <a16:creationId xmlns:a16="http://schemas.microsoft.com/office/drawing/2014/main" id="{BC89E658-A7D1-4331-8137-A7AB2BC8A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743" y="3629269"/>
                <a:ext cx="359073" cy="49244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89">
                <a:extLst>
                  <a:ext uri="{FF2B5EF4-FFF2-40B4-BE49-F238E27FC236}">
                    <a16:creationId xmlns:a16="http://schemas.microsoft.com/office/drawing/2014/main" id="{0BE50FF7-DAB3-48EB-A2EA-7F09C02DDC4B}"/>
                  </a:ext>
                </a:extLst>
              </p:cNvPr>
              <p:cNvSpPr txBox="1"/>
              <p:nvPr/>
            </p:nvSpPr>
            <p:spPr>
              <a:xfrm>
                <a:off x="9719674" y="4999334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𝟗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" name="Hộp Văn bản 489">
                <a:extLst>
                  <a:ext uri="{FF2B5EF4-FFF2-40B4-BE49-F238E27FC236}">
                    <a16:creationId xmlns:a16="http://schemas.microsoft.com/office/drawing/2014/main" id="{0BE50FF7-DAB3-48EB-A2EA-7F09C02DD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674" y="4999334"/>
                <a:ext cx="359073" cy="49244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" name="Picture 13">
            <a:extLst>
              <a:ext uri="{FF2B5EF4-FFF2-40B4-BE49-F238E27FC236}">
                <a16:creationId xmlns:a16="http://schemas.microsoft.com/office/drawing/2014/main" id="{338155EC-4409-408D-A752-06072599FC2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505722">
            <a:off x="7368824" y="5212802"/>
            <a:ext cx="564985" cy="31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  <p:bldP spid="27" grpId="0"/>
          <p:bldP spid="28" grpId="0"/>
          <p:bldP spid="29" grpId="0"/>
          <p:bldP spid="31" grpId="0"/>
          <p:bldP spid="32" grpId="0"/>
          <p:bldP spid="33" grpId="0"/>
          <p:bldP spid="34" grpId="0"/>
          <p:bldP spid="35" grpId="0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  <p:bldP spid="27" grpId="0"/>
          <p:bldP spid="28" grpId="0"/>
          <p:bldP spid="29" grpId="0"/>
          <p:bldP spid="31" grpId="0"/>
          <p:bldP spid="32" grpId="0"/>
          <p:bldP spid="33" grpId="0"/>
          <p:bldP spid="34" grpId="0"/>
          <p:bldP spid="35" grpId="0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  <p:pic>
          <p:nvPicPr>
            <p:cNvPr id="7" name="Graphic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77801" y="4789361"/>
              <a:ext cx="1309223" cy="92796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933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Bánh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nặn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xong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nhiệm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nướng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92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3200392" y="668586"/>
            <a:ext cx="8890587" cy="41197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9531" y="1722697"/>
            <a:ext cx="7056612" cy="14882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Vương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Quốc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Bánh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Ngọt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0474" y="3284995"/>
            <a:ext cx="6934726" cy="5405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bánh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854" y="2415235"/>
            <a:ext cx="3269212" cy="43102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3C5459-EED7-45A2-9014-D5277329F038}"/>
              </a:ext>
            </a:extLst>
          </p:cNvPr>
          <p:cNvSpPr txBox="1"/>
          <p:nvPr/>
        </p:nvSpPr>
        <p:spPr>
          <a:xfrm>
            <a:off x="4253948" y="682418"/>
            <a:ext cx="4840355" cy="5632311"/>
          </a:xfrm>
          <a:custGeom>
            <a:avLst/>
            <a:gdLst>
              <a:gd name="connsiteX0" fmla="*/ 0 w 4840355"/>
              <a:gd name="connsiteY0" fmla="*/ 0 h 5632311"/>
              <a:gd name="connsiteX1" fmla="*/ 4840355 w 4840355"/>
              <a:gd name="connsiteY1" fmla="*/ 0 h 5632311"/>
              <a:gd name="connsiteX2" fmla="*/ 4840355 w 4840355"/>
              <a:gd name="connsiteY2" fmla="*/ 5632311 h 5632311"/>
              <a:gd name="connsiteX3" fmla="*/ 0 w 4840355"/>
              <a:gd name="connsiteY3" fmla="*/ 5632311 h 5632311"/>
              <a:gd name="connsiteX4" fmla="*/ 0 w 4840355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0355" h="5632311" fill="none" extrusionOk="0">
                <a:moveTo>
                  <a:pt x="0" y="0"/>
                </a:moveTo>
                <a:cubicBezTo>
                  <a:pt x="2308570" y="149518"/>
                  <a:pt x="2736461" y="-90350"/>
                  <a:pt x="4840355" y="0"/>
                </a:cubicBezTo>
                <a:cubicBezTo>
                  <a:pt x="5009718" y="1857622"/>
                  <a:pt x="4866888" y="4188855"/>
                  <a:pt x="4840355" y="5632311"/>
                </a:cubicBezTo>
                <a:cubicBezTo>
                  <a:pt x="3046761" y="5788597"/>
                  <a:pt x="2011072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4840355" h="5632311" stroke="0" extrusionOk="0">
                <a:moveTo>
                  <a:pt x="0" y="0"/>
                </a:moveTo>
                <a:cubicBezTo>
                  <a:pt x="524847" y="-125902"/>
                  <a:pt x="4155300" y="163031"/>
                  <a:pt x="4840355" y="0"/>
                </a:cubicBezTo>
                <a:cubicBezTo>
                  <a:pt x="4776668" y="2595404"/>
                  <a:pt x="4925411" y="3596178"/>
                  <a:pt x="4840355" y="5632311"/>
                </a:cubicBezTo>
                <a:cubicBezTo>
                  <a:pt x="4327569" y="5678181"/>
                  <a:pt x="159337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4 : 4 = 1 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8 : 4 = 2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12 : 4 = 3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16 : 4 = 4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20 : 4 = 5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24 : 4 = 6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28 : 4 = 7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24 : 4 = 8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36 : 4 = 9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 40 : 4 = 10</a:t>
            </a: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F6BB5EA3-9956-4F6F-9DB2-049AAF37C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00" y="2029756"/>
            <a:ext cx="2250848" cy="4470435"/>
          </a:xfrm>
          <a:prstGeom prst="rect">
            <a:avLst/>
          </a:prstGeom>
        </p:spPr>
      </p:pic>
      <p:pic>
        <p:nvPicPr>
          <p:cNvPr id="5" name="Picture 2" descr="Compound adjectives | Baamboozle">
            <a:extLst>
              <a:ext uri="{FF2B5EF4-FFF2-40B4-BE49-F238E27FC236}">
                <a16:creationId xmlns:a16="http://schemas.microsoft.com/office/drawing/2014/main" id="{26E14C6E-0347-4A33-A38E-F663279592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852" y="663368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mpound adjectives | Baamboozle">
            <a:extLst>
              <a:ext uri="{FF2B5EF4-FFF2-40B4-BE49-F238E27FC236}">
                <a16:creationId xmlns:a16="http://schemas.microsoft.com/office/drawing/2014/main" id="{CED15E0F-E8AC-40DF-A87C-E99B26D829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43" y="1209192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mpound adjectives | Baamboozle">
            <a:extLst>
              <a:ext uri="{FF2B5EF4-FFF2-40B4-BE49-F238E27FC236}">
                <a16:creationId xmlns:a16="http://schemas.microsoft.com/office/drawing/2014/main" id="{7B211C7A-166A-42A5-AAB5-180332581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134" y="1794000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mpound adjectives | Baamboozle">
            <a:extLst>
              <a:ext uri="{FF2B5EF4-FFF2-40B4-BE49-F238E27FC236}">
                <a16:creationId xmlns:a16="http://schemas.microsoft.com/office/drawing/2014/main" id="{03C98423-3D68-4AAD-91A0-77593B29A4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812" y="2341011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mpound adjectives | Baamboozle">
            <a:extLst>
              <a:ext uri="{FF2B5EF4-FFF2-40B4-BE49-F238E27FC236}">
                <a16:creationId xmlns:a16="http://schemas.microsoft.com/office/drawing/2014/main" id="{C71FD3CE-CDEB-4ECF-A5DC-42EF912E28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74" y="2862469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mpound adjectives | Baamboozle">
            <a:extLst>
              <a:ext uri="{FF2B5EF4-FFF2-40B4-BE49-F238E27FC236}">
                <a16:creationId xmlns:a16="http://schemas.microsoft.com/office/drawing/2014/main" id="{3B8CD169-8C40-430A-9EA1-EA25BB75A5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359" y="3472830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mpound adjectives | Baamboozle">
            <a:extLst>
              <a:ext uri="{FF2B5EF4-FFF2-40B4-BE49-F238E27FC236}">
                <a16:creationId xmlns:a16="http://schemas.microsoft.com/office/drawing/2014/main" id="{F5F119FA-CE3C-4D4A-8204-1911B7098B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82" y="3955736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mpound adjectives | Baamboozle">
            <a:extLst>
              <a:ext uri="{FF2B5EF4-FFF2-40B4-BE49-F238E27FC236}">
                <a16:creationId xmlns:a16="http://schemas.microsoft.com/office/drawing/2014/main" id="{8002D6F5-17F3-45AC-81C3-D877002BD3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54" y="4542243"/>
            <a:ext cx="926572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ompound adjectives | Baamboozle">
            <a:extLst>
              <a:ext uri="{FF2B5EF4-FFF2-40B4-BE49-F238E27FC236}">
                <a16:creationId xmlns:a16="http://schemas.microsoft.com/office/drawing/2014/main" id="{A850EC71-B42F-4072-9404-AC5CB7DD6F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61" y="5076027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ompound adjectives | Baamboozle">
            <a:extLst>
              <a:ext uri="{FF2B5EF4-FFF2-40B4-BE49-F238E27FC236}">
                <a16:creationId xmlns:a16="http://schemas.microsoft.com/office/drawing/2014/main" id="{01ABC6C5-FE23-40D7-B40F-C152C583A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677" y="5568245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704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1079" y="2691179"/>
            <a:ext cx="3190378" cy="4114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610080" y="141957"/>
            <a:ext cx="4971839" cy="2366916"/>
            <a:chOff x="437263" y="445235"/>
            <a:chExt cx="4971839" cy="23669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8375" y="818327"/>
              <a:ext cx="4349615" cy="1661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chiếc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ngon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F9B1AA19-7493-4E92-BBE1-27CB94769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04" y="5487803"/>
            <a:ext cx="911585" cy="9115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8C866DD-E153-4D39-A3FA-F0BCEB7DA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955" y="5487801"/>
            <a:ext cx="911585" cy="9115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11D4D5D-B718-4F68-8578-5A87B90FF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53" y="5487805"/>
            <a:ext cx="911585" cy="9115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5F60C2-5256-412F-A16E-2A92AE11B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" y="5396023"/>
            <a:ext cx="911585" cy="9115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F1331CC-5D9F-4A7E-87A1-4428EF652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54" y="5396021"/>
            <a:ext cx="911585" cy="9115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81EF940-075D-4390-B590-34A91B191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2" y="5396025"/>
            <a:ext cx="911585" cy="9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2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41085" y="2713672"/>
            <a:ext cx="5309852" cy="18466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CHÀO 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VÀ HẸN GẶP LẠI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3E0B0A-C505-410E-8EB3-72029D7511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3147" y="2533307"/>
            <a:ext cx="8785097" cy="256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98510" y="2065688"/>
            <a:ext cx="5040098" cy="2512419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CÙNG NHAU </a:t>
            </a:r>
          </a:p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 BẾP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08173" y="1255295"/>
              <a:ext cx="237565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CHẶNG 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961" y="493852"/>
            <a:ext cx="1750551" cy="18742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28821" y="762370"/>
            <a:ext cx="4510850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 : 3 = ?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549730" y="3033396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775946" y="3058296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502831" y="3284568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7002211" y="5077673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3693667" y="479998"/>
            <a:ext cx="3271556" cy="6195539"/>
            <a:chOff x="-3693667" y="479998"/>
            <a:chExt cx="3271556" cy="6195539"/>
          </a:xfrm>
        </p:grpSpPr>
        <p:grpSp>
          <p:nvGrpSpPr>
            <p:cNvPr id="19" name="Group 18"/>
            <p:cNvGrpSpPr/>
            <p:nvPr/>
          </p:nvGrpSpPr>
          <p:grpSpPr>
            <a:xfrm>
              <a:off x="-3693667" y="2362200"/>
              <a:ext cx="3271556" cy="4313337"/>
              <a:chOff x="-3693667" y="2362200"/>
              <a:chExt cx="3271556" cy="4313337"/>
            </a:xfrm>
          </p:grpSpPr>
          <p:pic>
            <p:nvPicPr>
              <p:cNvPr id="32" name="Graphic 3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33" name="Graphic 3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2318559" y="5486400"/>
                <a:ext cx="832765" cy="891602"/>
              </a:xfrm>
              <a:prstGeom prst="rect">
                <a:avLst/>
              </a:prstGeom>
            </p:spPr>
          </p:pic>
        </p:grpSp>
        <p:sp>
          <p:nvSpPr>
            <p:cNvPr id="20" name="Speech Bubble: Rectangle with Corners Rounded 19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Đúng rồi!</a:t>
              </a:r>
            </a:p>
          </p:txBody>
        </p:sp>
      </p:grpSp>
      <p:grpSp>
        <p:nvGrpSpPr>
          <p:cNvPr id="2049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2048" name="TextBox 2047"/>
            <p:cNvSpPr txBox="1"/>
            <p:nvPr/>
          </p:nvSpPr>
          <p:spPr>
            <a:xfrm>
              <a:off x="13477924" y="4831451"/>
              <a:ext cx="2129814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 p14:bounceEnd="83000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11856" y="220133"/>
            <a:ext cx="11568289" cy="2675467"/>
            <a:chOff x="311856" y="220133"/>
            <a:chExt cx="11568289" cy="2675467"/>
          </a:xfrm>
        </p:grpSpPr>
        <p:grpSp>
          <p:nvGrpSpPr>
            <p:cNvPr id="7" name="Group 6"/>
            <p:cNvGrpSpPr/>
            <p:nvPr/>
          </p:nvGrpSpPr>
          <p:grpSpPr>
            <a:xfrm>
              <a:off x="311856" y="220133"/>
              <a:ext cx="11568289" cy="2675467"/>
              <a:chOff x="166511" y="152399"/>
              <a:chExt cx="11568289" cy="2675467"/>
            </a:xfrm>
          </p:grpSpPr>
          <p:sp>
            <p:nvSpPr>
              <p:cNvPr id="6" name="Rectangle: Rounded Corners 5"/>
              <p:cNvSpPr/>
              <p:nvPr/>
            </p:nvSpPr>
            <p:spPr>
              <a:xfrm>
                <a:off x="1143000" y="499533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" name="Rectangle: Rounded Corners 7"/>
              <p:cNvSpPr/>
              <p:nvPr/>
            </p:nvSpPr>
            <p:spPr>
              <a:xfrm>
                <a:off x="1707444" y="665056"/>
                <a:ext cx="9874956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511" y="152399"/>
                <a:ext cx="2652889" cy="2675467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4189363" y="762370"/>
              <a:ext cx="4789774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24 : 3 = ? </a:t>
              </a:r>
            </a:p>
          </p:txBody>
        </p:sp>
      </p:grpSp>
      <p:grpSp>
        <p:nvGrpSpPr>
          <p:cNvPr id="16" name="Dap an 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549729" y="3033396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775945" y="3058296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61338" y="3242978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An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7002210" y="5077673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pic>
        <p:nvPicPr>
          <p:cNvPr id="34" name="Graphic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139" y="803679"/>
            <a:ext cx="2348166" cy="145453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357259" y="249538"/>
            <a:ext cx="3410111" cy="6454739"/>
            <a:chOff x="12357259" y="249538"/>
            <a:chExt cx="3410111" cy="6454739"/>
          </a:xfrm>
        </p:grpSpPr>
        <p:grpSp>
          <p:nvGrpSpPr>
            <p:cNvPr id="19" name="Group 18"/>
            <p:cNvGrpSpPr/>
            <p:nvPr/>
          </p:nvGrpSpPr>
          <p:grpSpPr>
            <a:xfrm>
              <a:off x="12357259" y="2362200"/>
              <a:ext cx="3410111" cy="4342077"/>
              <a:chOff x="12357259" y="2362200"/>
              <a:chExt cx="3410111" cy="4342077"/>
            </a:xfrm>
          </p:grpSpPr>
          <p:pic>
            <p:nvPicPr>
              <p:cNvPr id="35" name="Graphic 3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357259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1" name="Graphic 4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710632" y="6049698"/>
                <a:ext cx="1056738" cy="654579"/>
              </a:xfrm>
              <a:prstGeom prst="rect">
                <a:avLst/>
              </a:prstGeom>
            </p:spPr>
          </p:pic>
          <p:pic>
            <p:nvPicPr>
              <p:cNvPr id="42" name="Graphic 41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586683" y="5116226"/>
                <a:ext cx="1009990" cy="1081348"/>
              </a:xfrm>
              <a:prstGeom prst="rect">
                <a:avLst/>
              </a:prstGeom>
            </p:spPr>
          </p:pic>
        </p:grpSp>
        <p:sp>
          <p:nvSpPr>
            <p:cNvPr id="108" name="Speech Bubble: Rectangle with Corners Rounded 107"/>
            <p:cNvSpPr/>
            <p:nvPr/>
          </p:nvSpPr>
          <p:spPr>
            <a:xfrm>
              <a:off x="12834378" y="249538"/>
              <a:ext cx="2514600" cy="1570813"/>
            </a:xfrm>
            <a:prstGeom prst="wedgeRoundRectCallout">
              <a:avLst>
                <a:gd name="adj1" fmla="val -17337"/>
                <a:gd name="adj2" fmla="val 7720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Đúng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rồi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43" name="ChuaChinhXac - 9Slide.vn"/>
          <p:cNvGrpSpPr/>
          <p:nvPr/>
        </p:nvGrpSpPr>
        <p:grpSpPr>
          <a:xfrm>
            <a:off x="-6402451" y="2352799"/>
            <a:ext cx="6200596" cy="4126860"/>
            <a:chOff x="12681831" y="2352799"/>
            <a:chExt cx="6200596" cy="412686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5865822" y="4831451"/>
              <a:ext cx="2129814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 p14:bounceEnd="83000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 p14:bounceEnd="71000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 p14:bounceEnd="71000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964658"/>
            <a:ext cx="1752600" cy="12297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28823" y="762370"/>
            <a:ext cx="4510850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27 : 3 = ?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549730" y="3033396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775946" y="3058296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37307" y="3289128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7002211" y="5077673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-3693667" y="479998"/>
            <a:ext cx="3537739" cy="6226065"/>
            <a:chOff x="-3693667" y="479998"/>
            <a:chExt cx="3537739" cy="6226065"/>
          </a:xfrm>
        </p:grpSpPr>
        <p:grpSp>
          <p:nvGrpSpPr>
            <p:cNvPr id="42" name="Group 41"/>
            <p:cNvGrpSpPr/>
            <p:nvPr/>
          </p:nvGrpSpPr>
          <p:grpSpPr>
            <a:xfrm>
              <a:off x="-3693667" y="2362200"/>
              <a:ext cx="3537739" cy="4343863"/>
              <a:chOff x="-3693667" y="2362200"/>
              <a:chExt cx="3537739" cy="4343863"/>
            </a:xfrm>
          </p:grpSpPr>
          <p:pic>
            <p:nvPicPr>
              <p:cNvPr id="44" name="Graphic 4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5" name="Graphic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1904095" y="5479451"/>
                <a:ext cx="1748167" cy="1226612"/>
              </a:xfrm>
              <a:prstGeom prst="rect">
                <a:avLst/>
              </a:prstGeom>
            </p:spPr>
          </p:pic>
        </p:grpSp>
        <p:sp>
          <p:nvSpPr>
            <p:cNvPr id="43" name="Speech Bubble: Rectangle with Corners Rounded 42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Đúng rồi!</a:t>
              </a:r>
            </a:p>
          </p:txBody>
        </p:sp>
      </p:grpSp>
      <p:grpSp>
        <p:nvGrpSpPr>
          <p:cNvPr id="46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3477924" y="4831451"/>
              <a:ext cx="2129814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Chưa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chính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xác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 p14:bounceEnd="83000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9235" y="963220"/>
            <a:ext cx="7988108" cy="4119786"/>
            <a:chOff x="249235" y="963220"/>
            <a:chExt cx="7988108" cy="41197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249235" y="963220"/>
              <a:ext cx="7988108" cy="41197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91116" y="1657152"/>
              <a:ext cx="6911164" cy="24166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giúp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mình</a:t>
              </a:r>
              <a:b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chuẩn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dụng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cụ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Bây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những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chiếc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ngọt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thật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ngon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399" y="1573774"/>
            <a:ext cx="4345413" cy="5729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014" y="983664"/>
            <a:ext cx="1424783" cy="1806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872" y="1702169"/>
            <a:ext cx="2209655" cy="1749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026" y="1419854"/>
            <a:ext cx="1320895" cy="1332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8143" y="2229432"/>
            <a:ext cx="1692866" cy="162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6365" y="4137143"/>
            <a:ext cx="1908848" cy="209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998" y="4434698"/>
            <a:ext cx="1885176" cy="1873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1983" y="1607804"/>
            <a:ext cx="7339783" cy="4364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5846" y="2896268"/>
            <a:ext cx="2914405" cy="38353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77186" y="2006812"/>
            <a:ext cx="122796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9354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66147" y="457200"/>
            <a:ext cx="7259705" cy="831264"/>
            <a:chOff x="2466147" y="457200"/>
            <a:chExt cx="7259705" cy="83126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66147" y="457200"/>
              <a:ext cx="7259705" cy="83126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615609" y="664324"/>
              <a:ext cx="4960782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Thứ ..... ngày .... tháng .... năm .....</a:t>
              </a:r>
            </a:p>
          </p:txBody>
        </p:sp>
      </p:grpSp>
      <p:pic>
        <p:nvPicPr>
          <p:cNvPr id="170" name="Picture 1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43211" y="2896268"/>
            <a:ext cx="2801466" cy="3693552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A8E7C5-2D14-4F76-AD6B-3BF12D95CB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172" y="-9617"/>
            <a:ext cx="1617421" cy="16174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828FEB-104E-4D56-B880-BFB2227D46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55607" y="3054173"/>
            <a:ext cx="6139204" cy="12863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E2F510-4298-4F75-97E9-A8ED68D596DF}"/>
              </a:ext>
            </a:extLst>
          </p:cNvPr>
          <p:cNvSpPr txBox="1"/>
          <p:nvPr/>
        </p:nvSpPr>
        <p:spPr>
          <a:xfrm>
            <a:off x="5396948" y="4134678"/>
            <a:ext cx="16002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56867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7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8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485</Words>
  <Application>Microsoft Office PowerPoint</Application>
  <PresentationFormat>Widescreen</PresentationFormat>
  <Paragraphs>124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等线</vt:lpstr>
      <vt:lpstr>#9Slide02 Noi dung dai</vt:lpstr>
      <vt:lpstr>#9Slide02 Tieu de dai</vt:lpstr>
      <vt:lpstr>Arial</vt:lpstr>
      <vt:lpstr>Calibri</vt:lpstr>
      <vt:lpstr>Cambria Math</vt:lpstr>
      <vt:lpstr>Nunito Black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14</cp:revision>
  <dcterms:created xsi:type="dcterms:W3CDTF">2022-10-01T01:36:35Z</dcterms:created>
  <dcterms:modified xsi:type="dcterms:W3CDTF">2022-10-08T15:51:37Z</dcterms:modified>
</cp:coreProperties>
</file>