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707" r:id="rId3"/>
    <p:sldMasterId id="2147483719" r:id="rId4"/>
  </p:sldMasterIdLst>
  <p:notesMasterIdLst>
    <p:notesMasterId r:id="rId24"/>
  </p:notesMasterIdLst>
  <p:sldIdLst>
    <p:sldId id="314" r:id="rId5"/>
    <p:sldId id="471" r:id="rId6"/>
    <p:sldId id="297" r:id="rId7"/>
    <p:sldId id="470" r:id="rId8"/>
    <p:sldId id="503" r:id="rId9"/>
    <p:sldId id="479" r:id="rId10"/>
    <p:sldId id="495" r:id="rId11"/>
    <p:sldId id="514" r:id="rId12"/>
    <p:sldId id="515" r:id="rId13"/>
    <p:sldId id="291" r:id="rId14"/>
    <p:sldId id="510" r:id="rId15"/>
    <p:sldId id="270" r:id="rId16"/>
    <p:sldId id="516" r:id="rId17"/>
    <p:sldId id="517" r:id="rId18"/>
    <p:sldId id="518" r:id="rId19"/>
    <p:sldId id="285" r:id="rId20"/>
    <p:sldId id="519" r:id="rId21"/>
    <p:sldId id="496" r:id="rId22"/>
    <p:sldId id="51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FEE66-870B-409A-BF1F-DF40B778D525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FC76A-7E65-4778-B2A5-91C16D109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23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263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389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3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688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689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822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Ghi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chú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: GV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gọi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HS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,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đúng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thì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click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chuột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phép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tính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=&gt;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đáp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án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1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quả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táo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sẽ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xuất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hiện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. </a:t>
            </a:r>
          </a:p>
          <a:p>
            <a:pPr rtl="0"/>
            <a:endParaRPr lang="en-US" sz="1200" b="0" i="0" u="none" strike="noStrike" kern="1200" baseline="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499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fd3b32a089_1_2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fd3b32a089_1_2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gfd3b32a089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Google Shape;1598;gfd3b32a089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8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8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3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75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9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3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5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9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6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7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5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17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8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3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8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6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9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7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9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15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7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45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9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57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3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5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3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38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6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5" name="Google Shape;25;p2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26" name="Google Shape;26;p2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1" name="Google Shape;51;p2"/>
          <p:cNvSpPr/>
          <p:nvPr/>
        </p:nvSpPr>
        <p:spPr>
          <a:xfrm>
            <a:off x="1860900" y="920117"/>
            <a:ext cx="8470000" cy="5017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235667" y="1845100"/>
            <a:ext cx="7720800" cy="23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2623233" y="5003900"/>
            <a:ext cx="6945600" cy="34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34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3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57" name="Google Shape;57;p3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" name="Google Shape;71;p3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72" name="Google Shape;72;p3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3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3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3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3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3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3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3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3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3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3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3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3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3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97" name="Google Shape;97;p3"/>
          <p:cNvSpPr/>
          <p:nvPr/>
        </p:nvSpPr>
        <p:spPr>
          <a:xfrm>
            <a:off x="1860900" y="920117"/>
            <a:ext cx="8470000" cy="5017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2981567" y="2832233"/>
            <a:ext cx="622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933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2743100" y="4512233"/>
            <a:ext cx="67056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"/>
          <p:cNvSpPr txBox="1">
            <a:spLocks noGrp="1"/>
          </p:cNvSpPr>
          <p:nvPr>
            <p:ph type="title" idx="2" hasCustomPrompt="1"/>
          </p:nvPr>
        </p:nvSpPr>
        <p:spPr>
          <a:xfrm>
            <a:off x="5439967" y="848433"/>
            <a:ext cx="131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706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744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103" name="Google Shape;103;p4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104" name="Google Shape;104;p4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4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4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8" name="Google Shape;118;p4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119" name="Google Shape;119;p4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" name="Google Shape;129;p4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" name="Google Shape;130;p4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" name="Google Shape;131;p4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" name="Google Shape;132;p4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" name="Google Shape;133;p4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" name="Google Shape;134;p4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" name="Google Shape;135;p4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" name="Google Shape;136;p4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" name="Google Shape;137;p4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" name="Google Shape;138;p4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" name="Google Shape;139;p4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" name="Google Shape;140;p4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4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4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4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4" name="Google Shape;144;p4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4"/>
          <p:cNvSpPr txBox="1">
            <a:spLocks noGrp="1"/>
          </p:cNvSpPr>
          <p:nvPr>
            <p:ph type="subTitle" idx="1"/>
          </p:nvPr>
        </p:nvSpPr>
        <p:spPr>
          <a:xfrm>
            <a:off x="952400" y="1461033"/>
            <a:ext cx="10287200" cy="45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AutoNum type="arabicPeriod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952400" y="547800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04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6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198" name="Google Shape;198;p6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199" name="Google Shape;199;p6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3" name="Google Shape;213;p6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214" name="Google Shape;214;p6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6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6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6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Google Shape;219;p6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" name="Google Shape;220;p6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" name="Google Shape;221;p6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" name="Google Shape;222;p6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" name="Google Shape;223;p6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" name="Google Shape;224;p6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6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6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6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6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6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6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6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6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6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6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6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6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6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6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39" name="Google Shape;239;p6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952400" y="547800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966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9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334" name="Google Shape;334;p9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335" name="Google Shape;335;p9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9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9" name="Google Shape;349;p9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350" name="Google Shape;350;p9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9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9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9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9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9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9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9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9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9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9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9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9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9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9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9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9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75" name="Google Shape;375;p9"/>
          <p:cNvSpPr/>
          <p:nvPr/>
        </p:nvSpPr>
        <p:spPr>
          <a:xfrm>
            <a:off x="1860900" y="1186200"/>
            <a:ext cx="8470000" cy="4485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9"/>
          <p:cNvSpPr txBox="1">
            <a:spLocks noGrp="1"/>
          </p:cNvSpPr>
          <p:nvPr>
            <p:ph type="title"/>
          </p:nvPr>
        </p:nvSpPr>
        <p:spPr>
          <a:xfrm>
            <a:off x="3779400" y="1932169"/>
            <a:ext cx="4633200" cy="8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3192000" y="2948800"/>
            <a:ext cx="5808000" cy="18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57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11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382" name="Google Shape;382;p11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383" name="Google Shape;383;p11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11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5" name="Google Shape;385;p11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6" name="Google Shape;386;p11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7" name="Google Shape;387;p11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8" name="Google Shape;388;p11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9" name="Google Shape;389;p11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0" name="Google Shape;390;p11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1" name="Google Shape;391;p11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2" name="Google Shape;392;p11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3" name="Google Shape;393;p11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4" name="Google Shape;394;p11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11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11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97" name="Google Shape;397;p11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398" name="Google Shape;398;p11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11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11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11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11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11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11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11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6" name="Google Shape;406;p11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7" name="Google Shape;407;p11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11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11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11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11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11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11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11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11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11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11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11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11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11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11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11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23" name="Google Shape;423;p11"/>
          <p:cNvSpPr/>
          <p:nvPr/>
        </p:nvSpPr>
        <p:spPr>
          <a:xfrm>
            <a:off x="1860900" y="1186200"/>
            <a:ext cx="8470000" cy="4485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11"/>
          <p:cNvSpPr txBox="1">
            <a:spLocks noGrp="1"/>
          </p:cNvSpPr>
          <p:nvPr>
            <p:ph type="title" hasCustomPrompt="1"/>
          </p:nvPr>
        </p:nvSpPr>
        <p:spPr>
          <a:xfrm>
            <a:off x="1953400" y="1942783"/>
            <a:ext cx="8285200" cy="1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t>xx%</a:t>
            </a:r>
          </a:p>
        </p:txBody>
      </p:sp>
      <p:sp>
        <p:nvSpPr>
          <p:cNvPr id="425" name="Google Shape;425;p11"/>
          <p:cNvSpPr txBox="1">
            <a:spLocks noGrp="1"/>
          </p:cNvSpPr>
          <p:nvPr>
            <p:ph type="subTitle" idx="1"/>
          </p:nvPr>
        </p:nvSpPr>
        <p:spPr>
          <a:xfrm>
            <a:off x="2744800" y="4275007"/>
            <a:ext cx="6702400" cy="3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61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13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429" name="Google Shape;429;p13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430" name="Google Shape;430;p13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13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44" name="Google Shape;444;p13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445" name="Google Shape;445;p13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13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13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13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13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13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13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13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13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13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13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13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13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13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13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13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13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70" name="Google Shape;470;p13"/>
          <p:cNvSpPr/>
          <p:nvPr/>
        </p:nvSpPr>
        <p:spPr>
          <a:xfrm>
            <a:off x="1860900" y="1186200"/>
            <a:ext cx="8470000" cy="4485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/>
          </p:nvPr>
        </p:nvSpPr>
        <p:spPr>
          <a:xfrm>
            <a:off x="3931200" y="1706241"/>
            <a:ext cx="4329600" cy="1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13"/>
          <p:cNvSpPr txBox="1">
            <a:spLocks noGrp="1"/>
          </p:cNvSpPr>
          <p:nvPr>
            <p:ph type="subTitle" idx="1"/>
          </p:nvPr>
        </p:nvSpPr>
        <p:spPr>
          <a:xfrm>
            <a:off x="3553600" y="3746008"/>
            <a:ext cx="5084800" cy="12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98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17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614" name="Google Shape;614;p17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615" name="Google Shape;615;p17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7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7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7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7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7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17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17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17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17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17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17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17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17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29" name="Google Shape;629;p17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630" name="Google Shape;630;p17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1" name="Google Shape;631;p17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17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17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17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17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7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7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7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17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17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17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17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17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17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17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17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17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8" name="Google Shape;648;p17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9" name="Google Shape;649;p17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17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17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17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17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17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55" name="Google Shape;655;p17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17"/>
          <p:cNvSpPr txBox="1">
            <a:spLocks noGrp="1"/>
          </p:cNvSpPr>
          <p:nvPr>
            <p:ph type="title"/>
          </p:nvPr>
        </p:nvSpPr>
        <p:spPr>
          <a:xfrm>
            <a:off x="2698833" y="1894967"/>
            <a:ext cx="31560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17"/>
          <p:cNvSpPr txBox="1">
            <a:spLocks noGrp="1"/>
          </p:cNvSpPr>
          <p:nvPr>
            <p:ph type="title" idx="2"/>
          </p:nvPr>
        </p:nvSpPr>
        <p:spPr>
          <a:xfrm>
            <a:off x="952400" y="547800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17"/>
          <p:cNvSpPr txBox="1">
            <a:spLocks noGrp="1"/>
          </p:cNvSpPr>
          <p:nvPr>
            <p:ph type="title" idx="3" hasCustomPrompt="1"/>
          </p:nvPr>
        </p:nvSpPr>
        <p:spPr>
          <a:xfrm>
            <a:off x="1649400" y="2384984"/>
            <a:ext cx="926000" cy="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9" name="Google Shape;659;p17"/>
          <p:cNvSpPr txBox="1">
            <a:spLocks noGrp="1"/>
          </p:cNvSpPr>
          <p:nvPr>
            <p:ph type="subTitle" idx="1"/>
          </p:nvPr>
        </p:nvSpPr>
        <p:spPr>
          <a:xfrm>
            <a:off x="2698833" y="2467796"/>
            <a:ext cx="3156000" cy="6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17"/>
          <p:cNvSpPr txBox="1">
            <a:spLocks noGrp="1"/>
          </p:cNvSpPr>
          <p:nvPr>
            <p:ph type="title" idx="4" hasCustomPrompt="1"/>
          </p:nvPr>
        </p:nvSpPr>
        <p:spPr>
          <a:xfrm>
            <a:off x="6337167" y="2384984"/>
            <a:ext cx="926000" cy="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1" name="Google Shape;661;p17"/>
          <p:cNvSpPr txBox="1">
            <a:spLocks noGrp="1"/>
          </p:cNvSpPr>
          <p:nvPr>
            <p:ph type="subTitle" idx="5"/>
          </p:nvPr>
        </p:nvSpPr>
        <p:spPr>
          <a:xfrm>
            <a:off x="7386600" y="2467800"/>
            <a:ext cx="3156000" cy="6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7"/>
          <p:cNvSpPr txBox="1">
            <a:spLocks noGrp="1"/>
          </p:cNvSpPr>
          <p:nvPr>
            <p:ph type="title" idx="6"/>
          </p:nvPr>
        </p:nvSpPr>
        <p:spPr>
          <a:xfrm>
            <a:off x="7386600" y="1894972"/>
            <a:ext cx="31560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17"/>
          <p:cNvSpPr txBox="1">
            <a:spLocks noGrp="1"/>
          </p:cNvSpPr>
          <p:nvPr>
            <p:ph type="title" idx="7" hasCustomPrompt="1"/>
          </p:nvPr>
        </p:nvSpPr>
        <p:spPr>
          <a:xfrm>
            <a:off x="1649400" y="4623851"/>
            <a:ext cx="926000" cy="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4" name="Google Shape;664;p17"/>
          <p:cNvSpPr txBox="1">
            <a:spLocks noGrp="1"/>
          </p:cNvSpPr>
          <p:nvPr>
            <p:ph type="subTitle" idx="8"/>
          </p:nvPr>
        </p:nvSpPr>
        <p:spPr>
          <a:xfrm>
            <a:off x="2698833" y="4706667"/>
            <a:ext cx="3156000" cy="6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17"/>
          <p:cNvSpPr txBox="1">
            <a:spLocks noGrp="1"/>
          </p:cNvSpPr>
          <p:nvPr>
            <p:ph type="title" idx="9"/>
          </p:nvPr>
        </p:nvSpPr>
        <p:spPr>
          <a:xfrm>
            <a:off x="2698833" y="4133837"/>
            <a:ext cx="31560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6" name="Google Shape;666;p17"/>
          <p:cNvSpPr txBox="1">
            <a:spLocks noGrp="1"/>
          </p:cNvSpPr>
          <p:nvPr>
            <p:ph type="title" idx="13" hasCustomPrompt="1"/>
          </p:nvPr>
        </p:nvSpPr>
        <p:spPr>
          <a:xfrm>
            <a:off x="6337167" y="4623851"/>
            <a:ext cx="926000" cy="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7" name="Google Shape;667;p17"/>
          <p:cNvSpPr txBox="1">
            <a:spLocks noGrp="1"/>
          </p:cNvSpPr>
          <p:nvPr>
            <p:ph type="subTitle" idx="14"/>
          </p:nvPr>
        </p:nvSpPr>
        <p:spPr>
          <a:xfrm>
            <a:off x="7386600" y="4706667"/>
            <a:ext cx="3156000" cy="6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7"/>
          <p:cNvSpPr txBox="1">
            <a:spLocks noGrp="1"/>
          </p:cNvSpPr>
          <p:nvPr>
            <p:ph type="title" idx="15"/>
          </p:nvPr>
        </p:nvSpPr>
        <p:spPr>
          <a:xfrm>
            <a:off x="7386600" y="4133839"/>
            <a:ext cx="31560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83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9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728" name="Google Shape;728;p19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729" name="Google Shape;729;p19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9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19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19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9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9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9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19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19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19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19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19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19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19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43" name="Google Shape;743;p19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744" name="Google Shape;744;p19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5" name="Google Shape;745;p19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6" name="Google Shape;746;p19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7" name="Google Shape;747;p19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8" name="Google Shape;748;p19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9" name="Google Shape;749;p19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0" name="Google Shape;750;p19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1" name="Google Shape;751;p19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2" name="Google Shape;752;p19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19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19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19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19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19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9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9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9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9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9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9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9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9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9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9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9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69" name="Google Shape;769;p19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9"/>
          <p:cNvSpPr txBox="1">
            <a:spLocks noGrp="1"/>
          </p:cNvSpPr>
          <p:nvPr>
            <p:ph type="title"/>
          </p:nvPr>
        </p:nvSpPr>
        <p:spPr>
          <a:xfrm>
            <a:off x="952400" y="547800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19"/>
          <p:cNvSpPr txBox="1">
            <a:spLocks noGrp="1"/>
          </p:cNvSpPr>
          <p:nvPr>
            <p:ph type="subTitle" idx="1"/>
          </p:nvPr>
        </p:nvSpPr>
        <p:spPr>
          <a:xfrm>
            <a:off x="952420" y="2551200"/>
            <a:ext cx="3224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19"/>
          <p:cNvSpPr txBox="1">
            <a:spLocks noGrp="1"/>
          </p:cNvSpPr>
          <p:nvPr>
            <p:ph type="title" idx="2"/>
          </p:nvPr>
        </p:nvSpPr>
        <p:spPr>
          <a:xfrm>
            <a:off x="952400" y="1964800"/>
            <a:ext cx="32248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3" name="Google Shape;773;p19"/>
          <p:cNvSpPr txBox="1">
            <a:spLocks noGrp="1"/>
          </p:cNvSpPr>
          <p:nvPr>
            <p:ph type="subTitle" idx="3"/>
          </p:nvPr>
        </p:nvSpPr>
        <p:spPr>
          <a:xfrm>
            <a:off x="952420" y="4735600"/>
            <a:ext cx="3224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19"/>
          <p:cNvSpPr txBox="1">
            <a:spLocks noGrp="1"/>
          </p:cNvSpPr>
          <p:nvPr>
            <p:ph type="title" idx="4"/>
          </p:nvPr>
        </p:nvSpPr>
        <p:spPr>
          <a:xfrm>
            <a:off x="952400" y="4149200"/>
            <a:ext cx="32248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5" name="Google Shape;775;p19"/>
          <p:cNvSpPr txBox="1">
            <a:spLocks noGrp="1"/>
          </p:cNvSpPr>
          <p:nvPr>
            <p:ph type="subTitle" idx="5"/>
          </p:nvPr>
        </p:nvSpPr>
        <p:spPr>
          <a:xfrm>
            <a:off x="8014853" y="2551200"/>
            <a:ext cx="3224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9"/>
          <p:cNvSpPr txBox="1">
            <a:spLocks noGrp="1"/>
          </p:cNvSpPr>
          <p:nvPr>
            <p:ph type="title" idx="6"/>
          </p:nvPr>
        </p:nvSpPr>
        <p:spPr>
          <a:xfrm>
            <a:off x="8014833" y="1964800"/>
            <a:ext cx="32248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7" name="Google Shape;777;p19"/>
          <p:cNvSpPr txBox="1">
            <a:spLocks noGrp="1"/>
          </p:cNvSpPr>
          <p:nvPr>
            <p:ph type="subTitle" idx="7"/>
          </p:nvPr>
        </p:nvSpPr>
        <p:spPr>
          <a:xfrm>
            <a:off x="8014853" y="4735600"/>
            <a:ext cx="3224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19"/>
          <p:cNvSpPr txBox="1">
            <a:spLocks noGrp="1"/>
          </p:cNvSpPr>
          <p:nvPr>
            <p:ph type="title" idx="8"/>
          </p:nvPr>
        </p:nvSpPr>
        <p:spPr>
          <a:xfrm>
            <a:off x="8014833" y="4149200"/>
            <a:ext cx="32248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1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oogle Shape;981;p24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982" name="Google Shape;982;p24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983" name="Google Shape;983;p24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24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24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24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24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8" name="Google Shape;988;p24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9" name="Google Shape;989;p24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0" name="Google Shape;990;p24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1" name="Google Shape;991;p24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2" name="Google Shape;992;p24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3" name="Google Shape;993;p24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4" name="Google Shape;994;p24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5" name="Google Shape;995;p24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24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97" name="Google Shape;997;p24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998" name="Google Shape;998;p24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24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24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24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24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24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24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24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24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24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24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24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24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24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24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24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24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24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6" name="Google Shape;1016;p24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24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24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24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24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24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24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23" name="Google Shape;1023;p24"/>
          <p:cNvSpPr/>
          <p:nvPr/>
        </p:nvSpPr>
        <p:spPr>
          <a:xfrm>
            <a:off x="1860900" y="1186200"/>
            <a:ext cx="8470000" cy="4485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1"/>
          </p:nvPr>
        </p:nvSpPr>
        <p:spPr>
          <a:xfrm>
            <a:off x="2252800" y="2154900"/>
            <a:ext cx="7686400" cy="1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title"/>
          </p:nvPr>
        </p:nvSpPr>
        <p:spPr>
          <a:xfrm>
            <a:off x="3274200" y="4079100"/>
            <a:ext cx="56436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880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26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1075" name="Google Shape;1075;p26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1076" name="Google Shape;1076;p26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26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26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26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6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6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6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6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6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6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26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26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6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6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90" name="Google Shape;1090;p26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1091" name="Google Shape;1091;p26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2" name="Google Shape;1092;p26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6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6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26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26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26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8" name="Google Shape;1098;p26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9" name="Google Shape;1099;p26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26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26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2" name="Google Shape;1102;p26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26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4" name="Google Shape;1104;p26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5" name="Google Shape;1105;p26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6" name="Google Shape;1106;p26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7" name="Google Shape;1107;p26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8" name="Google Shape;1108;p26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9" name="Google Shape;1109;p26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26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1" name="Google Shape;1111;p26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2" name="Google Shape;1112;p26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3" name="Google Shape;1113;p26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4" name="Google Shape;1114;p26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5" name="Google Shape;1115;p26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16" name="Google Shape;1116;p26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742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8" name="Google Shape;1118;p27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1119" name="Google Shape;1119;p27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1120" name="Google Shape;1120;p27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27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27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27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27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27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27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27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27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27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0" name="Google Shape;1130;p27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1" name="Google Shape;1131;p27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27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3" name="Google Shape;1133;p27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34" name="Google Shape;1134;p27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1135" name="Google Shape;1135;p27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6" name="Google Shape;1136;p27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27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27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7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7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7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7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7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7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7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7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7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7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27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27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1" name="Google Shape;1151;p27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2" name="Google Shape;1152;p27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3" name="Google Shape;1153;p27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4" name="Google Shape;1154;p27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5" name="Google Shape;1155;p27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6" name="Google Shape;1156;p27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7" name="Google Shape;1157;p27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8" name="Google Shape;1158;p27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9" name="Google Shape;1159;p27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60" name="Google Shape;1160;p27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161" name="Google Shape;116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">
            <a:off x="10203445" y="216097"/>
            <a:ext cx="2380987" cy="18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71074">
            <a:off x="9356018" y="5288463"/>
            <a:ext cx="2763133" cy="214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374" y="638963"/>
            <a:ext cx="1765220" cy="1423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4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2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17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84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21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70CB32-EC59-4E8D-9F67-3EB62F91F5C4}"/>
              </a:ext>
            </a:extLst>
          </p:cNvPr>
          <p:cNvGrpSpPr/>
          <p:nvPr userDrawn="1"/>
        </p:nvGrpSpPr>
        <p:grpSpPr>
          <a:xfrm>
            <a:off x="-9760144" y="2153127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7051AC-143C-4C42-8BA3-53C1BF5B3F3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7ECB599-2E33-473E-AA0B-C4E398EA19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246C1C-0FF9-43CE-98FB-74632C765353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A69AEE-4C6B-49EE-AD72-B7F83D8BD700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0785663-5CED-4F28-8305-16D81869682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0306ED-C639-49DB-99C6-9E116158E6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20BB80-8ABA-4283-927C-E842BA79983E}"/>
              </a:ext>
            </a:extLst>
          </p:cNvPr>
          <p:cNvGrpSpPr/>
          <p:nvPr userDrawn="1"/>
        </p:nvGrpSpPr>
        <p:grpSpPr>
          <a:xfrm>
            <a:off x="3644052" y="-5350836"/>
            <a:ext cx="4382349" cy="2551747"/>
            <a:chOff x="3614696" y="2256098"/>
            <a:chExt cx="4382349" cy="25517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D9BE45A-BC56-480D-A920-BB35C5A62940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6C91566-6670-4A82-BD3E-70BE986ECF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6A5B232-8487-4327-80CC-6FE77426A0DB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C1B139C-5B4B-4806-946B-3C1EB0257748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142C550-FC05-4B99-9E2D-8958EC973D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0C7B65-3188-4289-849B-420AD19951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800CB6-41F5-4FCF-92B8-B19376E15CC4}"/>
              </a:ext>
            </a:extLst>
          </p:cNvPr>
          <p:cNvGrpSpPr/>
          <p:nvPr userDrawn="1"/>
        </p:nvGrpSpPr>
        <p:grpSpPr>
          <a:xfrm>
            <a:off x="18276357" y="2574832"/>
            <a:ext cx="4382349" cy="2551747"/>
            <a:chOff x="3614696" y="2256098"/>
            <a:chExt cx="4382349" cy="255174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FA3CB67-1C1D-4BA5-8186-18FDF9396BFE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9E8BBAF-76D5-41AA-983E-13949B77B1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F3FD7F-CC27-4358-8468-CDE2175301F3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CEC5357-6599-47CA-8FCD-07916AC363CD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C571F5F-5340-47DA-817A-1E7AA0FF4E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5F9A4F-E6A3-413A-B050-73568E48DA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0BC59C5-65FB-492E-8138-0F53F924A38A}"/>
              </a:ext>
            </a:extLst>
          </p:cNvPr>
          <p:cNvGrpSpPr/>
          <p:nvPr userDrawn="1"/>
        </p:nvGrpSpPr>
        <p:grpSpPr>
          <a:xfrm>
            <a:off x="4558451" y="10457838"/>
            <a:ext cx="4382349" cy="2551747"/>
            <a:chOff x="3614696" y="2256098"/>
            <a:chExt cx="4382349" cy="255174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386BA81-3EC8-4445-AFBD-27F36027A480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C16E5B1-18F2-4B37-91C2-871B9D50DF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DB99FEB-5BB1-453E-9DFD-376676B312F1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B198BE7-2748-415F-804B-0AF2E944C9D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878050D-C585-4431-999F-E1F195C148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4CDD713-9B07-4A6F-B47A-B109224C80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70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69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2400" y="732800"/>
            <a:ext cx="102872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arriecito"/>
              <a:buNone/>
              <a:defRPr sz="32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2400" y="1536633"/>
            <a:ext cx="10287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BeeZee"/>
              <a:buChar char="●"/>
              <a:defRPr sz="18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95918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5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7.xml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5.xml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-371000" y="1381364"/>
            <a:ext cx="5878945" cy="5746525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2855675" y="4352044"/>
            <a:ext cx="1677246" cy="275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18" y="2510263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5940" y="-328881"/>
            <a:ext cx="4585698" cy="1448870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914126">
                <a:defRPr/>
              </a:pPr>
              <a:endParaRPr kern="0">
                <a:solidFill>
                  <a:srgbClr val="000000"/>
                </a:solidFill>
                <a:latin typeface="zihun7hao-wennuantongzhiti" panose="020F0502020204030204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>
                <a:defRPr/>
              </a:pPr>
              <a:r>
                <a:rPr lang="en-US" sz="39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999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9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999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9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999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9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táo</a:t>
              </a:r>
              <a:endParaRPr lang="en-US" sz="3999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4" name="Rounded Rectangle 103"/>
          <p:cNvSpPr/>
          <p:nvPr/>
        </p:nvSpPr>
        <p:spPr>
          <a:xfrm>
            <a:off x="5000088" y="1336964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18 : 2 = ..?..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5659695" y="395554"/>
            <a:ext cx="5027087" cy="738254"/>
            <a:chOff x="2421141" y="730782"/>
            <a:chExt cx="5471576" cy="738521"/>
          </a:xfrm>
        </p:grpSpPr>
        <p:sp>
          <p:nvSpPr>
            <p:cNvPr id="112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604694" y="807654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defRPr/>
              </a:pPr>
              <a:r>
                <a:rPr lang="en-US" sz="31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199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chỉnh</a:t>
              </a:r>
              <a:r>
                <a:rPr lang="en-US" sz="3199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199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US" sz="3199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364925" y="1430374"/>
            <a:ext cx="669589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88230" y="-1244781"/>
            <a:ext cx="609380" cy="60938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09" y="3605975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5" name="Rounded Rectangle 84"/>
          <p:cNvSpPr/>
          <p:nvPr/>
        </p:nvSpPr>
        <p:spPr>
          <a:xfrm>
            <a:off x="5000088" y="2376544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 : 2 = .?.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455282" y="2489958"/>
            <a:ext cx="425254" cy="584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89" y="1511124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Rounded Rectangle 87"/>
          <p:cNvSpPr/>
          <p:nvPr/>
        </p:nvSpPr>
        <p:spPr>
          <a:xfrm>
            <a:off x="5000088" y="3435125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 : 2= .?. 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115387" y="3542717"/>
            <a:ext cx="646440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08" y="2028153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1" name="Rounded Rectangle 90"/>
          <p:cNvSpPr/>
          <p:nvPr/>
        </p:nvSpPr>
        <p:spPr>
          <a:xfrm>
            <a:off x="7320692" y="1336964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14 : 2 = .?.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716642" y="1448533"/>
            <a:ext cx="425254" cy="584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41" y="3004511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Rounded Rectangle 97"/>
          <p:cNvSpPr/>
          <p:nvPr/>
        </p:nvSpPr>
        <p:spPr>
          <a:xfrm>
            <a:off x="7320692" y="2384095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20 : 2= .?.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579856" y="2512082"/>
            <a:ext cx="631731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10" y="3438710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Rounded Rectangle 100"/>
          <p:cNvSpPr/>
          <p:nvPr/>
        </p:nvSpPr>
        <p:spPr>
          <a:xfrm>
            <a:off x="7320692" y="3431338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: 2 = .?.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541994" y="3542717"/>
            <a:ext cx="425254" cy="584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321" y="1762000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4" name="Rounded Rectangle 113"/>
          <p:cNvSpPr/>
          <p:nvPr/>
        </p:nvSpPr>
        <p:spPr>
          <a:xfrm>
            <a:off x="9733516" y="1317963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 : 5 = .?.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992679" y="1429381"/>
            <a:ext cx="614904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50" y="2486159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7" name="Rounded Rectangle 116"/>
          <p:cNvSpPr/>
          <p:nvPr/>
        </p:nvSpPr>
        <p:spPr>
          <a:xfrm>
            <a:off x="9733516" y="2384601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 : 5 = .?.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1182329" y="2512158"/>
            <a:ext cx="425254" cy="584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89" y="2330670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0" name="Rounded Rectangle 119"/>
          <p:cNvSpPr/>
          <p:nvPr/>
        </p:nvSpPr>
        <p:spPr>
          <a:xfrm>
            <a:off x="9733516" y="3431338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25 : 5 = .?.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0992679" y="3542717"/>
            <a:ext cx="614904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8750" y="-1194571"/>
            <a:ext cx="609380" cy="609380"/>
          </a:xfrm>
          <a:prstGeom prst="rect">
            <a:avLst/>
          </a:prstGeom>
        </p:spPr>
      </p:pic>
      <p:pic>
        <p:nvPicPr>
          <p:cNvPr id="1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3122" y="-1119804"/>
            <a:ext cx="609380" cy="609380"/>
          </a:xfrm>
          <a:prstGeom prst="rect">
            <a:avLst/>
          </a:prstGeom>
        </p:spPr>
      </p:pic>
      <p:pic>
        <p:nvPicPr>
          <p:cNvPr id="12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1335" y="-1206388"/>
            <a:ext cx="609380" cy="609380"/>
          </a:xfrm>
          <a:prstGeom prst="rect">
            <a:avLst/>
          </a:prstGeom>
        </p:spPr>
      </p:pic>
      <p:pic>
        <p:nvPicPr>
          <p:cNvPr id="12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78609" y="-1156177"/>
            <a:ext cx="609380" cy="60938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80481" y="-1081411"/>
            <a:ext cx="609380" cy="60938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54647" y="-1225906"/>
            <a:ext cx="609380" cy="609380"/>
          </a:xfrm>
          <a:prstGeom prst="rect">
            <a:avLst/>
          </a:prstGeom>
        </p:spPr>
      </p:pic>
      <p:pic>
        <p:nvPicPr>
          <p:cNvPr id="12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01921" y="-1708971"/>
            <a:ext cx="609380" cy="609380"/>
          </a:xfrm>
          <a:prstGeom prst="rect">
            <a:avLst/>
          </a:prstGeom>
        </p:spPr>
      </p:pic>
      <p:pic>
        <p:nvPicPr>
          <p:cNvPr id="12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03794" y="-1100928"/>
            <a:ext cx="609380" cy="609380"/>
          </a:xfrm>
          <a:prstGeom prst="rect">
            <a:avLst/>
          </a:prstGeom>
        </p:spPr>
      </p:pic>
      <p:sp>
        <p:nvSpPr>
          <p:cNvPr id="50" name="Rounded Rectangle 119">
            <a:extLst>
              <a:ext uri="{FF2B5EF4-FFF2-40B4-BE49-F238E27FC236}">
                <a16:creationId xmlns:a16="http://schemas.microsoft.com/office/drawing/2014/main" id="{544AD227-095A-4E50-A08D-FA0E69127657}"/>
              </a:ext>
            </a:extLst>
          </p:cNvPr>
          <p:cNvSpPr/>
          <p:nvPr/>
        </p:nvSpPr>
        <p:spPr>
          <a:xfrm>
            <a:off x="4987803" y="4559717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 : 5 = .?.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6005AFB-9346-4A09-AA8F-548D53E2E22F}"/>
              </a:ext>
            </a:extLst>
          </p:cNvPr>
          <p:cNvSpPr txBox="1"/>
          <p:nvPr/>
        </p:nvSpPr>
        <p:spPr>
          <a:xfrm>
            <a:off x="6246967" y="4671097"/>
            <a:ext cx="614904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ounded Rectangle 119">
            <a:extLst>
              <a:ext uri="{FF2B5EF4-FFF2-40B4-BE49-F238E27FC236}">
                <a16:creationId xmlns:a16="http://schemas.microsoft.com/office/drawing/2014/main" id="{1634AFF5-7481-4D61-BDD5-93B38A6FC3E7}"/>
              </a:ext>
            </a:extLst>
          </p:cNvPr>
          <p:cNvSpPr/>
          <p:nvPr/>
        </p:nvSpPr>
        <p:spPr>
          <a:xfrm>
            <a:off x="7374493" y="4570269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35 : 5= .?.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E710DE-A123-4F8C-9F3F-6BD7C4209D4C}"/>
              </a:ext>
            </a:extLst>
          </p:cNvPr>
          <p:cNvSpPr txBox="1"/>
          <p:nvPr/>
        </p:nvSpPr>
        <p:spPr>
          <a:xfrm>
            <a:off x="8719243" y="4681648"/>
            <a:ext cx="614904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ounded Rectangle 119">
            <a:extLst>
              <a:ext uri="{FF2B5EF4-FFF2-40B4-BE49-F238E27FC236}">
                <a16:creationId xmlns:a16="http://schemas.microsoft.com/office/drawing/2014/main" id="{29C210BA-CD32-41B0-8134-351D59548CA1}"/>
              </a:ext>
            </a:extLst>
          </p:cNvPr>
          <p:cNvSpPr/>
          <p:nvPr/>
        </p:nvSpPr>
        <p:spPr>
          <a:xfrm>
            <a:off x="9764384" y="4570269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45 : 5 = .?.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975160A-290C-472C-9756-F8CC3D501032}"/>
              </a:ext>
            </a:extLst>
          </p:cNvPr>
          <p:cNvSpPr txBox="1"/>
          <p:nvPr/>
        </p:nvSpPr>
        <p:spPr>
          <a:xfrm>
            <a:off x="11039960" y="4681648"/>
            <a:ext cx="614904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9A2C229D-4BF1-407C-84E8-08FC1BF202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87" y="2866795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05AFE5F-12D8-4EEA-9960-C8E031C90D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51559" y="-1359397"/>
            <a:ext cx="609380" cy="609380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3FB9D975-6CE1-4A71-AE7D-1383D2DF61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70731" y="-1054708"/>
            <a:ext cx="609380" cy="60938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CAADD6D-A9DB-484A-B5AE-498F3AC411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32" y="3376999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659E065-1278-4155-89A0-93D592C12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96837" y="-784433"/>
            <a:ext cx="609380" cy="60938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DDB0E2E-5BDB-4D94-B365-D72DFD32EC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487" y="2939563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9312C782-58A2-4F54-BE18-4355372DF8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1990" y="0"/>
            <a:ext cx="609380" cy="609380"/>
          </a:xfrm>
          <a:prstGeom prst="rect">
            <a:avLst/>
          </a:prstGeom>
        </p:spPr>
      </p:pic>
      <p:pic>
        <p:nvPicPr>
          <p:cNvPr id="7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8370FEBD-B1C5-44C0-A74D-DF5CB4B37C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74817" y="936619"/>
            <a:ext cx="609380" cy="6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6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0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0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00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0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00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800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80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8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80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800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80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22" grpId="0" animBg="1"/>
      <p:bldP spid="86" grpId="0" animBg="1"/>
      <p:bldP spid="89" grpId="0" animBg="1"/>
      <p:bldP spid="92" grpId="0" animBg="1"/>
      <p:bldP spid="99" grpId="0" animBg="1"/>
      <p:bldP spid="102" grpId="0" animBg="1"/>
      <p:bldP spid="115" grpId="0" animBg="1"/>
      <p:bldP spid="118" grpId="0" animBg="1"/>
      <p:bldP spid="121" grpId="0" animBg="1"/>
      <p:bldP spid="51" grpId="0" animBg="1"/>
      <p:bldP spid="54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71D5DB5-043A-4D63-9AA5-388519EE351A}"/>
              </a:ext>
            </a:extLst>
          </p:cNvPr>
          <p:cNvSpPr txBox="1">
            <a:spLocks/>
          </p:cNvSpPr>
          <p:nvPr/>
        </p:nvSpPr>
        <p:spPr>
          <a:xfrm>
            <a:off x="4055745" y="2438701"/>
            <a:ext cx="4488854" cy="1177538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1421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9598" dirty="0" err="1">
                <a:solidFill>
                  <a:srgbClr val="FF0000"/>
                </a:solidFill>
                <a:latin typeface="Calibri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Vận</a:t>
            </a:r>
            <a:r>
              <a:rPr lang="en-US" sz="9598" dirty="0">
                <a:solidFill>
                  <a:srgbClr val="FF0000"/>
                </a:solidFill>
                <a:latin typeface="Calibri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 </a:t>
            </a:r>
            <a:r>
              <a:rPr lang="en-US" sz="9598" dirty="0" err="1">
                <a:solidFill>
                  <a:srgbClr val="FF0000"/>
                </a:solidFill>
                <a:latin typeface="Calibri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dụng</a:t>
            </a:r>
            <a:endParaRPr lang="en-US" sz="9598" dirty="0">
              <a:solidFill>
                <a:srgbClr val="FF0000"/>
              </a:solidFill>
              <a:latin typeface="Calibri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52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6" name="Google Shape;1396;p45"/>
          <p:cNvPicPr preferRelativeResize="0"/>
          <p:nvPr/>
        </p:nvPicPr>
        <p:blipFill rotWithShape="1">
          <a:blip r:embed="rId3">
            <a:alphaModFix/>
          </a:blip>
          <a:srcRect l="12572"/>
          <a:stretch/>
        </p:blipFill>
        <p:spPr>
          <a:xfrm>
            <a:off x="10692015" y="87717"/>
            <a:ext cx="1206855" cy="216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DADCC993-375C-A4FB-FF00-B5AF84F41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2609" y="278908"/>
            <a:ext cx="1005617" cy="99744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F64C2AA-BC68-1CF1-DE4C-DBD8CFD7DCFA}"/>
              </a:ext>
            </a:extLst>
          </p:cNvPr>
          <p:cNvSpPr txBox="1"/>
          <p:nvPr/>
        </p:nvSpPr>
        <p:spPr>
          <a:xfrm>
            <a:off x="1543050" y="428816"/>
            <a:ext cx="114165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Mẫu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DBD567A-DA16-B32C-056D-084141DC3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225" y="2646404"/>
            <a:ext cx="4327995" cy="339141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EDB779C-0157-5024-BBE9-E92BC2FC2B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6547" y="2646404"/>
            <a:ext cx="4135143" cy="3391413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7A2166C-C5E9-8BA0-5C50-21A327026C46}"/>
              </a:ext>
            </a:extLst>
          </p:cNvPr>
          <p:cNvSpPr txBox="1"/>
          <p:nvPr/>
        </p:nvSpPr>
        <p:spPr>
          <a:xfrm>
            <a:off x="1320826" y="930682"/>
            <a:ext cx="9458589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chiếc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bánh,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Đức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giúp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xếp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2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đĩa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đĩa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mấy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chiếc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bánh?</a:t>
            </a:r>
          </a:p>
        </p:txBody>
      </p:sp>
      <p:pic>
        <p:nvPicPr>
          <p:cNvPr id="23" name="Google Shape;1568;p57">
            <a:extLst>
              <a:ext uri="{FF2B5EF4-FFF2-40B4-BE49-F238E27FC236}">
                <a16:creationId xmlns:a16="http://schemas.microsoft.com/office/drawing/2014/main" id="{9BF9B7B4-2042-FBD9-04D5-A726FA634CA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699999">
            <a:off x="194615" y="3990138"/>
            <a:ext cx="1130300" cy="15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568;p57">
            <a:extLst>
              <a:ext uri="{FF2B5EF4-FFF2-40B4-BE49-F238E27FC236}">
                <a16:creationId xmlns:a16="http://schemas.microsoft.com/office/drawing/2014/main" id="{72165505-3201-7DBC-C91F-7973A0E67F7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699999">
            <a:off x="10938815" y="5660850"/>
            <a:ext cx="1130300" cy="1534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1897;p70">
            <a:extLst>
              <a:ext uri="{FF2B5EF4-FFF2-40B4-BE49-F238E27FC236}">
                <a16:creationId xmlns:a16="http://schemas.microsoft.com/office/drawing/2014/main" id="{1F82D417-F041-BEEA-59A3-DA07CF9FEAFE}"/>
              </a:ext>
            </a:extLst>
          </p:cNvPr>
          <p:cNvGrpSpPr/>
          <p:nvPr/>
        </p:nvGrpSpPr>
        <p:grpSpPr>
          <a:xfrm>
            <a:off x="10055342" y="1989829"/>
            <a:ext cx="636673" cy="635867"/>
            <a:chOff x="6902013" y="3339275"/>
            <a:chExt cx="493800" cy="493175"/>
          </a:xfrm>
        </p:grpSpPr>
        <p:sp>
          <p:nvSpPr>
            <p:cNvPr id="26" name="Google Shape;1898;p70">
              <a:extLst>
                <a:ext uri="{FF2B5EF4-FFF2-40B4-BE49-F238E27FC236}">
                  <a16:creationId xmlns:a16="http://schemas.microsoft.com/office/drawing/2014/main" id="{345C29D1-C780-9456-8CEB-EC18E1955350}"/>
                </a:ext>
              </a:extLst>
            </p:cNvPr>
            <p:cNvSpPr/>
            <p:nvPr/>
          </p:nvSpPr>
          <p:spPr>
            <a:xfrm>
              <a:off x="7176038" y="3390775"/>
              <a:ext cx="177800" cy="166400"/>
            </a:xfrm>
            <a:custGeom>
              <a:avLst/>
              <a:gdLst/>
              <a:ahLst/>
              <a:cxnLst/>
              <a:rect l="l" t="t" r="r" b="b"/>
              <a:pathLst>
                <a:path w="7112" h="6656" extrusionOk="0">
                  <a:moveTo>
                    <a:pt x="3981" y="1"/>
                  </a:moveTo>
                  <a:cubicBezTo>
                    <a:pt x="3150" y="1"/>
                    <a:pt x="2318" y="369"/>
                    <a:pt x="1729" y="1027"/>
                  </a:cubicBezTo>
                  <a:lnTo>
                    <a:pt x="1" y="2360"/>
                  </a:lnTo>
                  <a:lnTo>
                    <a:pt x="26" y="5125"/>
                  </a:lnTo>
                  <a:cubicBezTo>
                    <a:pt x="740" y="5396"/>
                    <a:pt x="1283" y="5962"/>
                    <a:pt x="1604" y="6651"/>
                  </a:cubicBezTo>
                  <a:lnTo>
                    <a:pt x="1604" y="6651"/>
                  </a:lnTo>
                  <a:lnTo>
                    <a:pt x="4050" y="6211"/>
                  </a:lnTo>
                  <a:lnTo>
                    <a:pt x="5679" y="4977"/>
                  </a:lnTo>
                  <a:cubicBezTo>
                    <a:pt x="7013" y="3915"/>
                    <a:pt x="7111" y="1915"/>
                    <a:pt x="5852" y="755"/>
                  </a:cubicBezTo>
                  <a:cubicBezTo>
                    <a:pt x="5313" y="238"/>
                    <a:pt x="4647" y="1"/>
                    <a:pt x="3981" y="1"/>
                  </a:cubicBezTo>
                  <a:close/>
                  <a:moveTo>
                    <a:pt x="1604" y="6651"/>
                  </a:moveTo>
                  <a:lnTo>
                    <a:pt x="1581" y="6656"/>
                  </a:lnTo>
                  <a:lnTo>
                    <a:pt x="1606" y="6656"/>
                  </a:lnTo>
                  <a:cubicBezTo>
                    <a:pt x="1605" y="6654"/>
                    <a:pt x="1604" y="6653"/>
                    <a:pt x="1604" y="6651"/>
                  </a:cubicBezTo>
                  <a:close/>
                </a:path>
              </a:pathLst>
            </a:custGeom>
            <a:solidFill>
              <a:srgbClr val="827A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899;p70">
              <a:extLst>
                <a:ext uri="{FF2B5EF4-FFF2-40B4-BE49-F238E27FC236}">
                  <a16:creationId xmlns:a16="http://schemas.microsoft.com/office/drawing/2014/main" id="{C2BEA1E7-AD2F-9CB9-3653-EC36BD547BC6}"/>
                </a:ext>
              </a:extLst>
            </p:cNvPr>
            <p:cNvSpPr/>
            <p:nvPr/>
          </p:nvSpPr>
          <p:spPr>
            <a:xfrm>
              <a:off x="7177288" y="3612700"/>
              <a:ext cx="178400" cy="168125"/>
            </a:xfrm>
            <a:custGeom>
              <a:avLst/>
              <a:gdLst/>
              <a:ahLst/>
              <a:cxnLst/>
              <a:rect l="l" t="t" r="r" b="b"/>
              <a:pathLst>
                <a:path w="7136" h="6725" extrusionOk="0">
                  <a:moveTo>
                    <a:pt x="1556" y="1"/>
                  </a:moveTo>
                  <a:cubicBezTo>
                    <a:pt x="1259" y="717"/>
                    <a:pt x="692" y="1284"/>
                    <a:pt x="0" y="1605"/>
                  </a:cubicBezTo>
                  <a:lnTo>
                    <a:pt x="173" y="3457"/>
                  </a:lnTo>
                  <a:lnTo>
                    <a:pt x="1654" y="5630"/>
                  </a:lnTo>
                  <a:cubicBezTo>
                    <a:pt x="2303" y="6408"/>
                    <a:pt x="3064" y="6724"/>
                    <a:pt x="3795" y="6724"/>
                  </a:cubicBezTo>
                  <a:cubicBezTo>
                    <a:pt x="4595" y="6724"/>
                    <a:pt x="5359" y="6345"/>
                    <a:pt x="5901" y="5778"/>
                  </a:cubicBezTo>
                  <a:cubicBezTo>
                    <a:pt x="6889" y="4741"/>
                    <a:pt x="7135" y="3013"/>
                    <a:pt x="5605" y="1679"/>
                  </a:cubicBezTo>
                  <a:lnTo>
                    <a:pt x="3876" y="396"/>
                  </a:lnTo>
                  <a:lnTo>
                    <a:pt x="1556" y="1"/>
                  </a:lnTo>
                  <a:close/>
                </a:path>
              </a:pathLst>
            </a:custGeom>
            <a:solidFill>
              <a:srgbClr val="827A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00;p70">
              <a:extLst>
                <a:ext uri="{FF2B5EF4-FFF2-40B4-BE49-F238E27FC236}">
                  <a16:creationId xmlns:a16="http://schemas.microsoft.com/office/drawing/2014/main" id="{2750FC3B-62CC-22A5-28EA-A9420E4EE3E3}"/>
                </a:ext>
              </a:extLst>
            </p:cNvPr>
            <p:cNvSpPr/>
            <p:nvPr/>
          </p:nvSpPr>
          <p:spPr>
            <a:xfrm>
              <a:off x="7215563" y="3515025"/>
              <a:ext cx="180250" cy="139925"/>
            </a:xfrm>
            <a:custGeom>
              <a:avLst/>
              <a:gdLst/>
              <a:ahLst/>
              <a:cxnLst/>
              <a:rect l="l" t="t" r="r" b="b"/>
              <a:pathLst>
                <a:path w="7210" h="5597" extrusionOk="0">
                  <a:moveTo>
                    <a:pt x="4264" y="1"/>
                  </a:moveTo>
                  <a:cubicBezTo>
                    <a:pt x="4201" y="1"/>
                    <a:pt x="4137" y="3"/>
                    <a:pt x="4074" y="7"/>
                  </a:cubicBezTo>
                  <a:lnTo>
                    <a:pt x="0" y="1686"/>
                  </a:lnTo>
                  <a:cubicBezTo>
                    <a:pt x="296" y="2402"/>
                    <a:pt x="321" y="3192"/>
                    <a:pt x="25" y="3908"/>
                  </a:cubicBezTo>
                  <a:lnTo>
                    <a:pt x="4074" y="5586"/>
                  </a:lnTo>
                  <a:cubicBezTo>
                    <a:pt x="4159" y="5593"/>
                    <a:pt x="4244" y="5596"/>
                    <a:pt x="4329" y="5596"/>
                  </a:cubicBezTo>
                  <a:cubicBezTo>
                    <a:pt x="5857" y="5596"/>
                    <a:pt x="7209" y="4547"/>
                    <a:pt x="7209" y="2722"/>
                  </a:cubicBezTo>
                  <a:cubicBezTo>
                    <a:pt x="7186" y="1134"/>
                    <a:pt x="5796" y="1"/>
                    <a:pt x="4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01;p70">
              <a:extLst>
                <a:ext uri="{FF2B5EF4-FFF2-40B4-BE49-F238E27FC236}">
                  <a16:creationId xmlns:a16="http://schemas.microsoft.com/office/drawing/2014/main" id="{E39C3E61-745D-D003-89C8-749C817D74DF}"/>
                </a:ext>
              </a:extLst>
            </p:cNvPr>
            <p:cNvSpPr/>
            <p:nvPr/>
          </p:nvSpPr>
          <p:spPr>
            <a:xfrm>
              <a:off x="6943363" y="3390550"/>
              <a:ext cx="183325" cy="166625"/>
            </a:xfrm>
            <a:custGeom>
              <a:avLst/>
              <a:gdLst/>
              <a:ahLst/>
              <a:cxnLst/>
              <a:rect l="l" t="t" r="r" b="b"/>
              <a:pathLst>
                <a:path w="7333" h="6665" extrusionOk="0">
                  <a:moveTo>
                    <a:pt x="3251" y="0"/>
                  </a:moveTo>
                  <a:cubicBezTo>
                    <a:pt x="2544" y="0"/>
                    <a:pt x="1834" y="261"/>
                    <a:pt x="1284" y="789"/>
                  </a:cubicBezTo>
                  <a:cubicBezTo>
                    <a:pt x="0" y="2097"/>
                    <a:pt x="222" y="3899"/>
                    <a:pt x="1482" y="4986"/>
                  </a:cubicBezTo>
                  <a:lnTo>
                    <a:pt x="3580" y="6418"/>
                  </a:lnTo>
                  <a:lnTo>
                    <a:pt x="5580" y="6665"/>
                  </a:lnTo>
                  <a:cubicBezTo>
                    <a:pt x="5851" y="5973"/>
                    <a:pt x="6419" y="5405"/>
                    <a:pt x="7111" y="5134"/>
                  </a:cubicBezTo>
                  <a:lnTo>
                    <a:pt x="7135" y="5134"/>
                  </a:lnTo>
                  <a:lnTo>
                    <a:pt x="7333" y="2838"/>
                  </a:lnTo>
                  <a:lnTo>
                    <a:pt x="5432" y="1036"/>
                  </a:lnTo>
                  <a:cubicBezTo>
                    <a:pt x="4876" y="348"/>
                    <a:pt x="4066" y="0"/>
                    <a:pt x="3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02;p70">
              <a:extLst>
                <a:ext uri="{FF2B5EF4-FFF2-40B4-BE49-F238E27FC236}">
                  <a16:creationId xmlns:a16="http://schemas.microsoft.com/office/drawing/2014/main" id="{064EE6FF-7EAD-4792-4212-7D561D6CAA81}"/>
                </a:ext>
              </a:extLst>
            </p:cNvPr>
            <p:cNvSpPr/>
            <p:nvPr/>
          </p:nvSpPr>
          <p:spPr>
            <a:xfrm>
              <a:off x="6946438" y="3612075"/>
              <a:ext cx="174700" cy="168000"/>
            </a:xfrm>
            <a:custGeom>
              <a:avLst/>
              <a:gdLst/>
              <a:ahLst/>
              <a:cxnLst/>
              <a:rect l="l" t="t" r="r" b="b"/>
              <a:pathLst>
                <a:path w="6988" h="6720" extrusionOk="0">
                  <a:moveTo>
                    <a:pt x="5432" y="1"/>
                  </a:moveTo>
                  <a:lnTo>
                    <a:pt x="3309" y="322"/>
                  </a:lnTo>
                  <a:lnTo>
                    <a:pt x="1359" y="1704"/>
                  </a:lnTo>
                  <a:cubicBezTo>
                    <a:pt x="124" y="2766"/>
                    <a:pt x="1" y="4667"/>
                    <a:pt x="1136" y="5852"/>
                  </a:cubicBezTo>
                  <a:cubicBezTo>
                    <a:pt x="1683" y="6434"/>
                    <a:pt x="2411" y="6719"/>
                    <a:pt x="3136" y="6719"/>
                  </a:cubicBezTo>
                  <a:cubicBezTo>
                    <a:pt x="3950" y="6719"/>
                    <a:pt x="4760" y="6360"/>
                    <a:pt x="5309" y="5655"/>
                  </a:cubicBezTo>
                  <a:lnTo>
                    <a:pt x="6716" y="3679"/>
                  </a:lnTo>
                  <a:lnTo>
                    <a:pt x="6988" y="1606"/>
                  </a:lnTo>
                  <a:cubicBezTo>
                    <a:pt x="6272" y="1309"/>
                    <a:pt x="5728" y="742"/>
                    <a:pt x="5432" y="26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903;p70">
              <a:extLst>
                <a:ext uri="{FF2B5EF4-FFF2-40B4-BE49-F238E27FC236}">
                  <a16:creationId xmlns:a16="http://schemas.microsoft.com/office/drawing/2014/main" id="{75727F8C-D073-89F1-094F-92C2533F1D8E}"/>
                </a:ext>
              </a:extLst>
            </p:cNvPr>
            <p:cNvSpPr/>
            <p:nvPr/>
          </p:nvSpPr>
          <p:spPr>
            <a:xfrm>
              <a:off x="6902013" y="3514875"/>
              <a:ext cx="180850" cy="140150"/>
            </a:xfrm>
            <a:custGeom>
              <a:avLst/>
              <a:gdLst/>
              <a:ahLst/>
              <a:cxnLst/>
              <a:rect l="l" t="t" r="r" b="b"/>
              <a:pathLst>
                <a:path w="7234" h="5606" extrusionOk="0">
                  <a:moveTo>
                    <a:pt x="2872" y="1"/>
                  </a:moveTo>
                  <a:cubicBezTo>
                    <a:pt x="1334" y="1"/>
                    <a:pt x="70" y="1212"/>
                    <a:pt x="0" y="2778"/>
                  </a:cubicBezTo>
                  <a:cubicBezTo>
                    <a:pt x="0" y="4477"/>
                    <a:pt x="1294" y="5605"/>
                    <a:pt x="2849" y="5605"/>
                  </a:cubicBezTo>
                  <a:cubicBezTo>
                    <a:pt x="2943" y="5605"/>
                    <a:pt x="3039" y="5601"/>
                    <a:pt x="3136" y="5592"/>
                  </a:cubicBezTo>
                  <a:lnTo>
                    <a:pt x="7209" y="3914"/>
                  </a:lnTo>
                  <a:cubicBezTo>
                    <a:pt x="7061" y="3568"/>
                    <a:pt x="6987" y="3198"/>
                    <a:pt x="6987" y="2852"/>
                  </a:cubicBezTo>
                  <a:lnTo>
                    <a:pt x="6987" y="2827"/>
                  </a:lnTo>
                  <a:cubicBezTo>
                    <a:pt x="6987" y="2432"/>
                    <a:pt x="7061" y="2062"/>
                    <a:pt x="7234" y="1692"/>
                  </a:cubicBezTo>
                  <a:lnTo>
                    <a:pt x="3136" y="13"/>
                  </a:lnTo>
                  <a:cubicBezTo>
                    <a:pt x="3047" y="5"/>
                    <a:pt x="2959" y="1"/>
                    <a:pt x="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04;p70">
              <a:extLst>
                <a:ext uri="{FF2B5EF4-FFF2-40B4-BE49-F238E27FC236}">
                  <a16:creationId xmlns:a16="http://schemas.microsoft.com/office/drawing/2014/main" id="{5C62530F-552B-60B8-C623-D9CF9260B26A}"/>
                </a:ext>
              </a:extLst>
            </p:cNvPr>
            <p:cNvSpPr/>
            <p:nvPr/>
          </p:nvSpPr>
          <p:spPr>
            <a:xfrm>
              <a:off x="7074813" y="3339275"/>
              <a:ext cx="146925" cy="180250"/>
            </a:xfrm>
            <a:custGeom>
              <a:avLst/>
              <a:gdLst/>
              <a:ahLst/>
              <a:cxnLst/>
              <a:rect l="l" t="t" r="r" b="b"/>
              <a:pathLst>
                <a:path w="5877" h="7210" extrusionOk="0">
                  <a:moveTo>
                    <a:pt x="2988" y="0"/>
                  </a:moveTo>
                  <a:cubicBezTo>
                    <a:pt x="1532" y="0"/>
                    <a:pt x="1" y="1037"/>
                    <a:pt x="198" y="3111"/>
                  </a:cubicBezTo>
                  <a:lnTo>
                    <a:pt x="1877" y="7210"/>
                  </a:lnTo>
                  <a:cubicBezTo>
                    <a:pt x="2209" y="7077"/>
                    <a:pt x="2542" y="6984"/>
                    <a:pt x="2874" y="6984"/>
                  </a:cubicBezTo>
                  <a:cubicBezTo>
                    <a:pt x="2912" y="6984"/>
                    <a:pt x="2950" y="6985"/>
                    <a:pt x="2988" y="6987"/>
                  </a:cubicBezTo>
                  <a:lnTo>
                    <a:pt x="2964" y="6963"/>
                  </a:lnTo>
                  <a:cubicBezTo>
                    <a:pt x="3334" y="6963"/>
                    <a:pt x="3704" y="7037"/>
                    <a:pt x="4050" y="7185"/>
                  </a:cubicBezTo>
                  <a:lnTo>
                    <a:pt x="5753" y="3087"/>
                  </a:lnTo>
                  <a:cubicBezTo>
                    <a:pt x="5877" y="1037"/>
                    <a:pt x="4420" y="0"/>
                    <a:pt x="2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05;p70">
              <a:extLst>
                <a:ext uri="{FF2B5EF4-FFF2-40B4-BE49-F238E27FC236}">
                  <a16:creationId xmlns:a16="http://schemas.microsoft.com/office/drawing/2014/main" id="{E28C42CC-B0CB-DF82-D2D2-50197D2748CB}"/>
                </a:ext>
              </a:extLst>
            </p:cNvPr>
            <p:cNvSpPr/>
            <p:nvPr/>
          </p:nvSpPr>
          <p:spPr>
            <a:xfrm>
              <a:off x="7074813" y="3652200"/>
              <a:ext cx="146325" cy="180250"/>
            </a:xfrm>
            <a:custGeom>
              <a:avLst/>
              <a:gdLst/>
              <a:ahLst/>
              <a:cxnLst/>
              <a:rect l="l" t="t" r="r" b="b"/>
              <a:pathLst>
                <a:path w="5853" h="7210" extrusionOk="0">
                  <a:moveTo>
                    <a:pt x="1853" y="1"/>
                  </a:moveTo>
                  <a:lnTo>
                    <a:pt x="174" y="4025"/>
                  </a:lnTo>
                  <a:cubicBezTo>
                    <a:pt x="1" y="6074"/>
                    <a:pt x="1482" y="7210"/>
                    <a:pt x="2964" y="7210"/>
                  </a:cubicBezTo>
                  <a:cubicBezTo>
                    <a:pt x="4420" y="7210"/>
                    <a:pt x="5852" y="6099"/>
                    <a:pt x="5729" y="4050"/>
                  </a:cubicBezTo>
                  <a:lnTo>
                    <a:pt x="4099" y="25"/>
                  </a:lnTo>
                  <a:cubicBezTo>
                    <a:pt x="3729" y="149"/>
                    <a:pt x="3359" y="223"/>
                    <a:pt x="2988" y="223"/>
                  </a:cubicBezTo>
                  <a:lnTo>
                    <a:pt x="2964" y="223"/>
                  </a:lnTo>
                  <a:cubicBezTo>
                    <a:pt x="2593" y="223"/>
                    <a:pt x="2198" y="149"/>
                    <a:pt x="1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06;p70">
              <a:extLst>
                <a:ext uri="{FF2B5EF4-FFF2-40B4-BE49-F238E27FC236}">
                  <a16:creationId xmlns:a16="http://schemas.microsoft.com/office/drawing/2014/main" id="{050DBA7D-9AB8-9063-3506-73CF19EF27E0}"/>
                </a:ext>
              </a:extLst>
            </p:cNvPr>
            <p:cNvSpPr/>
            <p:nvPr/>
          </p:nvSpPr>
          <p:spPr>
            <a:xfrm>
              <a:off x="7149513" y="3339275"/>
              <a:ext cx="72225" cy="179625"/>
            </a:xfrm>
            <a:custGeom>
              <a:avLst/>
              <a:gdLst/>
              <a:ahLst/>
              <a:cxnLst/>
              <a:rect l="l" t="t" r="r" b="b"/>
              <a:pathLst>
                <a:path w="2889" h="7185" extrusionOk="0">
                  <a:moveTo>
                    <a:pt x="0" y="0"/>
                  </a:moveTo>
                  <a:lnTo>
                    <a:pt x="0" y="6987"/>
                  </a:lnTo>
                  <a:cubicBezTo>
                    <a:pt x="371" y="6987"/>
                    <a:pt x="741" y="7061"/>
                    <a:pt x="1087" y="7185"/>
                  </a:cubicBezTo>
                  <a:lnTo>
                    <a:pt x="2765" y="3087"/>
                  </a:lnTo>
                  <a:cubicBezTo>
                    <a:pt x="2889" y="1037"/>
                    <a:pt x="143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07;p70">
              <a:extLst>
                <a:ext uri="{FF2B5EF4-FFF2-40B4-BE49-F238E27FC236}">
                  <a16:creationId xmlns:a16="http://schemas.microsoft.com/office/drawing/2014/main" id="{283A2AF9-4729-6110-A090-FB9A2E6CDFFE}"/>
                </a:ext>
              </a:extLst>
            </p:cNvPr>
            <p:cNvSpPr/>
            <p:nvPr/>
          </p:nvSpPr>
          <p:spPr>
            <a:xfrm>
              <a:off x="7149513" y="3652825"/>
              <a:ext cx="72225" cy="179625"/>
            </a:xfrm>
            <a:custGeom>
              <a:avLst/>
              <a:gdLst/>
              <a:ahLst/>
              <a:cxnLst/>
              <a:rect l="l" t="t" r="r" b="b"/>
              <a:pathLst>
                <a:path w="2889" h="7185" extrusionOk="0">
                  <a:moveTo>
                    <a:pt x="1111" y="0"/>
                  </a:moveTo>
                  <a:cubicBezTo>
                    <a:pt x="741" y="124"/>
                    <a:pt x="371" y="198"/>
                    <a:pt x="0" y="198"/>
                  </a:cubicBezTo>
                  <a:lnTo>
                    <a:pt x="0" y="7185"/>
                  </a:lnTo>
                  <a:cubicBezTo>
                    <a:pt x="1457" y="7185"/>
                    <a:pt x="2889" y="6074"/>
                    <a:pt x="2765" y="4025"/>
                  </a:cubicBezTo>
                  <a:lnTo>
                    <a:pt x="11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08;p70">
              <a:extLst>
                <a:ext uri="{FF2B5EF4-FFF2-40B4-BE49-F238E27FC236}">
                  <a16:creationId xmlns:a16="http://schemas.microsoft.com/office/drawing/2014/main" id="{37F569DF-A6FD-7485-2AE4-5F20C15AEAE2}"/>
                </a:ext>
              </a:extLst>
            </p:cNvPr>
            <p:cNvSpPr/>
            <p:nvPr/>
          </p:nvSpPr>
          <p:spPr>
            <a:xfrm>
              <a:off x="7018663" y="3455300"/>
              <a:ext cx="304300" cy="260700"/>
            </a:xfrm>
            <a:custGeom>
              <a:avLst/>
              <a:gdLst/>
              <a:ahLst/>
              <a:cxnLst/>
              <a:rect l="l" t="t" r="r" b="b"/>
              <a:pathLst>
                <a:path w="12172" h="10428" extrusionOk="0">
                  <a:moveTo>
                    <a:pt x="5210" y="1"/>
                  </a:moveTo>
                  <a:cubicBezTo>
                    <a:pt x="2346" y="1"/>
                    <a:pt x="0" y="2346"/>
                    <a:pt x="0" y="5210"/>
                  </a:cubicBezTo>
                  <a:cubicBezTo>
                    <a:pt x="0" y="8350"/>
                    <a:pt x="2575" y="10427"/>
                    <a:pt x="5258" y="10427"/>
                  </a:cubicBezTo>
                  <a:cubicBezTo>
                    <a:pt x="6542" y="10427"/>
                    <a:pt x="7850" y="9952"/>
                    <a:pt x="8913" y="8889"/>
                  </a:cubicBezTo>
                  <a:cubicBezTo>
                    <a:pt x="12172" y="5630"/>
                    <a:pt x="9851" y="1"/>
                    <a:pt x="5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09;p70">
              <a:extLst>
                <a:ext uri="{FF2B5EF4-FFF2-40B4-BE49-F238E27FC236}">
                  <a16:creationId xmlns:a16="http://schemas.microsoft.com/office/drawing/2014/main" id="{FB3FC0E3-FD41-1136-2DFA-ED0584BCD52B}"/>
                </a:ext>
              </a:extLst>
            </p:cNvPr>
            <p:cNvSpPr/>
            <p:nvPr/>
          </p:nvSpPr>
          <p:spPr>
            <a:xfrm>
              <a:off x="7148888" y="3455300"/>
              <a:ext cx="130250" cy="260500"/>
            </a:xfrm>
            <a:custGeom>
              <a:avLst/>
              <a:gdLst/>
              <a:ahLst/>
              <a:cxnLst/>
              <a:rect l="l" t="t" r="r" b="b"/>
              <a:pathLst>
                <a:path w="5210" h="10420" extrusionOk="0">
                  <a:moveTo>
                    <a:pt x="1" y="1"/>
                  </a:moveTo>
                  <a:lnTo>
                    <a:pt x="1" y="10420"/>
                  </a:lnTo>
                  <a:cubicBezTo>
                    <a:pt x="2889" y="10420"/>
                    <a:pt x="5210" y="8099"/>
                    <a:pt x="5210" y="5210"/>
                  </a:cubicBezTo>
                  <a:cubicBezTo>
                    <a:pt x="5210" y="2346"/>
                    <a:pt x="2889" y="1"/>
                    <a:pt x="1" y="1"/>
                  </a:cubicBezTo>
                  <a:close/>
                </a:path>
              </a:pathLst>
            </a:custGeom>
            <a:solidFill>
              <a:srgbClr val="4D31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10;p70">
              <a:extLst>
                <a:ext uri="{FF2B5EF4-FFF2-40B4-BE49-F238E27FC236}">
                  <a16:creationId xmlns:a16="http://schemas.microsoft.com/office/drawing/2014/main" id="{2ECEC663-524B-C3FD-C72C-56D169C32B0B}"/>
                </a:ext>
              </a:extLst>
            </p:cNvPr>
            <p:cNvSpPr/>
            <p:nvPr/>
          </p:nvSpPr>
          <p:spPr>
            <a:xfrm>
              <a:off x="7070513" y="3565175"/>
              <a:ext cx="41375" cy="40750"/>
            </a:xfrm>
            <a:custGeom>
              <a:avLst/>
              <a:gdLst/>
              <a:ahLst/>
              <a:cxnLst/>
              <a:rect l="l" t="t" r="r" b="b"/>
              <a:pathLst>
                <a:path w="1655" h="1630" extrusionOk="0">
                  <a:moveTo>
                    <a:pt x="815" y="1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54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911;p70">
              <a:extLst>
                <a:ext uri="{FF2B5EF4-FFF2-40B4-BE49-F238E27FC236}">
                  <a16:creationId xmlns:a16="http://schemas.microsoft.com/office/drawing/2014/main" id="{3DB09C45-1B34-0EE9-36E5-55E089EADB1B}"/>
                </a:ext>
              </a:extLst>
            </p:cNvPr>
            <p:cNvSpPr/>
            <p:nvPr/>
          </p:nvSpPr>
          <p:spPr>
            <a:xfrm>
              <a:off x="7186538" y="3565175"/>
              <a:ext cx="40775" cy="41375"/>
            </a:xfrm>
            <a:custGeom>
              <a:avLst/>
              <a:gdLst/>
              <a:ahLst/>
              <a:cxnLst/>
              <a:rect l="l" t="t" r="r" b="b"/>
              <a:pathLst>
                <a:path w="1631" h="1655" extrusionOk="0">
                  <a:moveTo>
                    <a:pt x="815" y="1"/>
                  </a:moveTo>
                  <a:lnTo>
                    <a:pt x="1" y="815"/>
                  </a:lnTo>
                  <a:lnTo>
                    <a:pt x="815" y="1655"/>
                  </a:lnTo>
                  <a:lnTo>
                    <a:pt x="1630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912;p70">
              <a:extLst>
                <a:ext uri="{FF2B5EF4-FFF2-40B4-BE49-F238E27FC236}">
                  <a16:creationId xmlns:a16="http://schemas.microsoft.com/office/drawing/2014/main" id="{83508C91-319D-5410-DDCA-0E6D236BDB4A}"/>
                </a:ext>
              </a:extLst>
            </p:cNvPr>
            <p:cNvSpPr/>
            <p:nvPr/>
          </p:nvSpPr>
          <p:spPr>
            <a:xfrm>
              <a:off x="7157538" y="3507150"/>
              <a:ext cx="40750" cy="40775"/>
            </a:xfrm>
            <a:custGeom>
              <a:avLst/>
              <a:gdLst/>
              <a:ahLst/>
              <a:cxnLst/>
              <a:rect l="l" t="t" r="r" b="b"/>
              <a:pathLst>
                <a:path w="1630" h="1631" extrusionOk="0">
                  <a:moveTo>
                    <a:pt x="815" y="1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13;p70">
              <a:extLst>
                <a:ext uri="{FF2B5EF4-FFF2-40B4-BE49-F238E27FC236}">
                  <a16:creationId xmlns:a16="http://schemas.microsoft.com/office/drawing/2014/main" id="{1ABDC6EC-542D-497C-B71A-9175BDE5B742}"/>
                </a:ext>
              </a:extLst>
            </p:cNvPr>
            <p:cNvSpPr/>
            <p:nvPr/>
          </p:nvSpPr>
          <p:spPr>
            <a:xfrm>
              <a:off x="7099513" y="3507150"/>
              <a:ext cx="41375" cy="41375"/>
            </a:xfrm>
            <a:custGeom>
              <a:avLst/>
              <a:gdLst/>
              <a:ahLst/>
              <a:cxnLst/>
              <a:rect l="l" t="t" r="r" b="b"/>
              <a:pathLst>
                <a:path w="1655" h="1655" extrusionOk="0">
                  <a:moveTo>
                    <a:pt x="815" y="1"/>
                  </a:moveTo>
                  <a:lnTo>
                    <a:pt x="1" y="815"/>
                  </a:lnTo>
                  <a:lnTo>
                    <a:pt x="815" y="1655"/>
                  </a:lnTo>
                  <a:lnTo>
                    <a:pt x="1655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14;p70">
              <a:extLst>
                <a:ext uri="{FF2B5EF4-FFF2-40B4-BE49-F238E27FC236}">
                  <a16:creationId xmlns:a16="http://schemas.microsoft.com/office/drawing/2014/main" id="{182FB122-2B3F-B60F-C86A-15A2DF5DD0F3}"/>
                </a:ext>
              </a:extLst>
            </p:cNvPr>
            <p:cNvSpPr/>
            <p:nvPr/>
          </p:nvSpPr>
          <p:spPr>
            <a:xfrm>
              <a:off x="7099513" y="3623200"/>
              <a:ext cx="40750" cy="40750"/>
            </a:xfrm>
            <a:custGeom>
              <a:avLst/>
              <a:gdLst/>
              <a:ahLst/>
              <a:cxnLst/>
              <a:rect l="l" t="t" r="r" b="b"/>
              <a:pathLst>
                <a:path w="1630" h="1630" extrusionOk="0">
                  <a:moveTo>
                    <a:pt x="815" y="0"/>
                  </a:moveTo>
                  <a:lnTo>
                    <a:pt x="1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15;p70">
              <a:extLst>
                <a:ext uri="{FF2B5EF4-FFF2-40B4-BE49-F238E27FC236}">
                  <a16:creationId xmlns:a16="http://schemas.microsoft.com/office/drawing/2014/main" id="{14383356-A5C6-E51D-4699-B876EA71ABBF}"/>
                </a:ext>
              </a:extLst>
            </p:cNvPr>
            <p:cNvSpPr/>
            <p:nvPr/>
          </p:nvSpPr>
          <p:spPr>
            <a:xfrm>
              <a:off x="7157538" y="3623200"/>
              <a:ext cx="40750" cy="40750"/>
            </a:xfrm>
            <a:custGeom>
              <a:avLst/>
              <a:gdLst/>
              <a:ahLst/>
              <a:cxnLst/>
              <a:rect l="l" t="t" r="r" b="b"/>
              <a:pathLst>
                <a:path w="1630" h="1630" extrusionOk="0">
                  <a:moveTo>
                    <a:pt x="815" y="0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916;p70">
              <a:extLst>
                <a:ext uri="{FF2B5EF4-FFF2-40B4-BE49-F238E27FC236}">
                  <a16:creationId xmlns:a16="http://schemas.microsoft.com/office/drawing/2014/main" id="{A2C26C54-314D-17A9-B7BD-B58F44338C7B}"/>
                </a:ext>
              </a:extLst>
            </p:cNvPr>
            <p:cNvSpPr/>
            <p:nvPr/>
          </p:nvSpPr>
          <p:spPr>
            <a:xfrm>
              <a:off x="7128513" y="3565175"/>
              <a:ext cx="40775" cy="40750"/>
            </a:xfrm>
            <a:custGeom>
              <a:avLst/>
              <a:gdLst/>
              <a:ahLst/>
              <a:cxnLst/>
              <a:rect l="l" t="t" r="r" b="b"/>
              <a:pathLst>
                <a:path w="1631" h="1630" extrusionOk="0">
                  <a:moveTo>
                    <a:pt x="816" y="1"/>
                  </a:moveTo>
                  <a:lnTo>
                    <a:pt x="1" y="815"/>
                  </a:lnTo>
                  <a:lnTo>
                    <a:pt x="816" y="1630"/>
                  </a:lnTo>
                  <a:lnTo>
                    <a:pt x="1630" y="815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917;p70">
              <a:extLst>
                <a:ext uri="{FF2B5EF4-FFF2-40B4-BE49-F238E27FC236}">
                  <a16:creationId xmlns:a16="http://schemas.microsoft.com/office/drawing/2014/main" id="{4A8E915E-6696-92F8-27E5-80AC95B3B7A6}"/>
                </a:ext>
              </a:extLst>
            </p:cNvPr>
            <p:cNvSpPr/>
            <p:nvPr/>
          </p:nvSpPr>
          <p:spPr>
            <a:xfrm>
              <a:off x="7148888" y="3565175"/>
              <a:ext cx="21025" cy="40750"/>
            </a:xfrm>
            <a:custGeom>
              <a:avLst/>
              <a:gdLst/>
              <a:ahLst/>
              <a:cxnLst/>
              <a:rect l="l" t="t" r="r" b="b"/>
              <a:pathLst>
                <a:path w="841" h="1630" extrusionOk="0">
                  <a:moveTo>
                    <a:pt x="1" y="1"/>
                  </a:moveTo>
                  <a:lnTo>
                    <a:pt x="1" y="1630"/>
                  </a:lnTo>
                  <a:lnTo>
                    <a:pt x="840" y="8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Picture 13">
            <a:extLst>
              <a:ext uri="{FF2B5EF4-FFF2-40B4-BE49-F238E27FC236}">
                <a16:creationId xmlns:a16="http://schemas.microsoft.com/office/drawing/2014/main" id="{07CF8D11-ED99-7FB4-5C84-114F40F14E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364517" y="2645683"/>
            <a:ext cx="923160" cy="520327"/>
          </a:xfrm>
          <a:prstGeom prst="rect">
            <a:avLst/>
          </a:prstGeom>
        </p:spPr>
      </p:pic>
      <p:pic>
        <p:nvPicPr>
          <p:cNvPr id="47" name="Picture 13">
            <a:extLst>
              <a:ext uri="{FF2B5EF4-FFF2-40B4-BE49-F238E27FC236}">
                <a16:creationId xmlns:a16="http://schemas.microsoft.com/office/drawing/2014/main" id="{E16C1935-8481-3CAE-76B2-0CED83FA27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5994203" y="5984247"/>
            <a:ext cx="923160" cy="520327"/>
          </a:xfrm>
          <a:prstGeom prst="rect">
            <a:avLst/>
          </a:prstGeom>
        </p:spPr>
      </p:pic>
      <p:pic>
        <p:nvPicPr>
          <p:cNvPr id="48" name="Picture 13">
            <a:extLst>
              <a:ext uri="{FF2B5EF4-FFF2-40B4-BE49-F238E27FC236}">
                <a16:creationId xmlns:a16="http://schemas.microsoft.com/office/drawing/2014/main" id="{7DEA3386-ACE5-77A2-16EF-33055BCC3E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7256204" y="419586"/>
            <a:ext cx="923160" cy="520327"/>
          </a:xfrm>
          <a:prstGeom prst="rect">
            <a:avLst/>
          </a:prstGeom>
        </p:spPr>
      </p:pic>
      <p:pic>
        <p:nvPicPr>
          <p:cNvPr id="49" name="Picture 13">
            <a:extLst>
              <a:ext uri="{FF2B5EF4-FFF2-40B4-BE49-F238E27FC236}">
                <a16:creationId xmlns:a16="http://schemas.microsoft.com/office/drawing/2014/main" id="{8C1C4372-5546-EE4A-C3B1-9150DF1C25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10921980" y="4406961"/>
            <a:ext cx="923160" cy="5203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>
            <a:extLst>
              <a:ext uri="{FF2B5EF4-FFF2-40B4-BE49-F238E27FC236}">
                <a16:creationId xmlns:a16="http://schemas.microsoft.com/office/drawing/2014/main" id="{1F0ABC20-6C45-45CA-9F34-8840D3A71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2609" y="278908"/>
            <a:ext cx="1005617" cy="997443"/>
          </a:xfrm>
          <a:prstGeom prst="rect">
            <a:avLst/>
          </a:prstGeom>
        </p:spPr>
      </p:pic>
      <p:sp>
        <p:nvSpPr>
          <p:cNvPr id="14" name="Hộp Văn bản 3">
            <a:extLst>
              <a:ext uri="{FF2B5EF4-FFF2-40B4-BE49-F238E27FC236}">
                <a16:creationId xmlns:a16="http://schemas.microsoft.com/office/drawing/2014/main" id="{259A150C-AD53-4330-8AFF-4FA3C3802503}"/>
              </a:ext>
            </a:extLst>
          </p:cNvPr>
          <p:cNvSpPr txBox="1"/>
          <p:nvPr/>
        </p:nvSpPr>
        <p:spPr>
          <a:xfrm>
            <a:off x="1543050" y="428816"/>
            <a:ext cx="114165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Mẫu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" name="Hình ảnh 4">
            <a:extLst>
              <a:ext uri="{FF2B5EF4-FFF2-40B4-BE49-F238E27FC236}">
                <a16:creationId xmlns:a16="http://schemas.microsoft.com/office/drawing/2014/main" id="{09A438C0-4E55-4BE8-9369-B544400D2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225" y="2646404"/>
            <a:ext cx="4327995" cy="3391413"/>
          </a:xfrm>
          <a:prstGeom prst="rect">
            <a:avLst/>
          </a:prstGeom>
        </p:spPr>
      </p:pic>
      <p:pic>
        <p:nvPicPr>
          <p:cNvPr id="16" name="Hình ảnh 5">
            <a:extLst>
              <a:ext uri="{FF2B5EF4-FFF2-40B4-BE49-F238E27FC236}">
                <a16:creationId xmlns:a16="http://schemas.microsoft.com/office/drawing/2014/main" id="{55D52A50-B4A3-4C85-AF62-B4FB1355B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547" y="2646404"/>
            <a:ext cx="4135143" cy="3391413"/>
          </a:xfrm>
          <a:prstGeom prst="rect">
            <a:avLst/>
          </a:prstGeom>
        </p:spPr>
      </p:pic>
      <p:sp>
        <p:nvSpPr>
          <p:cNvPr id="17" name="Hộp Văn bản 6">
            <a:extLst>
              <a:ext uri="{FF2B5EF4-FFF2-40B4-BE49-F238E27FC236}">
                <a16:creationId xmlns:a16="http://schemas.microsoft.com/office/drawing/2014/main" id="{5E7D3933-3BB4-41FE-952C-06B955DA90F8}"/>
              </a:ext>
            </a:extLst>
          </p:cNvPr>
          <p:cNvSpPr txBox="1"/>
          <p:nvPr/>
        </p:nvSpPr>
        <p:spPr>
          <a:xfrm>
            <a:off x="1320826" y="930682"/>
            <a:ext cx="9458589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chiếc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bánh,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Đức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giúp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xếp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2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đĩa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đĩa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mấy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chiếc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bánh?</a:t>
            </a:r>
          </a:p>
        </p:txBody>
      </p:sp>
      <p:grpSp>
        <p:nvGrpSpPr>
          <p:cNvPr id="20" name="Google Shape;1897;p70">
            <a:extLst>
              <a:ext uri="{FF2B5EF4-FFF2-40B4-BE49-F238E27FC236}">
                <a16:creationId xmlns:a16="http://schemas.microsoft.com/office/drawing/2014/main" id="{4912FC80-DF54-4648-9F66-3B4DB4660355}"/>
              </a:ext>
            </a:extLst>
          </p:cNvPr>
          <p:cNvGrpSpPr/>
          <p:nvPr/>
        </p:nvGrpSpPr>
        <p:grpSpPr>
          <a:xfrm>
            <a:off x="10055342" y="1989829"/>
            <a:ext cx="636673" cy="635867"/>
            <a:chOff x="6902013" y="3339275"/>
            <a:chExt cx="493800" cy="493175"/>
          </a:xfrm>
        </p:grpSpPr>
        <p:sp>
          <p:nvSpPr>
            <p:cNvPr id="21" name="Google Shape;1898;p70">
              <a:extLst>
                <a:ext uri="{FF2B5EF4-FFF2-40B4-BE49-F238E27FC236}">
                  <a16:creationId xmlns:a16="http://schemas.microsoft.com/office/drawing/2014/main" id="{1287FA6B-18B7-4A37-843B-9E3800BE8E8C}"/>
                </a:ext>
              </a:extLst>
            </p:cNvPr>
            <p:cNvSpPr/>
            <p:nvPr/>
          </p:nvSpPr>
          <p:spPr>
            <a:xfrm>
              <a:off x="7176038" y="3390775"/>
              <a:ext cx="177800" cy="166400"/>
            </a:xfrm>
            <a:custGeom>
              <a:avLst/>
              <a:gdLst/>
              <a:ahLst/>
              <a:cxnLst/>
              <a:rect l="l" t="t" r="r" b="b"/>
              <a:pathLst>
                <a:path w="7112" h="6656" extrusionOk="0">
                  <a:moveTo>
                    <a:pt x="3981" y="1"/>
                  </a:moveTo>
                  <a:cubicBezTo>
                    <a:pt x="3150" y="1"/>
                    <a:pt x="2318" y="369"/>
                    <a:pt x="1729" y="1027"/>
                  </a:cubicBezTo>
                  <a:lnTo>
                    <a:pt x="1" y="2360"/>
                  </a:lnTo>
                  <a:lnTo>
                    <a:pt x="26" y="5125"/>
                  </a:lnTo>
                  <a:cubicBezTo>
                    <a:pt x="740" y="5396"/>
                    <a:pt x="1283" y="5962"/>
                    <a:pt x="1604" y="6651"/>
                  </a:cubicBezTo>
                  <a:lnTo>
                    <a:pt x="1604" y="6651"/>
                  </a:lnTo>
                  <a:lnTo>
                    <a:pt x="4050" y="6211"/>
                  </a:lnTo>
                  <a:lnTo>
                    <a:pt x="5679" y="4977"/>
                  </a:lnTo>
                  <a:cubicBezTo>
                    <a:pt x="7013" y="3915"/>
                    <a:pt x="7111" y="1915"/>
                    <a:pt x="5852" y="755"/>
                  </a:cubicBezTo>
                  <a:cubicBezTo>
                    <a:pt x="5313" y="238"/>
                    <a:pt x="4647" y="1"/>
                    <a:pt x="3981" y="1"/>
                  </a:cubicBezTo>
                  <a:close/>
                  <a:moveTo>
                    <a:pt x="1604" y="6651"/>
                  </a:moveTo>
                  <a:lnTo>
                    <a:pt x="1581" y="6656"/>
                  </a:lnTo>
                  <a:lnTo>
                    <a:pt x="1606" y="6656"/>
                  </a:lnTo>
                  <a:cubicBezTo>
                    <a:pt x="1605" y="6654"/>
                    <a:pt x="1604" y="6653"/>
                    <a:pt x="1604" y="6651"/>
                  </a:cubicBezTo>
                  <a:close/>
                </a:path>
              </a:pathLst>
            </a:custGeom>
            <a:solidFill>
              <a:srgbClr val="827A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899;p70">
              <a:extLst>
                <a:ext uri="{FF2B5EF4-FFF2-40B4-BE49-F238E27FC236}">
                  <a16:creationId xmlns:a16="http://schemas.microsoft.com/office/drawing/2014/main" id="{E86D2B00-C23A-47E6-B505-DAD2E7CD0DFA}"/>
                </a:ext>
              </a:extLst>
            </p:cNvPr>
            <p:cNvSpPr/>
            <p:nvPr/>
          </p:nvSpPr>
          <p:spPr>
            <a:xfrm>
              <a:off x="7177288" y="3612700"/>
              <a:ext cx="178400" cy="168125"/>
            </a:xfrm>
            <a:custGeom>
              <a:avLst/>
              <a:gdLst/>
              <a:ahLst/>
              <a:cxnLst/>
              <a:rect l="l" t="t" r="r" b="b"/>
              <a:pathLst>
                <a:path w="7136" h="6725" extrusionOk="0">
                  <a:moveTo>
                    <a:pt x="1556" y="1"/>
                  </a:moveTo>
                  <a:cubicBezTo>
                    <a:pt x="1259" y="717"/>
                    <a:pt x="692" y="1284"/>
                    <a:pt x="0" y="1605"/>
                  </a:cubicBezTo>
                  <a:lnTo>
                    <a:pt x="173" y="3457"/>
                  </a:lnTo>
                  <a:lnTo>
                    <a:pt x="1654" y="5630"/>
                  </a:lnTo>
                  <a:cubicBezTo>
                    <a:pt x="2303" y="6408"/>
                    <a:pt x="3064" y="6724"/>
                    <a:pt x="3795" y="6724"/>
                  </a:cubicBezTo>
                  <a:cubicBezTo>
                    <a:pt x="4595" y="6724"/>
                    <a:pt x="5359" y="6345"/>
                    <a:pt x="5901" y="5778"/>
                  </a:cubicBezTo>
                  <a:cubicBezTo>
                    <a:pt x="6889" y="4741"/>
                    <a:pt x="7135" y="3013"/>
                    <a:pt x="5605" y="1679"/>
                  </a:cubicBezTo>
                  <a:lnTo>
                    <a:pt x="3876" y="396"/>
                  </a:lnTo>
                  <a:lnTo>
                    <a:pt x="1556" y="1"/>
                  </a:lnTo>
                  <a:close/>
                </a:path>
              </a:pathLst>
            </a:custGeom>
            <a:solidFill>
              <a:srgbClr val="827A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00;p70">
              <a:extLst>
                <a:ext uri="{FF2B5EF4-FFF2-40B4-BE49-F238E27FC236}">
                  <a16:creationId xmlns:a16="http://schemas.microsoft.com/office/drawing/2014/main" id="{FD56FBD7-51B0-47D3-9D8F-572698A8B124}"/>
                </a:ext>
              </a:extLst>
            </p:cNvPr>
            <p:cNvSpPr/>
            <p:nvPr/>
          </p:nvSpPr>
          <p:spPr>
            <a:xfrm>
              <a:off x="7215563" y="3515025"/>
              <a:ext cx="180250" cy="139925"/>
            </a:xfrm>
            <a:custGeom>
              <a:avLst/>
              <a:gdLst/>
              <a:ahLst/>
              <a:cxnLst/>
              <a:rect l="l" t="t" r="r" b="b"/>
              <a:pathLst>
                <a:path w="7210" h="5597" extrusionOk="0">
                  <a:moveTo>
                    <a:pt x="4264" y="1"/>
                  </a:moveTo>
                  <a:cubicBezTo>
                    <a:pt x="4201" y="1"/>
                    <a:pt x="4137" y="3"/>
                    <a:pt x="4074" y="7"/>
                  </a:cubicBezTo>
                  <a:lnTo>
                    <a:pt x="0" y="1686"/>
                  </a:lnTo>
                  <a:cubicBezTo>
                    <a:pt x="296" y="2402"/>
                    <a:pt x="321" y="3192"/>
                    <a:pt x="25" y="3908"/>
                  </a:cubicBezTo>
                  <a:lnTo>
                    <a:pt x="4074" y="5586"/>
                  </a:lnTo>
                  <a:cubicBezTo>
                    <a:pt x="4159" y="5593"/>
                    <a:pt x="4244" y="5596"/>
                    <a:pt x="4329" y="5596"/>
                  </a:cubicBezTo>
                  <a:cubicBezTo>
                    <a:pt x="5857" y="5596"/>
                    <a:pt x="7209" y="4547"/>
                    <a:pt x="7209" y="2722"/>
                  </a:cubicBezTo>
                  <a:cubicBezTo>
                    <a:pt x="7186" y="1134"/>
                    <a:pt x="5796" y="1"/>
                    <a:pt x="4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901;p70">
              <a:extLst>
                <a:ext uri="{FF2B5EF4-FFF2-40B4-BE49-F238E27FC236}">
                  <a16:creationId xmlns:a16="http://schemas.microsoft.com/office/drawing/2014/main" id="{FF981632-86E9-4517-A0CF-948ED6733F24}"/>
                </a:ext>
              </a:extLst>
            </p:cNvPr>
            <p:cNvSpPr/>
            <p:nvPr/>
          </p:nvSpPr>
          <p:spPr>
            <a:xfrm>
              <a:off x="6943363" y="3390550"/>
              <a:ext cx="183325" cy="166625"/>
            </a:xfrm>
            <a:custGeom>
              <a:avLst/>
              <a:gdLst/>
              <a:ahLst/>
              <a:cxnLst/>
              <a:rect l="l" t="t" r="r" b="b"/>
              <a:pathLst>
                <a:path w="7333" h="6665" extrusionOk="0">
                  <a:moveTo>
                    <a:pt x="3251" y="0"/>
                  </a:moveTo>
                  <a:cubicBezTo>
                    <a:pt x="2544" y="0"/>
                    <a:pt x="1834" y="261"/>
                    <a:pt x="1284" y="789"/>
                  </a:cubicBezTo>
                  <a:cubicBezTo>
                    <a:pt x="0" y="2097"/>
                    <a:pt x="222" y="3899"/>
                    <a:pt x="1482" y="4986"/>
                  </a:cubicBezTo>
                  <a:lnTo>
                    <a:pt x="3580" y="6418"/>
                  </a:lnTo>
                  <a:lnTo>
                    <a:pt x="5580" y="6665"/>
                  </a:lnTo>
                  <a:cubicBezTo>
                    <a:pt x="5851" y="5973"/>
                    <a:pt x="6419" y="5405"/>
                    <a:pt x="7111" y="5134"/>
                  </a:cubicBezTo>
                  <a:lnTo>
                    <a:pt x="7135" y="5134"/>
                  </a:lnTo>
                  <a:lnTo>
                    <a:pt x="7333" y="2838"/>
                  </a:lnTo>
                  <a:lnTo>
                    <a:pt x="5432" y="1036"/>
                  </a:lnTo>
                  <a:cubicBezTo>
                    <a:pt x="4876" y="348"/>
                    <a:pt x="4066" y="0"/>
                    <a:pt x="3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02;p70">
              <a:extLst>
                <a:ext uri="{FF2B5EF4-FFF2-40B4-BE49-F238E27FC236}">
                  <a16:creationId xmlns:a16="http://schemas.microsoft.com/office/drawing/2014/main" id="{7CCCD024-7189-4855-A6CD-2BB0C8E41BD8}"/>
                </a:ext>
              </a:extLst>
            </p:cNvPr>
            <p:cNvSpPr/>
            <p:nvPr/>
          </p:nvSpPr>
          <p:spPr>
            <a:xfrm>
              <a:off x="6946438" y="3612075"/>
              <a:ext cx="174700" cy="168000"/>
            </a:xfrm>
            <a:custGeom>
              <a:avLst/>
              <a:gdLst/>
              <a:ahLst/>
              <a:cxnLst/>
              <a:rect l="l" t="t" r="r" b="b"/>
              <a:pathLst>
                <a:path w="6988" h="6720" extrusionOk="0">
                  <a:moveTo>
                    <a:pt x="5432" y="1"/>
                  </a:moveTo>
                  <a:lnTo>
                    <a:pt x="3309" y="322"/>
                  </a:lnTo>
                  <a:lnTo>
                    <a:pt x="1359" y="1704"/>
                  </a:lnTo>
                  <a:cubicBezTo>
                    <a:pt x="124" y="2766"/>
                    <a:pt x="1" y="4667"/>
                    <a:pt x="1136" y="5852"/>
                  </a:cubicBezTo>
                  <a:cubicBezTo>
                    <a:pt x="1683" y="6434"/>
                    <a:pt x="2411" y="6719"/>
                    <a:pt x="3136" y="6719"/>
                  </a:cubicBezTo>
                  <a:cubicBezTo>
                    <a:pt x="3950" y="6719"/>
                    <a:pt x="4760" y="6360"/>
                    <a:pt x="5309" y="5655"/>
                  </a:cubicBezTo>
                  <a:lnTo>
                    <a:pt x="6716" y="3679"/>
                  </a:lnTo>
                  <a:lnTo>
                    <a:pt x="6988" y="1606"/>
                  </a:lnTo>
                  <a:cubicBezTo>
                    <a:pt x="6272" y="1309"/>
                    <a:pt x="5728" y="742"/>
                    <a:pt x="5432" y="26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03;p70">
              <a:extLst>
                <a:ext uri="{FF2B5EF4-FFF2-40B4-BE49-F238E27FC236}">
                  <a16:creationId xmlns:a16="http://schemas.microsoft.com/office/drawing/2014/main" id="{D62C12DF-0809-43E4-B0A9-3CF5F01CA89D}"/>
                </a:ext>
              </a:extLst>
            </p:cNvPr>
            <p:cNvSpPr/>
            <p:nvPr/>
          </p:nvSpPr>
          <p:spPr>
            <a:xfrm>
              <a:off x="6902013" y="3514875"/>
              <a:ext cx="180850" cy="140150"/>
            </a:xfrm>
            <a:custGeom>
              <a:avLst/>
              <a:gdLst/>
              <a:ahLst/>
              <a:cxnLst/>
              <a:rect l="l" t="t" r="r" b="b"/>
              <a:pathLst>
                <a:path w="7234" h="5606" extrusionOk="0">
                  <a:moveTo>
                    <a:pt x="2872" y="1"/>
                  </a:moveTo>
                  <a:cubicBezTo>
                    <a:pt x="1334" y="1"/>
                    <a:pt x="70" y="1212"/>
                    <a:pt x="0" y="2778"/>
                  </a:cubicBezTo>
                  <a:cubicBezTo>
                    <a:pt x="0" y="4477"/>
                    <a:pt x="1294" y="5605"/>
                    <a:pt x="2849" y="5605"/>
                  </a:cubicBezTo>
                  <a:cubicBezTo>
                    <a:pt x="2943" y="5605"/>
                    <a:pt x="3039" y="5601"/>
                    <a:pt x="3136" y="5592"/>
                  </a:cubicBezTo>
                  <a:lnTo>
                    <a:pt x="7209" y="3914"/>
                  </a:lnTo>
                  <a:cubicBezTo>
                    <a:pt x="7061" y="3568"/>
                    <a:pt x="6987" y="3198"/>
                    <a:pt x="6987" y="2852"/>
                  </a:cubicBezTo>
                  <a:lnTo>
                    <a:pt x="6987" y="2827"/>
                  </a:lnTo>
                  <a:cubicBezTo>
                    <a:pt x="6987" y="2432"/>
                    <a:pt x="7061" y="2062"/>
                    <a:pt x="7234" y="1692"/>
                  </a:cubicBezTo>
                  <a:lnTo>
                    <a:pt x="3136" y="13"/>
                  </a:lnTo>
                  <a:cubicBezTo>
                    <a:pt x="3047" y="5"/>
                    <a:pt x="2959" y="1"/>
                    <a:pt x="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04;p70">
              <a:extLst>
                <a:ext uri="{FF2B5EF4-FFF2-40B4-BE49-F238E27FC236}">
                  <a16:creationId xmlns:a16="http://schemas.microsoft.com/office/drawing/2014/main" id="{C26C9E58-F82F-4A28-B554-C1D34C912DFD}"/>
                </a:ext>
              </a:extLst>
            </p:cNvPr>
            <p:cNvSpPr/>
            <p:nvPr/>
          </p:nvSpPr>
          <p:spPr>
            <a:xfrm>
              <a:off x="7074813" y="3339275"/>
              <a:ext cx="146925" cy="180250"/>
            </a:xfrm>
            <a:custGeom>
              <a:avLst/>
              <a:gdLst/>
              <a:ahLst/>
              <a:cxnLst/>
              <a:rect l="l" t="t" r="r" b="b"/>
              <a:pathLst>
                <a:path w="5877" h="7210" extrusionOk="0">
                  <a:moveTo>
                    <a:pt x="2988" y="0"/>
                  </a:moveTo>
                  <a:cubicBezTo>
                    <a:pt x="1532" y="0"/>
                    <a:pt x="1" y="1037"/>
                    <a:pt x="198" y="3111"/>
                  </a:cubicBezTo>
                  <a:lnTo>
                    <a:pt x="1877" y="7210"/>
                  </a:lnTo>
                  <a:cubicBezTo>
                    <a:pt x="2209" y="7077"/>
                    <a:pt x="2542" y="6984"/>
                    <a:pt x="2874" y="6984"/>
                  </a:cubicBezTo>
                  <a:cubicBezTo>
                    <a:pt x="2912" y="6984"/>
                    <a:pt x="2950" y="6985"/>
                    <a:pt x="2988" y="6987"/>
                  </a:cubicBezTo>
                  <a:lnTo>
                    <a:pt x="2964" y="6963"/>
                  </a:lnTo>
                  <a:cubicBezTo>
                    <a:pt x="3334" y="6963"/>
                    <a:pt x="3704" y="7037"/>
                    <a:pt x="4050" y="7185"/>
                  </a:cubicBezTo>
                  <a:lnTo>
                    <a:pt x="5753" y="3087"/>
                  </a:lnTo>
                  <a:cubicBezTo>
                    <a:pt x="5877" y="1037"/>
                    <a:pt x="4420" y="0"/>
                    <a:pt x="2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05;p70">
              <a:extLst>
                <a:ext uri="{FF2B5EF4-FFF2-40B4-BE49-F238E27FC236}">
                  <a16:creationId xmlns:a16="http://schemas.microsoft.com/office/drawing/2014/main" id="{9AF9C641-9B29-494E-A20B-322F40E73CE1}"/>
                </a:ext>
              </a:extLst>
            </p:cNvPr>
            <p:cNvSpPr/>
            <p:nvPr/>
          </p:nvSpPr>
          <p:spPr>
            <a:xfrm>
              <a:off x="7074813" y="3652200"/>
              <a:ext cx="146325" cy="180250"/>
            </a:xfrm>
            <a:custGeom>
              <a:avLst/>
              <a:gdLst/>
              <a:ahLst/>
              <a:cxnLst/>
              <a:rect l="l" t="t" r="r" b="b"/>
              <a:pathLst>
                <a:path w="5853" h="7210" extrusionOk="0">
                  <a:moveTo>
                    <a:pt x="1853" y="1"/>
                  </a:moveTo>
                  <a:lnTo>
                    <a:pt x="174" y="4025"/>
                  </a:lnTo>
                  <a:cubicBezTo>
                    <a:pt x="1" y="6074"/>
                    <a:pt x="1482" y="7210"/>
                    <a:pt x="2964" y="7210"/>
                  </a:cubicBezTo>
                  <a:cubicBezTo>
                    <a:pt x="4420" y="7210"/>
                    <a:pt x="5852" y="6099"/>
                    <a:pt x="5729" y="4050"/>
                  </a:cubicBezTo>
                  <a:lnTo>
                    <a:pt x="4099" y="25"/>
                  </a:lnTo>
                  <a:cubicBezTo>
                    <a:pt x="3729" y="149"/>
                    <a:pt x="3359" y="223"/>
                    <a:pt x="2988" y="223"/>
                  </a:cubicBezTo>
                  <a:lnTo>
                    <a:pt x="2964" y="223"/>
                  </a:lnTo>
                  <a:cubicBezTo>
                    <a:pt x="2593" y="223"/>
                    <a:pt x="2198" y="149"/>
                    <a:pt x="1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06;p70">
              <a:extLst>
                <a:ext uri="{FF2B5EF4-FFF2-40B4-BE49-F238E27FC236}">
                  <a16:creationId xmlns:a16="http://schemas.microsoft.com/office/drawing/2014/main" id="{5AB41D6E-4BBD-456B-858D-42D1B4B54569}"/>
                </a:ext>
              </a:extLst>
            </p:cNvPr>
            <p:cNvSpPr/>
            <p:nvPr/>
          </p:nvSpPr>
          <p:spPr>
            <a:xfrm>
              <a:off x="7149513" y="3339275"/>
              <a:ext cx="72225" cy="179625"/>
            </a:xfrm>
            <a:custGeom>
              <a:avLst/>
              <a:gdLst/>
              <a:ahLst/>
              <a:cxnLst/>
              <a:rect l="l" t="t" r="r" b="b"/>
              <a:pathLst>
                <a:path w="2889" h="7185" extrusionOk="0">
                  <a:moveTo>
                    <a:pt x="0" y="0"/>
                  </a:moveTo>
                  <a:lnTo>
                    <a:pt x="0" y="6987"/>
                  </a:lnTo>
                  <a:cubicBezTo>
                    <a:pt x="371" y="6987"/>
                    <a:pt x="741" y="7061"/>
                    <a:pt x="1087" y="7185"/>
                  </a:cubicBezTo>
                  <a:lnTo>
                    <a:pt x="2765" y="3087"/>
                  </a:lnTo>
                  <a:cubicBezTo>
                    <a:pt x="2889" y="1037"/>
                    <a:pt x="143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07;p70">
              <a:extLst>
                <a:ext uri="{FF2B5EF4-FFF2-40B4-BE49-F238E27FC236}">
                  <a16:creationId xmlns:a16="http://schemas.microsoft.com/office/drawing/2014/main" id="{5CB4CF62-E150-4260-B4FF-F60C313AC10E}"/>
                </a:ext>
              </a:extLst>
            </p:cNvPr>
            <p:cNvSpPr/>
            <p:nvPr/>
          </p:nvSpPr>
          <p:spPr>
            <a:xfrm>
              <a:off x="7149513" y="3652825"/>
              <a:ext cx="72225" cy="179625"/>
            </a:xfrm>
            <a:custGeom>
              <a:avLst/>
              <a:gdLst/>
              <a:ahLst/>
              <a:cxnLst/>
              <a:rect l="l" t="t" r="r" b="b"/>
              <a:pathLst>
                <a:path w="2889" h="7185" extrusionOk="0">
                  <a:moveTo>
                    <a:pt x="1111" y="0"/>
                  </a:moveTo>
                  <a:cubicBezTo>
                    <a:pt x="741" y="124"/>
                    <a:pt x="371" y="198"/>
                    <a:pt x="0" y="198"/>
                  </a:cubicBezTo>
                  <a:lnTo>
                    <a:pt x="0" y="7185"/>
                  </a:lnTo>
                  <a:cubicBezTo>
                    <a:pt x="1457" y="7185"/>
                    <a:pt x="2889" y="6074"/>
                    <a:pt x="2765" y="4025"/>
                  </a:cubicBezTo>
                  <a:lnTo>
                    <a:pt x="11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908;p70">
              <a:extLst>
                <a:ext uri="{FF2B5EF4-FFF2-40B4-BE49-F238E27FC236}">
                  <a16:creationId xmlns:a16="http://schemas.microsoft.com/office/drawing/2014/main" id="{3EDB1B82-61CC-40B1-9FA9-3DADDCC104B7}"/>
                </a:ext>
              </a:extLst>
            </p:cNvPr>
            <p:cNvSpPr/>
            <p:nvPr/>
          </p:nvSpPr>
          <p:spPr>
            <a:xfrm>
              <a:off x="7018663" y="3455300"/>
              <a:ext cx="304300" cy="260700"/>
            </a:xfrm>
            <a:custGeom>
              <a:avLst/>
              <a:gdLst/>
              <a:ahLst/>
              <a:cxnLst/>
              <a:rect l="l" t="t" r="r" b="b"/>
              <a:pathLst>
                <a:path w="12172" h="10428" extrusionOk="0">
                  <a:moveTo>
                    <a:pt x="5210" y="1"/>
                  </a:moveTo>
                  <a:cubicBezTo>
                    <a:pt x="2346" y="1"/>
                    <a:pt x="0" y="2346"/>
                    <a:pt x="0" y="5210"/>
                  </a:cubicBezTo>
                  <a:cubicBezTo>
                    <a:pt x="0" y="8350"/>
                    <a:pt x="2575" y="10427"/>
                    <a:pt x="5258" y="10427"/>
                  </a:cubicBezTo>
                  <a:cubicBezTo>
                    <a:pt x="6542" y="10427"/>
                    <a:pt x="7850" y="9952"/>
                    <a:pt x="8913" y="8889"/>
                  </a:cubicBezTo>
                  <a:cubicBezTo>
                    <a:pt x="12172" y="5630"/>
                    <a:pt x="9851" y="1"/>
                    <a:pt x="5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09;p70">
              <a:extLst>
                <a:ext uri="{FF2B5EF4-FFF2-40B4-BE49-F238E27FC236}">
                  <a16:creationId xmlns:a16="http://schemas.microsoft.com/office/drawing/2014/main" id="{A003C157-1110-486E-824F-755D0E93B295}"/>
                </a:ext>
              </a:extLst>
            </p:cNvPr>
            <p:cNvSpPr/>
            <p:nvPr/>
          </p:nvSpPr>
          <p:spPr>
            <a:xfrm>
              <a:off x="7148888" y="3455300"/>
              <a:ext cx="130250" cy="260500"/>
            </a:xfrm>
            <a:custGeom>
              <a:avLst/>
              <a:gdLst/>
              <a:ahLst/>
              <a:cxnLst/>
              <a:rect l="l" t="t" r="r" b="b"/>
              <a:pathLst>
                <a:path w="5210" h="10420" extrusionOk="0">
                  <a:moveTo>
                    <a:pt x="1" y="1"/>
                  </a:moveTo>
                  <a:lnTo>
                    <a:pt x="1" y="10420"/>
                  </a:lnTo>
                  <a:cubicBezTo>
                    <a:pt x="2889" y="10420"/>
                    <a:pt x="5210" y="8099"/>
                    <a:pt x="5210" y="5210"/>
                  </a:cubicBezTo>
                  <a:cubicBezTo>
                    <a:pt x="5210" y="2346"/>
                    <a:pt x="2889" y="1"/>
                    <a:pt x="1" y="1"/>
                  </a:cubicBezTo>
                  <a:close/>
                </a:path>
              </a:pathLst>
            </a:custGeom>
            <a:solidFill>
              <a:srgbClr val="4D31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10;p70">
              <a:extLst>
                <a:ext uri="{FF2B5EF4-FFF2-40B4-BE49-F238E27FC236}">
                  <a16:creationId xmlns:a16="http://schemas.microsoft.com/office/drawing/2014/main" id="{AF30C479-BBF5-4481-9107-A85337CC8AD5}"/>
                </a:ext>
              </a:extLst>
            </p:cNvPr>
            <p:cNvSpPr/>
            <p:nvPr/>
          </p:nvSpPr>
          <p:spPr>
            <a:xfrm>
              <a:off x="7070513" y="3565175"/>
              <a:ext cx="41375" cy="40750"/>
            </a:xfrm>
            <a:custGeom>
              <a:avLst/>
              <a:gdLst/>
              <a:ahLst/>
              <a:cxnLst/>
              <a:rect l="l" t="t" r="r" b="b"/>
              <a:pathLst>
                <a:path w="1655" h="1630" extrusionOk="0">
                  <a:moveTo>
                    <a:pt x="815" y="1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54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11;p70">
              <a:extLst>
                <a:ext uri="{FF2B5EF4-FFF2-40B4-BE49-F238E27FC236}">
                  <a16:creationId xmlns:a16="http://schemas.microsoft.com/office/drawing/2014/main" id="{E10780E8-FD48-4DBA-A5A7-538181BD4B83}"/>
                </a:ext>
              </a:extLst>
            </p:cNvPr>
            <p:cNvSpPr/>
            <p:nvPr/>
          </p:nvSpPr>
          <p:spPr>
            <a:xfrm>
              <a:off x="7186538" y="3565175"/>
              <a:ext cx="40775" cy="41375"/>
            </a:xfrm>
            <a:custGeom>
              <a:avLst/>
              <a:gdLst/>
              <a:ahLst/>
              <a:cxnLst/>
              <a:rect l="l" t="t" r="r" b="b"/>
              <a:pathLst>
                <a:path w="1631" h="1655" extrusionOk="0">
                  <a:moveTo>
                    <a:pt x="815" y="1"/>
                  </a:moveTo>
                  <a:lnTo>
                    <a:pt x="1" y="815"/>
                  </a:lnTo>
                  <a:lnTo>
                    <a:pt x="815" y="1655"/>
                  </a:lnTo>
                  <a:lnTo>
                    <a:pt x="1630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12;p70">
              <a:extLst>
                <a:ext uri="{FF2B5EF4-FFF2-40B4-BE49-F238E27FC236}">
                  <a16:creationId xmlns:a16="http://schemas.microsoft.com/office/drawing/2014/main" id="{571BAD68-C844-43E4-9ED6-480C01B67CBF}"/>
                </a:ext>
              </a:extLst>
            </p:cNvPr>
            <p:cNvSpPr/>
            <p:nvPr/>
          </p:nvSpPr>
          <p:spPr>
            <a:xfrm>
              <a:off x="7157538" y="3507150"/>
              <a:ext cx="40750" cy="40775"/>
            </a:xfrm>
            <a:custGeom>
              <a:avLst/>
              <a:gdLst/>
              <a:ahLst/>
              <a:cxnLst/>
              <a:rect l="l" t="t" r="r" b="b"/>
              <a:pathLst>
                <a:path w="1630" h="1631" extrusionOk="0">
                  <a:moveTo>
                    <a:pt x="815" y="1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3;p70">
              <a:extLst>
                <a:ext uri="{FF2B5EF4-FFF2-40B4-BE49-F238E27FC236}">
                  <a16:creationId xmlns:a16="http://schemas.microsoft.com/office/drawing/2014/main" id="{C01877FB-1C5D-453F-9F12-3D33E1FE5EF5}"/>
                </a:ext>
              </a:extLst>
            </p:cNvPr>
            <p:cNvSpPr/>
            <p:nvPr/>
          </p:nvSpPr>
          <p:spPr>
            <a:xfrm>
              <a:off x="7099513" y="3507150"/>
              <a:ext cx="41375" cy="41375"/>
            </a:xfrm>
            <a:custGeom>
              <a:avLst/>
              <a:gdLst/>
              <a:ahLst/>
              <a:cxnLst/>
              <a:rect l="l" t="t" r="r" b="b"/>
              <a:pathLst>
                <a:path w="1655" h="1655" extrusionOk="0">
                  <a:moveTo>
                    <a:pt x="815" y="1"/>
                  </a:moveTo>
                  <a:lnTo>
                    <a:pt x="1" y="815"/>
                  </a:lnTo>
                  <a:lnTo>
                    <a:pt x="815" y="1655"/>
                  </a:lnTo>
                  <a:lnTo>
                    <a:pt x="1655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14;p70">
              <a:extLst>
                <a:ext uri="{FF2B5EF4-FFF2-40B4-BE49-F238E27FC236}">
                  <a16:creationId xmlns:a16="http://schemas.microsoft.com/office/drawing/2014/main" id="{9FECB3AF-EE22-4320-82BE-1F66006ABA1F}"/>
                </a:ext>
              </a:extLst>
            </p:cNvPr>
            <p:cNvSpPr/>
            <p:nvPr/>
          </p:nvSpPr>
          <p:spPr>
            <a:xfrm>
              <a:off x="7099513" y="3623200"/>
              <a:ext cx="40750" cy="40750"/>
            </a:xfrm>
            <a:custGeom>
              <a:avLst/>
              <a:gdLst/>
              <a:ahLst/>
              <a:cxnLst/>
              <a:rect l="l" t="t" r="r" b="b"/>
              <a:pathLst>
                <a:path w="1630" h="1630" extrusionOk="0">
                  <a:moveTo>
                    <a:pt x="815" y="0"/>
                  </a:moveTo>
                  <a:lnTo>
                    <a:pt x="1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15;p70">
              <a:extLst>
                <a:ext uri="{FF2B5EF4-FFF2-40B4-BE49-F238E27FC236}">
                  <a16:creationId xmlns:a16="http://schemas.microsoft.com/office/drawing/2014/main" id="{9E04915C-E48A-41D1-AD6D-1DFA81EDB044}"/>
                </a:ext>
              </a:extLst>
            </p:cNvPr>
            <p:cNvSpPr/>
            <p:nvPr/>
          </p:nvSpPr>
          <p:spPr>
            <a:xfrm>
              <a:off x="7157538" y="3623200"/>
              <a:ext cx="40750" cy="40750"/>
            </a:xfrm>
            <a:custGeom>
              <a:avLst/>
              <a:gdLst/>
              <a:ahLst/>
              <a:cxnLst/>
              <a:rect l="l" t="t" r="r" b="b"/>
              <a:pathLst>
                <a:path w="1630" h="1630" extrusionOk="0">
                  <a:moveTo>
                    <a:pt x="815" y="0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916;p70">
              <a:extLst>
                <a:ext uri="{FF2B5EF4-FFF2-40B4-BE49-F238E27FC236}">
                  <a16:creationId xmlns:a16="http://schemas.microsoft.com/office/drawing/2014/main" id="{9B937511-15B4-4B49-A4AC-7CBD6FCF9545}"/>
                </a:ext>
              </a:extLst>
            </p:cNvPr>
            <p:cNvSpPr/>
            <p:nvPr/>
          </p:nvSpPr>
          <p:spPr>
            <a:xfrm>
              <a:off x="7128513" y="3565175"/>
              <a:ext cx="40775" cy="40750"/>
            </a:xfrm>
            <a:custGeom>
              <a:avLst/>
              <a:gdLst/>
              <a:ahLst/>
              <a:cxnLst/>
              <a:rect l="l" t="t" r="r" b="b"/>
              <a:pathLst>
                <a:path w="1631" h="1630" extrusionOk="0">
                  <a:moveTo>
                    <a:pt x="816" y="1"/>
                  </a:moveTo>
                  <a:lnTo>
                    <a:pt x="1" y="815"/>
                  </a:lnTo>
                  <a:lnTo>
                    <a:pt x="816" y="1630"/>
                  </a:lnTo>
                  <a:lnTo>
                    <a:pt x="1630" y="815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917;p70">
              <a:extLst>
                <a:ext uri="{FF2B5EF4-FFF2-40B4-BE49-F238E27FC236}">
                  <a16:creationId xmlns:a16="http://schemas.microsoft.com/office/drawing/2014/main" id="{D8E9FF8F-C4AF-46E9-A1E5-59F3A14E4D77}"/>
                </a:ext>
              </a:extLst>
            </p:cNvPr>
            <p:cNvSpPr/>
            <p:nvPr/>
          </p:nvSpPr>
          <p:spPr>
            <a:xfrm>
              <a:off x="7148888" y="3565175"/>
              <a:ext cx="21025" cy="40750"/>
            </a:xfrm>
            <a:custGeom>
              <a:avLst/>
              <a:gdLst/>
              <a:ahLst/>
              <a:cxnLst/>
              <a:rect l="l" t="t" r="r" b="b"/>
              <a:pathLst>
                <a:path w="841" h="1630" extrusionOk="0">
                  <a:moveTo>
                    <a:pt x="1" y="1"/>
                  </a:moveTo>
                  <a:lnTo>
                    <a:pt x="1" y="1630"/>
                  </a:lnTo>
                  <a:lnTo>
                    <a:pt x="840" y="8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0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201B2070-60F6-43C6-BDD5-04D23542461A}"/>
              </a:ext>
            </a:extLst>
          </p:cNvPr>
          <p:cNvSpPr/>
          <p:nvPr/>
        </p:nvSpPr>
        <p:spPr>
          <a:xfrm>
            <a:off x="1113534" y="206374"/>
            <a:ext cx="9935466" cy="149860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217">
              <a:defRPr/>
            </a:pPr>
            <a:r>
              <a:rPr lang="vi-VN" sz="3200" b="1" dirty="0">
                <a:solidFill>
                  <a:srgbClr val="000000"/>
                </a:solidFill>
                <a:cs typeface="Arial" panose="020B0604020202020204" pitchFamily="34" charset="0"/>
              </a:rPr>
              <a:t>Bài toán: Đoàn tham quan có 15 người được chia thành các nhóm, mỗi nhóm 5 người. Hỏi đoàn tham quan đó đã được chia thành mấy nhóm?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E0002-CE2E-4620-B2A9-8D2FD362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37" y="2028825"/>
            <a:ext cx="9003506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ng bóng Ý nghĩ: Hình đám mây 8">
            <a:extLst>
              <a:ext uri="{FF2B5EF4-FFF2-40B4-BE49-F238E27FC236}">
                <a16:creationId xmlns:a16="http://schemas.microsoft.com/office/drawing/2014/main" id="{862D465E-A2F4-4E82-8A9E-881DBFEAE299}"/>
              </a:ext>
            </a:extLst>
          </p:cNvPr>
          <p:cNvSpPr/>
          <p:nvPr/>
        </p:nvSpPr>
        <p:spPr>
          <a:xfrm>
            <a:off x="1" y="4784345"/>
            <a:ext cx="5743575" cy="177165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Với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bài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toán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này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ta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nên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thực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hiện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phép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tính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gì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6" name="Bong bóng Ý nghĩ: Hình đám mây 9">
            <a:extLst>
              <a:ext uri="{FF2B5EF4-FFF2-40B4-BE49-F238E27FC236}">
                <a16:creationId xmlns:a16="http://schemas.microsoft.com/office/drawing/2014/main" id="{81E970CD-C54F-4E5D-9284-6266E8F4DD31}"/>
              </a:ext>
            </a:extLst>
          </p:cNvPr>
          <p:cNvSpPr/>
          <p:nvPr/>
        </p:nvSpPr>
        <p:spPr>
          <a:xfrm>
            <a:off x="247650" y="0"/>
            <a:ext cx="6276976" cy="159067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70C0"/>
                </a:solidFill>
                <a:latin typeface="Arial"/>
                <a:sym typeface="Arial"/>
              </a:rPr>
              <a:t>Bài</a:t>
            </a:r>
            <a:r>
              <a:rPr lang="en-US" sz="3200" kern="0" dirty="0">
                <a:solidFill>
                  <a:srgbClr val="0070C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"/>
                <a:sym typeface="Arial"/>
              </a:rPr>
              <a:t>toán</a:t>
            </a:r>
            <a:r>
              <a:rPr lang="en-US" sz="3200" kern="0" dirty="0">
                <a:solidFill>
                  <a:srgbClr val="0070C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70C0"/>
                </a:solidFill>
                <a:latin typeface="Arial"/>
                <a:sym typeface="Arial"/>
              </a:rPr>
              <a:t> ta </a:t>
            </a:r>
            <a:r>
              <a:rPr lang="en-US" sz="3200" kern="0" dirty="0" err="1">
                <a:solidFill>
                  <a:srgbClr val="0070C0"/>
                </a:solidFill>
                <a:latin typeface="Arial"/>
                <a:sym typeface="Arial"/>
              </a:rPr>
              <a:t>biết</a:t>
            </a:r>
            <a:r>
              <a:rPr lang="en-US" sz="3200" kern="0" dirty="0">
                <a:solidFill>
                  <a:srgbClr val="0070C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70C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70C0"/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7" name="Hộp Văn bản 12">
            <a:extLst>
              <a:ext uri="{FF2B5EF4-FFF2-40B4-BE49-F238E27FC236}">
                <a16:creationId xmlns:a16="http://schemas.microsoft.com/office/drawing/2014/main" id="{24E39A4C-F29D-4347-8F71-80371BCC6D88}"/>
              </a:ext>
            </a:extLst>
          </p:cNvPr>
          <p:cNvSpPr txBox="1"/>
          <p:nvPr/>
        </p:nvSpPr>
        <p:spPr>
          <a:xfrm>
            <a:off x="5448300" y="1187830"/>
            <a:ext cx="6334125" cy="1247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nl-NL" sz="2667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Đoàn tham quan có 15 người chia thành 1 số nhóm,  mỗi nhóm có 5 người.</a:t>
            </a:r>
            <a:endParaRPr lang="en-US"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Mũi tên: Phải 13">
            <a:extLst>
              <a:ext uri="{FF2B5EF4-FFF2-40B4-BE49-F238E27FC236}">
                <a16:creationId xmlns:a16="http://schemas.microsoft.com/office/drawing/2014/main" id="{921EECBB-7AF1-4C3D-B709-8565070CE027}"/>
              </a:ext>
            </a:extLst>
          </p:cNvPr>
          <p:cNvSpPr/>
          <p:nvPr/>
        </p:nvSpPr>
        <p:spPr>
          <a:xfrm>
            <a:off x="4276726" y="1683130"/>
            <a:ext cx="1076325" cy="39052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75049"/>
              </a:solidFill>
              <a:latin typeface="Arial"/>
              <a:sym typeface="Arial"/>
            </a:endParaRPr>
          </a:p>
        </p:txBody>
      </p:sp>
      <p:sp>
        <p:nvSpPr>
          <p:cNvPr id="9" name="Bong bóng Ý nghĩ: Hình đám mây 14">
            <a:extLst>
              <a:ext uri="{FF2B5EF4-FFF2-40B4-BE49-F238E27FC236}">
                <a16:creationId xmlns:a16="http://schemas.microsoft.com/office/drawing/2014/main" id="{469E12BA-3FDC-40AF-BF2B-10BA9CBE5157}"/>
              </a:ext>
            </a:extLst>
          </p:cNvPr>
          <p:cNvSpPr/>
          <p:nvPr/>
        </p:nvSpPr>
        <p:spPr>
          <a:xfrm flipH="1">
            <a:off x="6629399" y="2591834"/>
            <a:ext cx="5019675" cy="212407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Bài</a:t>
            </a:r>
            <a:r>
              <a:rPr lang="en-US" sz="2667" kern="0" dirty="0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toán</a:t>
            </a:r>
            <a:r>
              <a:rPr lang="en-US" sz="2667" kern="0" dirty="0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hỏi</a:t>
            </a:r>
            <a:r>
              <a:rPr lang="en-US" sz="2667" kern="0" dirty="0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gì</a:t>
            </a:r>
            <a:r>
              <a:rPr lang="en-US" sz="2667" kern="0" dirty="0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10" name="Hộp Văn bản 17">
            <a:extLst>
              <a:ext uri="{FF2B5EF4-FFF2-40B4-BE49-F238E27FC236}">
                <a16:creationId xmlns:a16="http://schemas.microsoft.com/office/drawing/2014/main" id="{AE5EA17F-95A5-442C-AAEA-5199D714809F}"/>
              </a:ext>
            </a:extLst>
          </p:cNvPr>
          <p:cNvSpPr txBox="1"/>
          <p:nvPr/>
        </p:nvSpPr>
        <p:spPr>
          <a:xfrm>
            <a:off x="542927" y="3014765"/>
            <a:ext cx="4574381" cy="1247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Clr>
                <a:srgbClr val="000000"/>
              </a:buClr>
            </a:pPr>
            <a:r>
              <a:rPr lang="nl-NL" sz="2667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Đoàn tham quan đó đã được chia thành mấy nhóm?</a:t>
            </a:r>
            <a:endParaRPr lang="en-US" sz="2667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Mũi tên: Phải 19">
            <a:extLst>
              <a:ext uri="{FF2B5EF4-FFF2-40B4-BE49-F238E27FC236}">
                <a16:creationId xmlns:a16="http://schemas.microsoft.com/office/drawing/2014/main" id="{A0782AAA-F926-4EFE-9D95-A5059BC87D3E}"/>
              </a:ext>
            </a:extLst>
          </p:cNvPr>
          <p:cNvSpPr/>
          <p:nvPr/>
        </p:nvSpPr>
        <p:spPr>
          <a:xfrm flipH="1">
            <a:off x="5317334" y="3458608"/>
            <a:ext cx="1076325" cy="39052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75049"/>
              </a:solidFill>
              <a:latin typeface="Arial"/>
              <a:sym typeface="Arial"/>
            </a:endParaRPr>
          </a:p>
        </p:txBody>
      </p:sp>
      <p:sp>
        <p:nvSpPr>
          <p:cNvPr id="12" name="Hộp Văn bản 22">
            <a:extLst>
              <a:ext uri="{FF2B5EF4-FFF2-40B4-BE49-F238E27FC236}">
                <a16:creationId xmlns:a16="http://schemas.microsoft.com/office/drawing/2014/main" id="{9FCE6F49-82C5-4164-A6F0-2761D3ED24A6}"/>
              </a:ext>
            </a:extLst>
          </p:cNvPr>
          <p:cNvSpPr txBox="1"/>
          <p:nvPr/>
        </p:nvSpPr>
        <p:spPr>
          <a:xfrm>
            <a:off x="7217571" y="5662734"/>
            <a:ext cx="4869655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Clr>
                <a:srgbClr val="000000"/>
              </a:buClr>
            </a:pPr>
            <a:r>
              <a:rPr lang="nl-NL" sz="2667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Ta thực hiện phép tính chia.</a:t>
            </a:r>
            <a:endParaRPr lang="en-US" sz="2667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Mũi tên: Phải 23">
            <a:extLst>
              <a:ext uri="{FF2B5EF4-FFF2-40B4-BE49-F238E27FC236}">
                <a16:creationId xmlns:a16="http://schemas.microsoft.com/office/drawing/2014/main" id="{A152CF34-FA3C-4CB1-9ED7-6420A0E09487}"/>
              </a:ext>
            </a:extLst>
          </p:cNvPr>
          <p:cNvSpPr/>
          <p:nvPr/>
        </p:nvSpPr>
        <p:spPr>
          <a:xfrm>
            <a:off x="5715003" y="5779851"/>
            <a:ext cx="1304544" cy="5455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9E8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4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60"/>
          <p:cNvSpPr/>
          <p:nvPr/>
        </p:nvSpPr>
        <p:spPr>
          <a:xfrm>
            <a:off x="2679552" y="6065786"/>
            <a:ext cx="7156744" cy="581221"/>
          </a:xfrm>
          <a:custGeom>
            <a:avLst/>
            <a:gdLst/>
            <a:ahLst/>
            <a:cxnLst/>
            <a:rect l="l" t="t" r="r" b="b"/>
            <a:pathLst>
              <a:path w="127118" h="16166" extrusionOk="0">
                <a:moveTo>
                  <a:pt x="0" y="0"/>
                </a:moveTo>
                <a:lnTo>
                  <a:pt x="127118" y="0"/>
                </a:lnTo>
                <a:lnTo>
                  <a:pt x="123077" y="8450"/>
                </a:lnTo>
                <a:lnTo>
                  <a:pt x="126383" y="16166"/>
                </a:lnTo>
                <a:lnTo>
                  <a:pt x="368" y="16166"/>
                </a:lnTo>
                <a:lnTo>
                  <a:pt x="4409" y="845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E86E62D-8C2B-3385-621D-E64D6C90685F}"/>
                  </a:ext>
                </a:extLst>
              </p:cNvPr>
              <p:cNvSpPr txBox="1"/>
              <p:nvPr/>
            </p:nvSpPr>
            <p:spPr>
              <a:xfrm>
                <a:off x="2090002" y="2670426"/>
                <a:ext cx="8054124" cy="23663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0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Đoàn tham quan đã chia thành số nhóm là:</a:t>
                </a:r>
                <a:endParaRPr lang="en-US" sz="3000" b="1" kern="0" dirty="0">
                  <a:solidFill>
                    <a:srgbClr val="FF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en-US" sz="30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14:m>
                  <m:oMath xmlns:m="http://schemas.openxmlformats.org/officeDocument/2006/math">
                    <m:r>
                      <a:rPr lang="nl-NL" sz="30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𝟏𝟓</m:t>
                    </m:r>
                    <m:r>
                      <a:rPr lang="nl-NL" sz="30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 : </m:t>
                    </m:r>
                    <m:r>
                      <a:rPr lang="nl-NL" sz="30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𝟓</m:t>
                    </m:r>
                    <m:r>
                      <a:rPr lang="nl-NL" sz="30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a:rPr lang="nl-NL" sz="30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𝟑</m:t>
                    </m:r>
                    <m:r>
                      <a:rPr lang="nl-NL" sz="30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nl-NL" sz="30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(nhóm)</a:t>
                </a:r>
                <a:endParaRPr lang="en-US" sz="3000" b="1" kern="0" dirty="0">
                  <a:solidFill>
                    <a:srgbClr val="FF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defTabSz="121917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nl-NL" sz="30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Arial"/>
                    <a:sym typeface="Arial"/>
                  </a:rPr>
                  <a:t>		Đáp số: 3 nhóm.</a:t>
                </a:r>
                <a:endParaRPr lang="en-US" sz="3000" b="1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E86E62D-8C2B-3385-621D-E64D6C906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002" y="2670426"/>
                <a:ext cx="8054124" cy="2366353"/>
              </a:xfrm>
              <a:prstGeom prst="rect">
                <a:avLst/>
              </a:prstGeom>
              <a:blipFill>
                <a:blip r:embed="rId3"/>
                <a:stretch>
                  <a:fillRect l="-1817" r="-908" b="-6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3D22227-CFF3-8B1F-C945-DB35A3516BD2}"/>
              </a:ext>
            </a:extLst>
          </p:cNvPr>
          <p:cNvSpPr txBox="1"/>
          <p:nvPr/>
        </p:nvSpPr>
        <p:spPr>
          <a:xfrm>
            <a:off x="4805363" y="1544488"/>
            <a:ext cx="2252663" cy="84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733" b="1" u="sng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733" b="1" u="sng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u="sng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giải</a:t>
            </a:r>
            <a:r>
              <a:rPr lang="en-US" sz="3733" b="1" u="sng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71D5DB5-043A-4D63-9AA5-388519EE351A}"/>
              </a:ext>
            </a:extLst>
          </p:cNvPr>
          <p:cNvSpPr txBox="1">
            <a:spLocks/>
          </p:cNvSpPr>
          <p:nvPr/>
        </p:nvSpPr>
        <p:spPr>
          <a:xfrm>
            <a:off x="4055745" y="2438701"/>
            <a:ext cx="4488854" cy="1177538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Củng</a:t>
            </a:r>
            <a:r>
              <a:rPr kumimoji="0" lang="en-US" sz="95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 </a:t>
            </a:r>
            <a:r>
              <a:rPr kumimoji="0" lang="en-US" sz="95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cố</a:t>
            </a:r>
            <a:endParaRPr kumimoji="0" lang="en-US" sz="959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076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A52DB5B-A4C1-4BC8-86F0-80A845441605}"/>
              </a:ext>
            </a:extLst>
          </p:cNvPr>
          <p:cNvSpPr/>
          <p:nvPr/>
        </p:nvSpPr>
        <p:spPr>
          <a:xfrm>
            <a:off x="1529496" y="1194496"/>
            <a:ext cx="9133008" cy="4469007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kern="0" dirty="0">
              <a:solidFill>
                <a:prstClr val="black"/>
              </a:solidFill>
              <a:latin typeface="DFPOP1-W9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6AE297-EA05-46FB-8634-65EDA09A3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4167" y="3297507"/>
            <a:ext cx="3395853" cy="3617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DC62B6-F502-4952-9DF7-EEDB8F340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78" y="1466389"/>
            <a:ext cx="2360825" cy="4001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1456D-D752-43EC-A1DB-381297E8B8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233" y="1506807"/>
            <a:ext cx="2607175" cy="3920565"/>
          </a:xfrm>
          <a:prstGeom prst="rect">
            <a:avLst/>
          </a:prstGeom>
        </p:spPr>
      </p:pic>
      <p:sp>
        <p:nvSpPr>
          <p:cNvPr id="24" name="Rounded Rectangle 6">
            <a:extLst>
              <a:ext uri="{FF2B5EF4-FFF2-40B4-BE49-F238E27FC236}">
                <a16:creationId xmlns:a16="http://schemas.microsoft.com/office/drawing/2014/main" id="{CD19F317-1AA9-4C42-A873-C9E4EDA03BBC}"/>
              </a:ext>
            </a:extLst>
          </p:cNvPr>
          <p:cNvSpPr/>
          <p:nvPr/>
        </p:nvSpPr>
        <p:spPr>
          <a:xfrm>
            <a:off x="3888275" y="154670"/>
            <a:ext cx="3923451" cy="80602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9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</a:p>
        </p:txBody>
      </p:sp>
      <p:pic>
        <p:nvPicPr>
          <p:cNvPr id="32" name="Picture 116" descr="GIFTBX6">
            <a:extLst>
              <a:ext uri="{FF2B5EF4-FFF2-40B4-BE49-F238E27FC236}">
                <a16:creationId xmlns:a16="http://schemas.microsoft.com/office/drawing/2014/main" id="{9615A588-D52D-45DF-A600-44288D73C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224" y="1233377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6" descr="GIFTBX6">
            <a:extLst>
              <a:ext uri="{FF2B5EF4-FFF2-40B4-BE49-F238E27FC236}">
                <a16:creationId xmlns:a16="http://schemas.microsoft.com/office/drawing/2014/main" id="{F374393F-E568-4006-B278-E79D1B8F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224" y="3068171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16" descr="GIFTBX6">
            <a:extLst>
              <a:ext uri="{FF2B5EF4-FFF2-40B4-BE49-F238E27FC236}">
                <a16:creationId xmlns:a16="http://schemas.microsoft.com/office/drawing/2014/main" id="{BD3EED17-E206-45A5-874D-F49CE1F4E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474" y="4826790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6" descr="GIFTBX6">
            <a:extLst>
              <a:ext uri="{FF2B5EF4-FFF2-40B4-BE49-F238E27FC236}">
                <a16:creationId xmlns:a16="http://schemas.microsoft.com/office/drawing/2014/main" id="{FD50BE8E-0CD4-4D4C-8733-D3EA48A60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20" y="1271855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6" descr="GIFTBX6">
            <a:extLst>
              <a:ext uri="{FF2B5EF4-FFF2-40B4-BE49-F238E27FC236}">
                <a16:creationId xmlns:a16="http://schemas.microsoft.com/office/drawing/2014/main" id="{4B30F68B-9964-458E-AEDD-36235260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20" y="3055167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6" descr="GIFTBX6">
            <a:extLst>
              <a:ext uri="{FF2B5EF4-FFF2-40B4-BE49-F238E27FC236}">
                <a16:creationId xmlns:a16="http://schemas.microsoft.com/office/drawing/2014/main" id="{7A07610B-4A46-4085-95A4-75A18A39E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20" y="4856283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6" descr="GIFTBX6">
            <a:extLst>
              <a:ext uri="{FF2B5EF4-FFF2-40B4-BE49-F238E27FC236}">
                <a16:creationId xmlns:a16="http://schemas.microsoft.com/office/drawing/2014/main" id="{DEDFBF94-31B1-464B-B153-F6237AB7B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307" y="2107387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6" descr="GIFTBX6">
            <a:extLst>
              <a:ext uri="{FF2B5EF4-FFF2-40B4-BE49-F238E27FC236}">
                <a16:creationId xmlns:a16="http://schemas.microsoft.com/office/drawing/2014/main" id="{ABC282FF-6DEB-4288-AF9E-AE562BD82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307" y="3966919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6" descr="GIFTBX6">
            <a:extLst>
              <a:ext uri="{FF2B5EF4-FFF2-40B4-BE49-F238E27FC236}">
                <a16:creationId xmlns:a16="http://schemas.microsoft.com/office/drawing/2014/main" id="{D09A8FC9-5911-4611-BFEE-20339157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20" y="2081553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16" descr="GIFTBX6">
            <a:extLst>
              <a:ext uri="{FF2B5EF4-FFF2-40B4-BE49-F238E27FC236}">
                <a16:creationId xmlns:a16="http://schemas.microsoft.com/office/drawing/2014/main" id="{9B73B532-D6C8-4EAA-82E6-067A8DDD4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20" y="3941085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16" descr="GIFTBX6">
            <a:extLst>
              <a:ext uri="{FF2B5EF4-FFF2-40B4-BE49-F238E27FC236}">
                <a16:creationId xmlns:a16="http://schemas.microsoft.com/office/drawing/2014/main" id="{5EA1E910-9452-4FD0-80AE-15E03A53E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374" y="2218986"/>
            <a:ext cx="672455" cy="75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6" descr="GIFTBX6">
            <a:extLst>
              <a:ext uri="{FF2B5EF4-FFF2-40B4-BE49-F238E27FC236}">
                <a16:creationId xmlns:a16="http://schemas.microsoft.com/office/drawing/2014/main" id="{C25D8293-EFE7-4A11-8019-29FC4F294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378" y="3941085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16" descr="GIFTBX6">
            <a:extLst>
              <a:ext uri="{FF2B5EF4-FFF2-40B4-BE49-F238E27FC236}">
                <a16:creationId xmlns:a16="http://schemas.microsoft.com/office/drawing/2014/main" id="{7DD04084-5B9B-41E7-BF7A-00CFB878C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696" y="4925712"/>
            <a:ext cx="568366" cy="63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BD8E58-B3D7-466B-9AD2-B941C61BD1C9}"/>
              </a:ext>
            </a:extLst>
          </p:cNvPr>
          <p:cNvSpPr/>
          <p:nvPr/>
        </p:nvSpPr>
        <p:spPr>
          <a:xfrm>
            <a:off x="3910830" y="5343003"/>
            <a:ext cx="67407" cy="843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6" name="Picture 116" descr="GIFTBX6">
            <a:extLst>
              <a:ext uri="{FF2B5EF4-FFF2-40B4-BE49-F238E27FC236}">
                <a16:creationId xmlns:a16="http://schemas.microsoft.com/office/drawing/2014/main" id="{73B73C1B-9C42-47EC-AA60-E13856B83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635" y="2134189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16" descr="GIFTBX6">
            <a:extLst>
              <a:ext uri="{FF2B5EF4-FFF2-40B4-BE49-F238E27FC236}">
                <a16:creationId xmlns:a16="http://schemas.microsoft.com/office/drawing/2014/main" id="{B09F9B9C-29C9-4870-A0B3-19E2AC954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948" y="3925979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6" descr="GIFTBX6">
            <a:extLst>
              <a:ext uri="{FF2B5EF4-FFF2-40B4-BE49-F238E27FC236}">
                <a16:creationId xmlns:a16="http://schemas.microsoft.com/office/drawing/2014/main" id="{57005EA5-D76F-4C2E-B35B-9EED2C8F9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202" y="4903821"/>
            <a:ext cx="568366" cy="63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6350B7E-4FF2-4902-864B-E9D5272B4284}"/>
              </a:ext>
            </a:extLst>
          </p:cNvPr>
          <p:cNvSpPr/>
          <p:nvPr/>
        </p:nvSpPr>
        <p:spPr>
          <a:xfrm>
            <a:off x="5107217" y="1309553"/>
            <a:ext cx="941959" cy="4158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E325C02-B8C0-412B-B2F1-7398B7FFF70E}"/>
              </a:ext>
            </a:extLst>
          </p:cNvPr>
          <p:cNvSpPr/>
          <p:nvPr/>
        </p:nvSpPr>
        <p:spPr>
          <a:xfrm>
            <a:off x="9149370" y="1366627"/>
            <a:ext cx="941959" cy="4158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CD3CB8B-9573-4281-9287-B428EAE4A416}"/>
              </a:ext>
            </a:extLst>
          </p:cNvPr>
          <p:cNvSpPr/>
          <p:nvPr/>
        </p:nvSpPr>
        <p:spPr>
          <a:xfrm>
            <a:off x="2801466" y="1404401"/>
            <a:ext cx="941959" cy="4158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CF13C4B-3FC0-4A88-9F24-2E4BF91A7EBD}"/>
              </a:ext>
            </a:extLst>
          </p:cNvPr>
          <p:cNvSpPr/>
          <p:nvPr/>
        </p:nvSpPr>
        <p:spPr>
          <a:xfrm>
            <a:off x="6990096" y="1387970"/>
            <a:ext cx="941959" cy="4158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91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2" grpId="0" animBg="1"/>
      <p:bldP spid="12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010" y="1886154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831975" y="0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2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6"/>
          <a:stretch/>
        </p:blipFill>
        <p:spPr>
          <a:xfrm>
            <a:off x="-79313" y="-17804"/>
            <a:ext cx="12269109" cy="687456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37858" y="3115527"/>
            <a:ext cx="1310232" cy="1802659"/>
            <a:chOff x="-226791" y="2329989"/>
            <a:chExt cx="1310705" cy="18033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29" name="Picture 2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9" y="4849800"/>
            <a:ext cx="918122" cy="629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99" y="5343008"/>
            <a:ext cx="1290428" cy="3865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52" y="5285804"/>
            <a:ext cx="1290428" cy="3865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46" y="6086807"/>
            <a:ext cx="1290428" cy="3865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1" y="6166304"/>
            <a:ext cx="1290428" cy="3865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92406" y="-96222"/>
            <a:ext cx="5423603" cy="830793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914126"/>
            <a:r>
              <a:rPr lang="en-US" sz="479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79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479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479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endParaRPr lang="en-US" sz="4799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72" y="6086807"/>
            <a:ext cx="1290428" cy="3865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433" y="5323270"/>
            <a:ext cx="1290428" cy="3865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145" y="5332871"/>
            <a:ext cx="1290428" cy="3865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643" y="6075622"/>
            <a:ext cx="1290428" cy="3865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798" y="6168785"/>
            <a:ext cx="1290428" cy="3865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340" y="5302642"/>
            <a:ext cx="1290428" cy="38657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694410" y="72994"/>
            <a:ext cx="5861862" cy="523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126"/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2641" y="877576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: 1 = 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50798" y="975925"/>
            <a:ext cx="702280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79126" y="5172313"/>
            <a:ext cx="868371" cy="561376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1021177" y="1664303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… = 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23329" y="1740379"/>
            <a:ext cx="433174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21470" y="4215074"/>
            <a:ext cx="1310232" cy="1802659"/>
            <a:chOff x="-226791" y="2329989"/>
            <a:chExt cx="1310705" cy="1803311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53" name="Picture 52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38" y="5682744"/>
            <a:ext cx="918122" cy="62928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138455" y="6005258"/>
            <a:ext cx="868371" cy="561376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1021177" y="2507499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… = 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48695" y="2604144"/>
            <a:ext cx="433174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1429400" y="3333918"/>
            <a:ext cx="1310232" cy="1802659"/>
            <a:chOff x="-226791" y="2329989"/>
            <a:chExt cx="1310705" cy="180331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61" name="Group 60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62" name="Picture 61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913" y="4801544"/>
            <a:ext cx="918122" cy="62928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2453630" y="5124058"/>
            <a:ext cx="868371" cy="561376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3729674" y="877576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: 5 = 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823353" y="947564"/>
            <a:ext cx="680776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2502705" y="4080935"/>
            <a:ext cx="1310232" cy="1802659"/>
            <a:chOff x="-226791" y="2329989"/>
            <a:chExt cx="1310705" cy="1803311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71" name="Picture 70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89" y="5536465"/>
            <a:ext cx="918122" cy="62928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513806" y="5858979"/>
            <a:ext cx="868371" cy="561376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729674" y="1658268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35:  … = 7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602831" y="1743539"/>
            <a:ext cx="433174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3744556" y="3407647"/>
            <a:ext cx="1310232" cy="1802659"/>
            <a:chOff x="-226791" y="2329989"/>
            <a:chExt cx="1310705" cy="1803311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9" name="Group 78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0" name="Picture 79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494" y="4790724"/>
            <a:ext cx="918122" cy="62928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4754211" y="5113237"/>
            <a:ext cx="868371" cy="561376"/>
          </a:xfrm>
          <a:prstGeom prst="rect">
            <a:avLst/>
          </a:prstGeom>
        </p:spPr>
      </p:pic>
      <p:sp>
        <p:nvSpPr>
          <p:cNvPr id="84" name="Rounded Rectangle 83"/>
          <p:cNvSpPr/>
          <p:nvPr/>
        </p:nvSpPr>
        <p:spPr>
          <a:xfrm>
            <a:off x="3726620" y="2501463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2 = …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190337" y="2611764"/>
            <a:ext cx="746983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5010957" y="4121686"/>
            <a:ext cx="1310232" cy="1802659"/>
            <a:chOff x="-226791" y="2329989"/>
            <a:chExt cx="1310705" cy="1803311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88" name="Group 87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9" name="Picture 8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889" y="5539808"/>
            <a:ext cx="918122" cy="62928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5952605" y="5862321"/>
            <a:ext cx="868371" cy="561376"/>
          </a:xfrm>
          <a:prstGeom prst="rect">
            <a:avLst/>
          </a:prstGeom>
        </p:spPr>
      </p:pic>
      <p:sp>
        <p:nvSpPr>
          <p:cNvPr id="93" name="Rounded Rectangle 92"/>
          <p:cNvSpPr/>
          <p:nvPr/>
        </p:nvSpPr>
        <p:spPr>
          <a:xfrm>
            <a:off x="6396708" y="859687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… = 7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231155" y="920276"/>
            <a:ext cx="433174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6107694" y="3377903"/>
            <a:ext cx="1310232" cy="1802659"/>
            <a:chOff x="-226791" y="2329989"/>
            <a:chExt cx="1310705" cy="1803311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98" name="Picture 97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845" y="4793947"/>
            <a:ext cx="918122" cy="629288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6947562" y="5116460"/>
            <a:ext cx="868371" cy="561376"/>
          </a:xfrm>
          <a:prstGeom prst="rect">
            <a:avLst/>
          </a:prstGeom>
        </p:spPr>
      </p:pic>
      <p:sp>
        <p:nvSpPr>
          <p:cNvPr id="102" name="Rounded Rectangle 101"/>
          <p:cNvSpPr/>
          <p:nvPr/>
        </p:nvSpPr>
        <p:spPr>
          <a:xfrm>
            <a:off x="6396708" y="1655552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: 5 = 8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507022" y="1741567"/>
            <a:ext cx="704196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7167253" y="4080935"/>
            <a:ext cx="1310232" cy="1802659"/>
            <a:chOff x="-226791" y="2329989"/>
            <a:chExt cx="1310705" cy="1803311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06" name="Group 105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07" name="Picture 106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107" y="5548605"/>
            <a:ext cx="918122" cy="629288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057824" y="5871118"/>
            <a:ext cx="868371" cy="561376"/>
          </a:xfrm>
          <a:prstGeom prst="rect">
            <a:avLst/>
          </a:prstGeom>
        </p:spPr>
      </p:pic>
      <p:sp>
        <p:nvSpPr>
          <p:cNvPr id="111" name="Rounded Rectangle 110"/>
          <p:cNvSpPr/>
          <p:nvPr/>
        </p:nvSpPr>
        <p:spPr>
          <a:xfrm>
            <a:off x="6389185" y="2494559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: … = 10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246767" y="2560577"/>
            <a:ext cx="433174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8067834" y="3432387"/>
            <a:ext cx="1310232" cy="1802659"/>
            <a:chOff x="-226791" y="2329989"/>
            <a:chExt cx="1310705" cy="1803311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16" name="Picture 115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217" y="4812947"/>
            <a:ext cx="918122" cy="629288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9078935" y="5135460"/>
            <a:ext cx="868371" cy="561376"/>
          </a:xfrm>
          <a:prstGeom prst="rect">
            <a:avLst/>
          </a:prstGeom>
        </p:spPr>
      </p:pic>
      <p:sp>
        <p:nvSpPr>
          <p:cNvPr id="120" name="Rounded Rectangle 119"/>
          <p:cNvSpPr/>
          <p:nvPr/>
        </p:nvSpPr>
        <p:spPr>
          <a:xfrm>
            <a:off x="9064887" y="864431"/>
            <a:ext cx="2232111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sz="27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: 5 = …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0669404" y="893406"/>
            <a:ext cx="639539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7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122" name="Group 121"/>
          <p:cNvGrpSpPr/>
          <p:nvPr/>
        </p:nvGrpSpPr>
        <p:grpSpPr>
          <a:xfrm>
            <a:off x="9160396" y="4191702"/>
            <a:ext cx="1310232" cy="1802659"/>
            <a:chOff x="-226791" y="2329989"/>
            <a:chExt cx="1310705" cy="1803311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24" name="Group 12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25" name="Picture 124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945" y="5608811"/>
            <a:ext cx="918122" cy="629288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0168663" y="5931324"/>
            <a:ext cx="868371" cy="56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5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00"/>
                            </p:stCondLst>
                            <p:childTnLst>
                              <p:par>
                                <p:cTn id="1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00"/>
                            </p:stCondLst>
                            <p:childTnLst>
                              <p:par>
                                <p:cTn id="2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500"/>
                            </p:stCondLst>
                            <p:childTnLst>
                              <p:par>
                                <p:cTn id="2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500"/>
                            </p:stCondLst>
                            <p:childTnLst>
                              <p:par>
                                <p:cTn id="3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500"/>
                            </p:stCondLst>
                            <p:childTnLst>
                              <p:par>
                                <p:cTn id="3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5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500"/>
                            </p:stCondLst>
                            <p:childTnLst>
                              <p:par>
                                <p:cTn id="4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8" grpId="0"/>
      <p:bldP spid="67" grpId="0"/>
      <p:bldP spid="76" grpId="0"/>
      <p:bldP spid="85" grpId="0"/>
      <p:bldP spid="94" grpId="0"/>
      <p:bldP spid="103" grpId="0"/>
      <p:bldP spid="112" grpId="0"/>
      <p:bldP spid="1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821391" y="1860522"/>
            <a:ext cx="2474618" cy="1114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716700-6404-4D26-99B9-ADFE6E814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8986" y="4397628"/>
            <a:ext cx="7765180" cy="1286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6A7A64-4117-4623-AD68-FF3153DAC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7813" y="2936302"/>
            <a:ext cx="8827773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14936" r="9865" b="25781"/>
          <a:stretch/>
        </p:blipFill>
        <p:spPr>
          <a:xfrm>
            <a:off x="1995671" y="2271505"/>
            <a:ext cx="7515607" cy="204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D869A-5991-4500-8959-EE2FBCE69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512" y="95250"/>
            <a:ext cx="7060342" cy="80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616BCE-3A1F-44A4-AAF4-4249BA821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912" y="1028700"/>
            <a:ext cx="8105775" cy="24384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B121DF7-1FC1-461A-8177-CF1B3E789C37}"/>
              </a:ext>
            </a:extLst>
          </p:cNvPr>
          <p:cNvSpPr/>
          <p:nvPr/>
        </p:nvSpPr>
        <p:spPr>
          <a:xfrm>
            <a:off x="4333875" y="2781300"/>
            <a:ext cx="638176" cy="5429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EC2F946-593D-49DA-B469-6F5308A7872A}"/>
              </a:ext>
            </a:extLst>
          </p:cNvPr>
          <p:cNvSpPr/>
          <p:nvPr/>
        </p:nvSpPr>
        <p:spPr>
          <a:xfrm>
            <a:off x="5048250" y="2838450"/>
            <a:ext cx="476250" cy="485775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7F9C5ED-3806-4DD2-8788-E1E6324B75FC}"/>
              </a:ext>
            </a:extLst>
          </p:cNvPr>
          <p:cNvSpPr/>
          <p:nvPr/>
        </p:nvSpPr>
        <p:spPr>
          <a:xfrm>
            <a:off x="5610226" y="2828925"/>
            <a:ext cx="504824" cy="504826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719277D-DAFB-4ACE-B58A-D6F22E7A1BF0}"/>
              </a:ext>
            </a:extLst>
          </p:cNvPr>
          <p:cNvSpPr/>
          <p:nvPr/>
        </p:nvSpPr>
        <p:spPr>
          <a:xfrm>
            <a:off x="6427305" y="2838450"/>
            <a:ext cx="506895" cy="49530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Rounded Rectangle 6">
            <a:extLst>
              <a:ext uri="{FF2B5EF4-FFF2-40B4-BE49-F238E27FC236}">
                <a16:creationId xmlns:a16="http://schemas.microsoft.com/office/drawing/2014/main" id="{22CF08D7-61C0-487E-8D8B-6AC602E1C5AD}"/>
              </a:ext>
            </a:extLst>
          </p:cNvPr>
          <p:cNvSpPr/>
          <p:nvPr/>
        </p:nvSpPr>
        <p:spPr>
          <a:xfrm>
            <a:off x="2056509" y="3987799"/>
            <a:ext cx="7916165" cy="149860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39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1D4A2A88-382B-4CFD-9807-3C946F6B4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538162"/>
            <a:ext cx="7429500" cy="3182610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8CC18CE-1141-4913-A6B8-BB270BAF37C5}"/>
              </a:ext>
            </a:extLst>
          </p:cNvPr>
          <p:cNvSpPr/>
          <p:nvPr/>
        </p:nvSpPr>
        <p:spPr>
          <a:xfrm>
            <a:off x="4781550" y="3143250"/>
            <a:ext cx="638176" cy="5429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7D92C26-8836-4A0F-A01C-BC62676EEC3D}"/>
              </a:ext>
            </a:extLst>
          </p:cNvPr>
          <p:cNvSpPr/>
          <p:nvPr/>
        </p:nvSpPr>
        <p:spPr>
          <a:xfrm>
            <a:off x="5448300" y="3200400"/>
            <a:ext cx="476250" cy="485775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07BCEC8-B705-4676-A56E-2C347909CD64}"/>
              </a:ext>
            </a:extLst>
          </p:cNvPr>
          <p:cNvSpPr/>
          <p:nvPr/>
        </p:nvSpPr>
        <p:spPr>
          <a:xfrm>
            <a:off x="5981701" y="3190875"/>
            <a:ext cx="504824" cy="504826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6CD3DB5-08D7-4E86-842D-E3219CC0ADE6}"/>
              </a:ext>
            </a:extLst>
          </p:cNvPr>
          <p:cNvSpPr/>
          <p:nvPr/>
        </p:nvSpPr>
        <p:spPr>
          <a:xfrm>
            <a:off x="6770205" y="3171825"/>
            <a:ext cx="506895" cy="49530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" name="Rounded Rectangle 6">
            <a:extLst>
              <a:ext uri="{FF2B5EF4-FFF2-40B4-BE49-F238E27FC236}">
                <a16:creationId xmlns:a16="http://schemas.microsoft.com/office/drawing/2014/main" id="{54609937-FF3E-4E8F-98D3-A0934873D02B}"/>
              </a:ext>
            </a:extLst>
          </p:cNvPr>
          <p:cNvSpPr/>
          <p:nvPr/>
        </p:nvSpPr>
        <p:spPr>
          <a:xfrm>
            <a:off x="2056509" y="3987799"/>
            <a:ext cx="7916165" cy="149860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45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B942B-7170-43C9-A0D6-24EB73B8E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912" y="204787"/>
            <a:ext cx="7191375" cy="733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E5E648-F8B3-445F-A3DA-A9A276C29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725" y="1924050"/>
            <a:ext cx="9734550" cy="295275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70100B1-5E87-4165-9521-AA5B1958D719}"/>
              </a:ext>
            </a:extLst>
          </p:cNvPr>
          <p:cNvSpPr/>
          <p:nvPr/>
        </p:nvSpPr>
        <p:spPr>
          <a:xfrm>
            <a:off x="8467725" y="2238375"/>
            <a:ext cx="638176" cy="5429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E946E3-CA06-46BC-9045-2BBBAE9E32A2}"/>
              </a:ext>
            </a:extLst>
          </p:cNvPr>
          <p:cNvSpPr/>
          <p:nvPr/>
        </p:nvSpPr>
        <p:spPr>
          <a:xfrm>
            <a:off x="9391651" y="2257425"/>
            <a:ext cx="561974" cy="53340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5EBB5D-5413-4735-961C-C64DE856F6B4}"/>
              </a:ext>
            </a:extLst>
          </p:cNvPr>
          <p:cNvSpPr/>
          <p:nvPr/>
        </p:nvSpPr>
        <p:spPr>
          <a:xfrm>
            <a:off x="10294455" y="2247899"/>
            <a:ext cx="697395" cy="571501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993C10A-CD4D-439F-AC12-D0F6C4F17BEF}"/>
              </a:ext>
            </a:extLst>
          </p:cNvPr>
          <p:cNvSpPr/>
          <p:nvPr/>
        </p:nvSpPr>
        <p:spPr>
          <a:xfrm>
            <a:off x="8467725" y="3162300"/>
            <a:ext cx="638176" cy="60007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4AB21A-30CF-40FB-8CDA-FA2A0ED64603}"/>
              </a:ext>
            </a:extLst>
          </p:cNvPr>
          <p:cNvSpPr/>
          <p:nvPr/>
        </p:nvSpPr>
        <p:spPr>
          <a:xfrm>
            <a:off x="9391651" y="3181350"/>
            <a:ext cx="561974" cy="53340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370C67A-1236-4C6E-9B39-B14D95DFBC9A}"/>
              </a:ext>
            </a:extLst>
          </p:cNvPr>
          <p:cNvSpPr/>
          <p:nvPr/>
        </p:nvSpPr>
        <p:spPr>
          <a:xfrm>
            <a:off x="10294455" y="3171824"/>
            <a:ext cx="564045" cy="581026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E931BBB-499B-431E-B79F-47701E631197}"/>
              </a:ext>
            </a:extLst>
          </p:cNvPr>
          <p:cNvSpPr/>
          <p:nvPr/>
        </p:nvSpPr>
        <p:spPr>
          <a:xfrm>
            <a:off x="8477250" y="4105275"/>
            <a:ext cx="638176" cy="60007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B97532D-7E12-422F-B164-222003D2DCA2}"/>
              </a:ext>
            </a:extLst>
          </p:cNvPr>
          <p:cNvSpPr/>
          <p:nvPr/>
        </p:nvSpPr>
        <p:spPr>
          <a:xfrm>
            <a:off x="9401176" y="4124325"/>
            <a:ext cx="561974" cy="53340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A0C831-8F13-4014-81A2-32138EC33E8B}"/>
              </a:ext>
            </a:extLst>
          </p:cNvPr>
          <p:cNvSpPr/>
          <p:nvPr/>
        </p:nvSpPr>
        <p:spPr>
          <a:xfrm>
            <a:off x="10303980" y="4114799"/>
            <a:ext cx="564045" cy="581026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8034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B70E17-B305-4B4A-80A6-F71C218AD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80975"/>
            <a:ext cx="2362200" cy="76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869216-0455-4DF9-B9CA-A8E6B7389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1900237"/>
            <a:ext cx="11285685" cy="202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5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nguage Arts Subject for Elementary - 1st Grade: Let’s Go On a Safari by Slidesgo">
  <a:themeElements>
    <a:clrScheme name="Simple Light">
      <a:dk1>
        <a:srgbClr val="575049"/>
      </a:dk1>
      <a:lt1>
        <a:srgbClr val="FFF9E8"/>
      </a:lt1>
      <a:dk2>
        <a:srgbClr val="EDE074"/>
      </a:dk2>
      <a:lt2>
        <a:srgbClr val="E0AB50"/>
      </a:lt2>
      <a:accent1>
        <a:srgbClr val="CF8FB8"/>
      </a:accent1>
      <a:accent2>
        <a:srgbClr val="715C90"/>
      </a:accent2>
      <a:accent3>
        <a:srgbClr val="F4EEE3"/>
      </a:accent3>
      <a:accent4>
        <a:srgbClr val="877CD9"/>
      </a:accent4>
      <a:accent5>
        <a:srgbClr val="FFFFFF"/>
      </a:accent5>
      <a:accent6>
        <a:srgbClr val="6B8335"/>
      </a:accent6>
      <a:hlink>
        <a:srgbClr val="5750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448</Words>
  <Application>Microsoft Office PowerPoint</Application>
  <PresentationFormat>Widescreen</PresentationFormat>
  <Paragraphs>100</Paragraphs>
  <Slides>19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等线</vt:lpstr>
      <vt:lpstr>ABeeZee</vt:lpstr>
      <vt:lpstr>Arial</vt:lpstr>
      <vt:lpstr>Barriecito</vt:lpstr>
      <vt:lpstr>Calibri</vt:lpstr>
      <vt:lpstr>Calibri Light</vt:lpstr>
      <vt:lpstr>Cambria</vt:lpstr>
      <vt:lpstr>Cambria Math</vt:lpstr>
      <vt:lpstr>DFPOP1-W9</vt:lpstr>
      <vt:lpstr>ITC Avant Garde Std Bk</vt:lpstr>
      <vt:lpstr>Roboto Condensed Light</vt:lpstr>
      <vt:lpstr>Times New Roman</vt:lpstr>
      <vt:lpstr>zihun7hao-wennuantongzhiti</vt:lpstr>
      <vt:lpstr>印品黑体</vt:lpstr>
      <vt:lpstr>1_Office Theme</vt:lpstr>
      <vt:lpstr>9_Office Theme</vt:lpstr>
      <vt:lpstr>10_Office Theme</vt:lpstr>
      <vt:lpstr>Language Arts Subject for Elementary - 1st Grade: Let’s Go On a Safari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35</cp:revision>
  <dcterms:created xsi:type="dcterms:W3CDTF">2022-09-30T23:22:38Z</dcterms:created>
  <dcterms:modified xsi:type="dcterms:W3CDTF">2022-10-10T01:48:18Z</dcterms:modified>
</cp:coreProperties>
</file>