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539" r:id="rId2"/>
    <p:sldId id="596" r:id="rId3"/>
    <p:sldId id="597" r:id="rId4"/>
    <p:sldId id="598" r:id="rId5"/>
    <p:sldId id="614" r:id="rId6"/>
    <p:sldId id="615" r:id="rId7"/>
    <p:sldId id="599" r:id="rId8"/>
    <p:sldId id="616" r:id="rId9"/>
    <p:sldId id="617" r:id="rId10"/>
    <p:sldId id="618" r:id="rId11"/>
    <p:sldId id="619" r:id="rId12"/>
    <p:sldId id="595" r:id="rId13"/>
    <p:sldId id="604" r:id="rId14"/>
    <p:sldId id="602" r:id="rId15"/>
    <p:sldId id="601" r:id="rId16"/>
    <p:sldId id="600" r:id="rId17"/>
    <p:sldId id="620" r:id="rId18"/>
    <p:sldId id="609" r:id="rId19"/>
    <p:sldId id="6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7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EA5C-6EBF-4DDA-9674-66A28495222D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D558-E08F-41AE-82E3-FDAC6C65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81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6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</a:t>
            </a:r>
            <a:r>
              <a:rPr lang="en-US" altLang="zh-CN"/>
              <a:t>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6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38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2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7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3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16"/>
          <p:cNvSpPr txBox="1"/>
          <p:nvPr userDrawn="1"/>
        </p:nvSpPr>
        <p:spPr>
          <a:xfrm>
            <a:off x="20248880" y="12885694"/>
            <a:ext cx="3157221" cy="4181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altLang="zh-CN" sz="2800" b="0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Page</a:t>
            </a:r>
            <a:r>
              <a:rPr lang="en-US" altLang="zh-CN" sz="2800" b="1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    </a:t>
            </a:r>
            <a:fld id="{565CE74E-AB26-4998-AD42-012C4C1AD076}" type="slidenum">
              <a:rPr lang="zh-CN" altLang="en-US" sz="2800" b="1" kern="1200" smtClean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‹#›</a:t>
            </a:fld>
            <a:endParaRPr lang="en-US" sz="2800" b="1" kern="1200" dirty="0">
              <a:solidFill>
                <a:schemeClr val="tx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Open Sans" panose="020B0606030504020204" charset="0"/>
              <a:sym typeface="阿里巴巴普惠体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23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660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4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8.png"/><Relationship Id="rId17" Type="http://schemas.openxmlformats.org/officeDocument/2006/relationships/image" Target="../media/image19.png"/><Relationship Id="rId2" Type="http://schemas.openxmlformats.org/officeDocument/2006/relationships/tags" Target="../tags/tag42.xml"/><Relationship Id="rId16" Type="http://schemas.openxmlformats.org/officeDocument/2006/relationships/image" Target="../media/image9.png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4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4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21.pn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8.png"/><Relationship Id="rId17" Type="http://schemas.openxmlformats.org/officeDocument/2006/relationships/image" Target="../media/image20.png"/><Relationship Id="rId2" Type="http://schemas.openxmlformats.org/officeDocument/2006/relationships/tags" Target="../tags/tag47.xml"/><Relationship Id="rId16" Type="http://schemas.openxmlformats.org/officeDocument/2006/relationships/image" Target="../media/image9.png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5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19" Type="http://schemas.openxmlformats.org/officeDocument/2006/relationships/image" Target="../media/image22.png"/><Relationship Id="rId4" Type="http://schemas.openxmlformats.org/officeDocument/2006/relationships/tags" Target="../tags/tag4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8.png"/><Relationship Id="rId17" Type="http://schemas.openxmlformats.org/officeDocument/2006/relationships/image" Target="../media/image23.png"/><Relationship Id="rId2" Type="http://schemas.openxmlformats.org/officeDocument/2006/relationships/tags" Target="../tags/tag52.xml"/><Relationship Id="rId16" Type="http://schemas.openxmlformats.org/officeDocument/2006/relationships/image" Target="../media/image9.png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5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5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25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8.png"/><Relationship Id="rId17" Type="http://schemas.openxmlformats.org/officeDocument/2006/relationships/image" Target="../media/image24.png"/><Relationship Id="rId2" Type="http://schemas.openxmlformats.org/officeDocument/2006/relationships/tags" Target="../tags/tag57.xml"/><Relationship Id="rId16" Type="http://schemas.openxmlformats.org/officeDocument/2006/relationships/image" Target="../media/image9.png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6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5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27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8.png"/><Relationship Id="rId17" Type="http://schemas.openxmlformats.org/officeDocument/2006/relationships/image" Target="../media/image26.png"/><Relationship Id="rId2" Type="http://schemas.openxmlformats.org/officeDocument/2006/relationships/tags" Target="../tags/tag62.xml"/><Relationship Id="rId16" Type="http://schemas.openxmlformats.org/officeDocument/2006/relationships/image" Target="../media/image9.png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6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6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8.png"/><Relationship Id="rId2" Type="http://schemas.openxmlformats.org/officeDocument/2006/relationships/tags" Target="../tags/tag67.xml"/><Relationship Id="rId16" Type="http://schemas.openxmlformats.org/officeDocument/2006/relationships/image" Target="../media/image9.png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7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6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73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8.png"/><Relationship Id="rId17" Type="http://schemas.openxmlformats.org/officeDocument/2006/relationships/image" Target="../media/image28.png"/><Relationship Id="rId2" Type="http://schemas.openxmlformats.org/officeDocument/2006/relationships/tags" Target="../tags/tag72.xml"/><Relationship Id="rId16" Type="http://schemas.openxmlformats.org/officeDocument/2006/relationships/image" Target="../media/image9.png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7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7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78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8.png"/><Relationship Id="rId2" Type="http://schemas.openxmlformats.org/officeDocument/2006/relationships/tags" Target="../tags/tag77.xml"/><Relationship Id="rId16" Type="http://schemas.openxmlformats.org/officeDocument/2006/relationships/image" Target="../media/image9.png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8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7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8.png"/><Relationship Id="rId17" Type="http://schemas.openxmlformats.org/officeDocument/2006/relationships/image" Target="../media/image14.png"/><Relationship Id="rId2" Type="http://schemas.openxmlformats.org/officeDocument/2006/relationships/tags" Target="../tags/tag7.xml"/><Relationship Id="rId16" Type="http://schemas.openxmlformats.org/officeDocument/2006/relationships/image" Target="../media/image9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1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19" Type="http://schemas.microsoft.com/office/2007/relationships/hdphoto" Target="../media/hdphoto1.wdp"/><Relationship Id="rId4" Type="http://schemas.openxmlformats.org/officeDocument/2006/relationships/tags" Target="../tags/tag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12.xml"/><Relationship Id="rId16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1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1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microsoft.com/office/2007/relationships/hdphoto" Target="../media/hdphoto1.wdp"/><Relationship Id="rId3" Type="http://schemas.openxmlformats.org/officeDocument/2006/relationships/tags" Target="../tags/tag1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17.xml"/><Relationship Id="rId16" Type="http://schemas.openxmlformats.org/officeDocument/2006/relationships/image" Target="../media/image9.png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2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1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22.xml"/><Relationship Id="rId16" Type="http://schemas.openxmlformats.org/officeDocument/2006/relationships/image" Target="../media/image9.png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2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2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28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8.png"/><Relationship Id="rId17" Type="http://schemas.openxmlformats.org/officeDocument/2006/relationships/image" Target="../media/image16.png"/><Relationship Id="rId2" Type="http://schemas.openxmlformats.org/officeDocument/2006/relationships/tags" Target="../tags/tag27.xml"/><Relationship Id="rId16" Type="http://schemas.openxmlformats.org/officeDocument/2006/relationships/image" Target="../media/image9.png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3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2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" Type="http://schemas.openxmlformats.org/officeDocument/2006/relationships/tags" Target="../tags/tag32.xml"/><Relationship Id="rId16" Type="http://schemas.openxmlformats.org/officeDocument/2006/relationships/image" Target="../media/image9.png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3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3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" Type="http://schemas.openxmlformats.org/officeDocument/2006/relationships/tags" Target="../tags/tag37.xml"/><Relationship Id="rId16" Type="http://schemas.openxmlformats.org/officeDocument/2006/relationships/image" Target="../media/image9.png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3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322930" y="330865"/>
            <a:ext cx="9498965" cy="53488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6" y="-1245236"/>
            <a:ext cx="14658364" cy="9344273"/>
            <a:chOff x="-1170" y="-787"/>
            <a:chExt cx="21375" cy="13540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3333" y="5881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-175" y="6133"/>
              <a:ext cx="4380" cy="438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9C5CB9-D401-4571-B888-79047F98F3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0895" y="1275785"/>
            <a:ext cx="5175953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7FA3B-EBA3-4E62-88E5-900045772E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4158" y="1999438"/>
            <a:ext cx="9285013" cy="3182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119740" y="2075458"/>
            <a:ext cx="3751874" cy="4068167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4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1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Gấp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đôi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một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tờ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A4</a:t>
              </a:r>
              <a:endPara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3910376" y="2222608"/>
            <a:ext cx="3546098" cy="3782689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48" y="3352"/>
              <a:ext cx="3005" cy="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u="sng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lang="en-US" sz="3600" u="sng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2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D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hay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lại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7528844" y="2075458"/>
            <a:ext cx="3752384" cy="3831729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19" y="3409"/>
              <a:ext cx="3005" cy="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sng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3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Họ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lớp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..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2090F31-5981-4C32-8D63-8DEA4B12CA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3984" y="849636"/>
            <a:ext cx="707806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09A43A-5CE6-45A1-B360-6640C864E2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0748" y="828889"/>
            <a:ext cx="9754445" cy="11766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2264430-7CB5-41D1-9153-71DBD4F9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1" y="2250659"/>
            <a:ext cx="4967081" cy="31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CB014E-1821-4C00-B6F1-A2C55296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15" y="1971521"/>
            <a:ext cx="3981457" cy="41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-758825" y="1763395"/>
            <a:ext cx="14423390" cy="6160135"/>
            <a:chOff x="-1170" y="2777"/>
            <a:chExt cx="22714" cy="9701"/>
          </a:xfrm>
        </p:grpSpPr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700000">
              <a:off x="13692" y="4626"/>
              <a:ext cx="7852" cy="7852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20000">
              <a:off x="1695" y="5598"/>
              <a:ext cx="3399" cy="3399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762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pic>
        <p:nvPicPr>
          <p:cNvPr id="72" name="图片 71" descr="甜甜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190" y="4514215"/>
            <a:ext cx="3573780" cy="3573780"/>
          </a:xfrm>
          <a:prstGeom prst="rect">
            <a:avLst/>
          </a:prstGeom>
        </p:spPr>
      </p:pic>
      <p:pic>
        <p:nvPicPr>
          <p:cNvPr id="73" name="图片 72" descr="纸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726" y="4388212"/>
            <a:ext cx="2992120" cy="2992120"/>
          </a:xfrm>
          <a:prstGeom prst="rect">
            <a:avLst/>
          </a:prstGeom>
        </p:spPr>
      </p:pic>
      <p:pic>
        <p:nvPicPr>
          <p:cNvPr id="74" name="图片 73" descr="笔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005" y="-1118870"/>
            <a:ext cx="2482215" cy="2482215"/>
          </a:xfrm>
          <a:prstGeom prst="rect">
            <a:avLst/>
          </a:prstGeom>
        </p:spPr>
      </p:pic>
      <p:pic>
        <p:nvPicPr>
          <p:cNvPr id="75" name="图片 74" descr="橡皮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995" y="-190500"/>
            <a:ext cx="2564130" cy="2564130"/>
          </a:xfrm>
          <a:prstGeom prst="rect">
            <a:avLst/>
          </a:prstGeom>
        </p:spPr>
      </p:pic>
      <p:pic>
        <p:nvPicPr>
          <p:cNvPr id="76" name="图片 75" descr="书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445" y="-465455"/>
            <a:ext cx="1939925" cy="1939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9CC45-BD0A-4959-9812-60878CE92F31}"/>
              </a:ext>
            </a:extLst>
          </p:cNvPr>
          <p:cNvSpPr txBox="1"/>
          <p:nvPr/>
        </p:nvSpPr>
        <p:spPr>
          <a:xfrm rot="313003">
            <a:off x="2226278" y="2098659"/>
            <a:ext cx="7959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Cuốn sổ do tự tay mình làm sẽ là người bạn luôn ở bên chúng 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nhắc việc cho ta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CC2B145-381B-446B-9858-D62F4D1404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1550" y="1815961"/>
            <a:ext cx="6066046" cy="3346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8495" cy="8949690"/>
            <a:chOff x="-1758" y="-787"/>
            <a:chExt cx="21037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27" name="图片 26" descr="微信截图_202111251032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8805" y="974090"/>
            <a:ext cx="3769360" cy="4759325"/>
          </a:xfrm>
          <a:prstGeom prst="roundRect">
            <a:avLst/>
          </a:prstGeom>
          <a:effectLst>
            <a:outerShdw dist="127000" dir="2700000" algn="tl" rotWithShape="0">
              <a:prstClr val="black">
                <a:alpha val="10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0EE0E-AFB8-45F6-B0D8-7B0D557E8D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830" y="1204249"/>
            <a:ext cx="6590347" cy="20911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594AFB-198C-4732-AD87-A7733C72EE01}"/>
              </a:ext>
            </a:extLst>
          </p:cNvPr>
          <p:cNvSpPr txBox="1"/>
          <p:nvPr/>
        </p:nvSpPr>
        <p:spPr>
          <a:xfrm>
            <a:off x="794091" y="3125470"/>
            <a:ext cx="6133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ụ:</a:t>
            </a:r>
            <a:endParaRPr lang="vi-VN"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iểm tra môn Toán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àm thiếp chúc mừng sinh nhật Bố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81" name="图片 12">
            <a:extLst>
              <a:ext uri="{FF2B5EF4-FFF2-40B4-BE49-F238E27FC236}">
                <a16:creationId xmlns:a16="http://schemas.microsoft.com/office/drawing/2014/main" id="{8BF9B35C-EAA3-498F-A6A9-2BBCCFFECE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98" y="1828023"/>
            <a:ext cx="3630385" cy="393821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8CAF271-1CD4-42E1-B51A-1C73215477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2596" y="1751442"/>
            <a:ext cx="4889416" cy="3103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8162" y="1422400"/>
            <a:ext cx="10589896" cy="3292864"/>
            <a:chOff x="424476" y="3831030"/>
            <a:chExt cx="5901711" cy="2266750"/>
          </a:xfrm>
        </p:grpSpPr>
        <p:sp>
          <p:nvSpPr>
            <p:cNvPr id="12" name="圆角矩形 11"/>
            <p:cNvSpPr/>
            <p:nvPr/>
          </p:nvSpPr>
          <p:spPr>
            <a:xfrm>
              <a:off x="424476" y="3831030"/>
              <a:ext cx="5901711" cy="2266750"/>
            </a:xfrm>
            <a:prstGeom prst="roundRect">
              <a:avLst>
                <a:gd name="adj" fmla="val 50000"/>
              </a:avLst>
            </a:prstGeom>
            <a:solidFill>
              <a:srgbClr val="FFE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0851" y="4021348"/>
              <a:ext cx="5429125" cy="2040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Ngoài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chúng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thường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nhiều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lớp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quyết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cuốn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xem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thiết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mình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zh-CN" altLang="en-US" sz="3200" b="0" i="0" u="none" strike="noStrike" kern="0" cap="none" spc="0" normalizeH="0" baseline="0" noProof="0" dirty="0">
                <a:ln w="12700" cap="flat">
                  <a:noFill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65" name="图片 39" descr="纸张">
            <a:extLst>
              <a:ext uri="{FF2B5EF4-FFF2-40B4-BE49-F238E27FC236}">
                <a16:creationId xmlns:a16="http://schemas.microsoft.com/office/drawing/2014/main" id="{61801C5D-F178-4C39-AD71-2A4FACF4AE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0140" y="3459480"/>
            <a:ext cx="2331720" cy="233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165C1DD-1C30-441E-A873-12DB38DA21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7659" y="1909557"/>
            <a:ext cx="5407621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869" y="1296"/>
              <a:ext cx="14623" cy="1187"/>
              <a:chOff x="7554" y="1933"/>
              <a:chExt cx="14623" cy="118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7554" y="1933"/>
                <a:ext cx="14623" cy="1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Về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nhà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Bauhaus 93" panose="04030905020B02020C02" charset="0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2905" y="2204"/>
                <a:ext cx="475" cy="475"/>
              </a:xfrm>
              <a:prstGeom prst="ellipse">
                <a:avLst/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</p:grpSp>
      <p:sp>
        <p:nvSpPr>
          <p:cNvPr id="39" name="Freeform 5"/>
          <p:cNvSpPr/>
          <p:nvPr/>
        </p:nvSpPr>
        <p:spPr bwMode="auto">
          <a:xfrm>
            <a:off x="1576510" y="1490979"/>
            <a:ext cx="4409934" cy="4244305"/>
          </a:xfrm>
          <a:custGeom>
            <a:avLst/>
            <a:gdLst>
              <a:gd name="T0" fmla="*/ 0 w 975"/>
              <a:gd name="T1" fmla="*/ 141 h 1005"/>
              <a:gd name="T2" fmla="*/ 0 w 975"/>
              <a:gd name="T3" fmla="*/ 864 h 1005"/>
              <a:gd name="T4" fmla="*/ 168 w 975"/>
              <a:gd name="T5" fmla="*/ 966 h 1005"/>
              <a:gd name="T6" fmla="*/ 891 w 975"/>
              <a:gd name="T7" fmla="*/ 597 h 1005"/>
              <a:gd name="T8" fmla="*/ 889 w 975"/>
              <a:gd name="T9" fmla="*/ 391 h 1005"/>
              <a:gd name="T10" fmla="*/ 166 w 975"/>
              <a:gd name="T11" fmla="*/ 37 h 1005"/>
              <a:gd name="T12" fmla="*/ 0 w 975"/>
              <a:gd name="T13" fmla="*/ 141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5" h="1005">
                <a:moveTo>
                  <a:pt x="0" y="141"/>
                </a:moveTo>
                <a:cubicBezTo>
                  <a:pt x="0" y="864"/>
                  <a:pt x="0" y="864"/>
                  <a:pt x="0" y="864"/>
                </a:cubicBezTo>
                <a:cubicBezTo>
                  <a:pt x="0" y="950"/>
                  <a:pt x="91" y="1005"/>
                  <a:pt x="168" y="966"/>
                </a:cubicBezTo>
                <a:cubicBezTo>
                  <a:pt x="891" y="597"/>
                  <a:pt x="891" y="597"/>
                  <a:pt x="891" y="597"/>
                </a:cubicBezTo>
                <a:cubicBezTo>
                  <a:pt x="975" y="554"/>
                  <a:pt x="974" y="432"/>
                  <a:pt x="889" y="391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89" y="0"/>
                  <a:pt x="0" y="55"/>
                  <a:pt x="0" y="141"/>
                </a:cubicBezTo>
                <a:close/>
              </a:path>
            </a:pathLst>
          </a:custGeom>
          <a:solidFill>
            <a:srgbClr val="4C74B2"/>
          </a:solidFill>
          <a:ln w="11113" cap="flat">
            <a:solidFill>
              <a:schemeClr val="tx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F72C1-2F35-48C4-AEF0-95F8BF7C29B2}"/>
              </a:ext>
            </a:extLst>
          </p:cNvPr>
          <p:cNvSpPr txBox="1"/>
          <p:nvPr/>
        </p:nvSpPr>
        <p:spPr>
          <a:xfrm>
            <a:off x="1568455" y="2746465"/>
            <a:ext cx="3571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21ABE-305A-415E-82D6-A0DF6D8125B1}"/>
              </a:ext>
            </a:extLst>
          </p:cNvPr>
          <p:cNvGrpSpPr/>
          <p:nvPr/>
        </p:nvGrpSpPr>
        <p:grpSpPr>
          <a:xfrm>
            <a:off x="6509603" y="1436236"/>
            <a:ext cx="4568511" cy="4598803"/>
            <a:chOff x="7904646" y="1650869"/>
            <a:chExt cx="3232220" cy="4019548"/>
          </a:xfrm>
        </p:grpSpPr>
        <p:sp>
          <p:nvSpPr>
            <p:cNvPr id="78" name="Freeform 5"/>
            <p:cNvSpPr/>
            <p:nvPr/>
          </p:nvSpPr>
          <p:spPr bwMode="auto">
            <a:xfrm>
              <a:off x="8021163" y="1650869"/>
              <a:ext cx="3115703" cy="4019548"/>
            </a:xfrm>
            <a:custGeom>
              <a:avLst/>
              <a:gdLst>
                <a:gd name="T0" fmla="*/ 0 w 975"/>
                <a:gd name="T1" fmla="*/ 141 h 1005"/>
                <a:gd name="T2" fmla="*/ 0 w 975"/>
                <a:gd name="T3" fmla="*/ 864 h 1005"/>
                <a:gd name="T4" fmla="*/ 168 w 975"/>
                <a:gd name="T5" fmla="*/ 966 h 1005"/>
                <a:gd name="T6" fmla="*/ 891 w 975"/>
                <a:gd name="T7" fmla="*/ 597 h 1005"/>
                <a:gd name="T8" fmla="*/ 889 w 975"/>
                <a:gd name="T9" fmla="*/ 391 h 1005"/>
                <a:gd name="T10" fmla="*/ 166 w 975"/>
                <a:gd name="T11" fmla="*/ 37 h 1005"/>
                <a:gd name="T12" fmla="*/ 0 w 975"/>
                <a:gd name="T13" fmla="*/ 14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5" h="1005">
                  <a:moveTo>
                    <a:pt x="0" y="141"/>
                  </a:moveTo>
                  <a:cubicBezTo>
                    <a:pt x="0" y="864"/>
                    <a:pt x="0" y="864"/>
                    <a:pt x="0" y="864"/>
                  </a:cubicBezTo>
                  <a:cubicBezTo>
                    <a:pt x="0" y="950"/>
                    <a:pt x="91" y="1005"/>
                    <a:pt x="168" y="966"/>
                  </a:cubicBezTo>
                  <a:cubicBezTo>
                    <a:pt x="891" y="597"/>
                    <a:pt x="891" y="597"/>
                    <a:pt x="891" y="597"/>
                  </a:cubicBezTo>
                  <a:cubicBezTo>
                    <a:pt x="975" y="554"/>
                    <a:pt x="974" y="432"/>
                    <a:pt x="889" y="391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89" y="0"/>
                    <a:pt x="0" y="55"/>
                    <a:pt x="0" y="141"/>
                  </a:cubicBezTo>
                  <a:close/>
                </a:path>
              </a:pathLst>
            </a:custGeom>
            <a:solidFill>
              <a:srgbClr val="FF9357"/>
            </a:solidFill>
            <a:ln w="11113" cap="flat">
              <a:solidFill>
                <a:schemeClr val="tx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3F09154-F2F5-46DD-B76E-604094043CAC}"/>
                </a:ext>
              </a:extLst>
            </p:cNvPr>
            <p:cNvSpPr txBox="1"/>
            <p:nvPr/>
          </p:nvSpPr>
          <p:spPr>
            <a:xfrm>
              <a:off x="7904646" y="2441306"/>
              <a:ext cx="2178370" cy="271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thảo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luận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người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nên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cùng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gia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đình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bổ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sung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ghi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endParaRPr lang="en-US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7EFBF4-4B6F-4395-AA3A-7FEEC1E6B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67" y="2124343"/>
            <a:ext cx="796206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37776C-AB74-4869-A780-0FA623963A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7212" y="2335796"/>
            <a:ext cx="6626926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412240" y="-711200"/>
            <a:ext cx="14112240" cy="9530079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2189B31-254C-476E-A3E1-8182645EA7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4819" y="528716"/>
            <a:ext cx="5572227" cy="117663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817B755-F37F-40B9-9181-962AB760E5F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97" y="1453929"/>
            <a:ext cx="5654472" cy="5194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D51870-4EEE-4BF8-AEFE-2D1118F7EA22}"/>
              </a:ext>
            </a:extLst>
          </p:cNvPr>
          <p:cNvSpPr txBox="1"/>
          <p:nvPr/>
        </p:nvSpPr>
        <p:spPr>
          <a:xfrm>
            <a:off x="1825337" y="1460133"/>
            <a:ext cx="9174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rao đổi nhóm đôi về những việc cần làm nhưng còn hay quên.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bạn, bạn còn những việc nào hàng ngày rất cần mà còn hay quên?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8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hay quên hoặc không làm?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Ngại Khó, Không muốn làm, 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uên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0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 muốn khỏi quên mình cần làm như thế nào?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3578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65" name="组合 18">
            <a:extLst>
              <a:ext uri="{FF2B5EF4-FFF2-40B4-BE49-F238E27FC236}">
                <a16:creationId xmlns:a16="http://schemas.microsoft.com/office/drawing/2014/main" id="{F4706C82-67F2-47F2-85EA-975B9C8659BA}"/>
              </a:ext>
            </a:extLst>
          </p:cNvPr>
          <p:cNvGrpSpPr/>
          <p:nvPr/>
        </p:nvGrpSpPr>
        <p:grpSpPr>
          <a:xfrm>
            <a:off x="1341755" y="845689"/>
            <a:ext cx="8821089" cy="1286591"/>
            <a:chOff x="1317" y="3015"/>
            <a:chExt cx="16681" cy="4003"/>
          </a:xfrm>
        </p:grpSpPr>
        <p:grpSp>
          <p:nvGrpSpPr>
            <p:cNvPr id="67" name="组合 15">
              <a:extLst>
                <a:ext uri="{FF2B5EF4-FFF2-40B4-BE49-F238E27FC236}">
                  <a16:creationId xmlns:a16="http://schemas.microsoft.com/office/drawing/2014/main" id="{B892D115-553C-46C9-A890-EAB06A021BE7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69" name="圆角矩形 14">
                <a:extLst>
                  <a:ext uri="{FF2B5EF4-FFF2-40B4-BE49-F238E27FC236}">
                    <a16:creationId xmlns:a16="http://schemas.microsoft.com/office/drawing/2014/main" id="{1F8FC9F6-677E-41C8-BE2A-A143833DE799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0" name="圆角矩形 13">
                <a:extLst>
                  <a:ext uri="{FF2B5EF4-FFF2-40B4-BE49-F238E27FC236}">
                    <a16:creationId xmlns:a16="http://schemas.microsoft.com/office/drawing/2014/main" id="{786167DE-DFE4-4CCB-9652-142CF4B6E73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文本框 17">
              <a:extLst>
                <a:ext uri="{FF2B5EF4-FFF2-40B4-BE49-F238E27FC236}">
                  <a16:creationId xmlns:a16="http://schemas.microsoft.com/office/drawing/2014/main" id="{721DDA8E-EB8E-425D-B483-7F16B22389AB}"/>
                </a:ext>
              </a:extLst>
            </p:cNvPr>
            <p:cNvSpPr txBox="1"/>
            <p:nvPr/>
          </p:nvSpPr>
          <p:spPr>
            <a:xfrm>
              <a:off x="2270" y="3015"/>
              <a:ext cx="15148" cy="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hiện được công việc cần làm không phải dễ dàng.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2" name="图片 6" descr="61af0faad64fb">
            <a:extLst>
              <a:ext uri="{FF2B5EF4-FFF2-40B4-BE49-F238E27FC236}">
                <a16:creationId xmlns:a16="http://schemas.microsoft.com/office/drawing/2014/main" id="{BD4817DA-45D2-4F80-A6E5-9963DDF6E8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90972" y="5009144"/>
            <a:ext cx="3475179" cy="2171233"/>
          </a:xfrm>
          <a:prstGeom prst="rect">
            <a:avLst/>
          </a:prstGeom>
        </p:spPr>
      </p:pic>
      <p:grpSp>
        <p:nvGrpSpPr>
          <p:cNvPr id="104" name="组合 18">
            <a:extLst>
              <a:ext uri="{FF2B5EF4-FFF2-40B4-BE49-F238E27FC236}">
                <a16:creationId xmlns:a16="http://schemas.microsoft.com/office/drawing/2014/main" id="{19F3FB2B-6010-417D-AC47-1E505822CBE1}"/>
              </a:ext>
            </a:extLst>
          </p:cNvPr>
          <p:cNvGrpSpPr/>
          <p:nvPr/>
        </p:nvGrpSpPr>
        <p:grpSpPr>
          <a:xfrm>
            <a:off x="1378987" y="2419552"/>
            <a:ext cx="8821089" cy="1911618"/>
            <a:chOff x="1317" y="3015"/>
            <a:chExt cx="16681" cy="4003"/>
          </a:xfrm>
        </p:grpSpPr>
        <p:grpSp>
          <p:nvGrpSpPr>
            <p:cNvPr id="105" name="组合 15">
              <a:extLst>
                <a:ext uri="{FF2B5EF4-FFF2-40B4-BE49-F238E27FC236}">
                  <a16:creationId xmlns:a16="http://schemas.microsoft.com/office/drawing/2014/main" id="{15C5FC90-4AE1-4ABC-B362-B210AD622315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7" name="圆角矩形 14">
                <a:extLst>
                  <a:ext uri="{FF2B5EF4-FFF2-40B4-BE49-F238E27FC236}">
                    <a16:creationId xmlns:a16="http://schemas.microsoft.com/office/drawing/2014/main" id="{65809AE4-7BE7-4D0A-9432-8FB6EF475A42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8" name="圆角矩形 13">
                <a:extLst>
                  <a:ext uri="{FF2B5EF4-FFF2-40B4-BE49-F238E27FC236}">
                    <a16:creationId xmlns:a16="http://schemas.microsoft.com/office/drawing/2014/main" id="{FDA2D77F-1C54-4FCB-A3CD-9F7CA66B28A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6" name="文本框 17">
              <a:extLst>
                <a:ext uri="{FF2B5EF4-FFF2-40B4-BE49-F238E27FC236}">
                  <a16:creationId xmlns:a16="http://schemas.microsoft.com/office/drawing/2014/main" id="{BD3EC097-5242-4964-B5F5-327A7025B2F0}"/>
                </a:ext>
              </a:extLst>
            </p:cNvPr>
            <p:cNvSpPr txBox="1"/>
            <p:nvPr/>
          </p:nvSpPr>
          <p:spPr>
            <a:xfrm>
              <a:off x="1679" y="3015"/>
              <a:ext cx="15739" cy="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Nếu đó là công việc cần làm chúng ta phải vượt qua lười, ngại khó, không muốn làm để thực hiện bằng được.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组合 18">
            <a:extLst>
              <a:ext uri="{FF2B5EF4-FFF2-40B4-BE49-F238E27FC236}">
                <a16:creationId xmlns:a16="http://schemas.microsoft.com/office/drawing/2014/main" id="{60DE5BD7-BF5A-47B2-ADA0-63CACE595581}"/>
              </a:ext>
            </a:extLst>
          </p:cNvPr>
          <p:cNvGrpSpPr/>
          <p:nvPr/>
        </p:nvGrpSpPr>
        <p:grpSpPr>
          <a:xfrm>
            <a:off x="1231900" y="4539182"/>
            <a:ext cx="8821089" cy="1559723"/>
            <a:chOff x="1317" y="3015"/>
            <a:chExt cx="16681" cy="4003"/>
          </a:xfrm>
        </p:grpSpPr>
        <p:grpSp>
          <p:nvGrpSpPr>
            <p:cNvPr id="110" name="组合 15">
              <a:extLst>
                <a:ext uri="{FF2B5EF4-FFF2-40B4-BE49-F238E27FC236}">
                  <a16:creationId xmlns:a16="http://schemas.microsoft.com/office/drawing/2014/main" id="{87B7CF20-0637-4E50-BF69-2897FDA2C998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12" name="圆角矩形 14">
                <a:extLst>
                  <a:ext uri="{FF2B5EF4-FFF2-40B4-BE49-F238E27FC236}">
                    <a16:creationId xmlns:a16="http://schemas.microsoft.com/office/drawing/2014/main" id="{C2376C7A-D64D-4F0B-B6B1-29BAD38F4CF0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3" name="圆角矩形 13">
                <a:extLst>
                  <a:ext uri="{FF2B5EF4-FFF2-40B4-BE49-F238E27FC236}">
                    <a16:creationId xmlns:a16="http://schemas.microsoft.com/office/drawing/2014/main" id="{4124C211-2969-4DE6-B5EB-DE1B57D59023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文本框 17">
              <a:extLst>
                <a:ext uri="{FF2B5EF4-FFF2-40B4-BE49-F238E27FC236}">
                  <a16:creationId xmlns:a16="http://schemas.microsoft.com/office/drawing/2014/main" id="{1FFC2C53-5990-4F62-A6CC-12D8B32716BC}"/>
                </a:ext>
              </a:extLst>
            </p:cNvPr>
            <p:cNvSpPr txBox="1"/>
            <p:nvPr/>
          </p:nvSpPr>
          <p:spPr>
            <a:xfrm>
              <a:off x="1770" y="3015"/>
              <a:ext cx="15648" cy="3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ếu hay quên chúng ta có thể kh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ắ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 phục : nhờ người thân nhắc, ghi vào vở giấy…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D08C32-FB90-448B-AD34-81C9424F6B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5782" y="2397179"/>
            <a:ext cx="552955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71473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C5D26E5-F22A-4CFE-8699-FC2BE8CDFE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3113" y="866861"/>
            <a:ext cx="9285013" cy="1103472"/>
          </a:xfrm>
          <a:prstGeom prst="rect">
            <a:avLst/>
          </a:prstGeom>
        </p:spPr>
      </p:pic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534684" y="1989999"/>
            <a:ext cx="3747187" cy="3659542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giấy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dập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endPara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4306043" y="2452568"/>
            <a:ext cx="3594151" cy="3491874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07" y="3981"/>
              <a:ext cx="3005" cy="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Trang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em</a:t>
              </a:r>
              <a:endPara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8045330" y="2364103"/>
            <a:ext cx="3611986" cy="3890083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07" y="3981"/>
              <a:ext cx="3005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tuần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9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392</Words>
  <Application>Microsoft Office PowerPoint</Application>
  <PresentationFormat>Widescreen</PresentationFormat>
  <Paragraphs>52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Bauhaus 93</vt:lpstr>
      <vt:lpstr>Calibri</vt:lpstr>
      <vt:lpstr>Coiny</vt:lpstr>
      <vt:lpstr>三极准柔宋</vt:lpstr>
      <vt:lpstr>字魂105号-简雅黑</vt:lpstr>
      <vt:lpstr>思源黑体 CN Light</vt:lpstr>
      <vt:lpstr>阿里巴巴普惠体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27</cp:revision>
  <dcterms:created xsi:type="dcterms:W3CDTF">2022-07-19T05:40:10Z</dcterms:created>
  <dcterms:modified xsi:type="dcterms:W3CDTF">2024-10-16T03:35:42Z</dcterms:modified>
</cp:coreProperties>
</file>