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6"/>
  </p:notesMasterIdLst>
  <p:sldIdLst>
    <p:sldId id="304" r:id="rId5"/>
    <p:sldId id="305" r:id="rId6"/>
    <p:sldId id="307" r:id="rId7"/>
    <p:sldId id="306" r:id="rId8"/>
    <p:sldId id="308" r:id="rId9"/>
    <p:sldId id="259" r:id="rId10"/>
    <p:sldId id="286" r:id="rId11"/>
    <p:sldId id="263" r:id="rId12"/>
    <p:sldId id="318" r:id="rId13"/>
    <p:sldId id="319" r:id="rId14"/>
    <p:sldId id="309" r:id="rId15"/>
    <p:sldId id="310" r:id="rId16"/>
    <p:sldId id="311" r:id="rId17"/>
    <p:sldId id="298" r:id="rId18"/>
    <p:sldId id="313" r:id="rId19"/>
    <p:sldId id="260" r:id="rId20"/>
    <p:sldId id="314" r:id="rId21"/>
    <p:sldId id="315" r:id="rId22"/>
    <p:sldId id="316" r:id="rId23"/>
    <p:sldId id="317"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05-Oct-23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2023/10/5</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2023/10/5</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2023/10/5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2023/10/5</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3.emf"/><Relationship Id="rId5" Type="http://schemas.openxmlformats.org/officeDocument/2006/relationships/image" Target="../media/image26.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8F94-9E48-B950-A6D6-94A86141A447}"/>
              </a:ext>
            </a:extLst>
          </p:cNvPr>
          <p:cNvSpPr>
            <a:spLocks noGrp="1"/>
          </p:cNvSpPr>
          <p:nvPr>
            <p:ph type="ctrTitle"/>
          </p:nvPr>
        </p:nvSpPr>
        <p:spPr>
          <a:xfrm>
            <a:off x="648930" y="419615"/>
            <a:ext cx="10363200" cy="1470025"/>
          </a:xfrm>
        </p:spPr>
        <p:txBody>
          <a:bodyPr/>
          <a:lstStyle/>
          <a:p>
            <a:pPr algn="l"/>
            <a:r>
              <a:rPr lang="en-US" dirty="0" err="1"/>
              <a:t>Người</a:t>
            </a:r>
            <a:r>
              <a:rPr lang="en-US" dirty="0"/>
              <a:t> </a:t>
            </a:r>
            <a:r>
              <a:rPr lang="en-US" dirty="0" err="1"/>
              <a:t>mà</a:t>
            </a:r>
            <a:r>
              <a:rPr lang="en-US" dirty="0"/>
              <a:t> </a:t>
            </a:r>
            <a:r>
              <a:rPr lang="en-US" dirty="0" err="1"/>
              <a:t>em</a:t>
            </a:r>
            <a:r>
              <a:rPr lang="en-US" dirty="0"/>
              <a:t> </a:t>
            </a:r>
            <a:r>
              <a:rPr lang="en-US" dirty="0" err="1"/>
              <a:t>yêu</a:t>
            </a:r>
            <a:r>
              <a:rPr lang="en-US" dirty="0"/>
              <a:t> </a:t>
            </a:r>
            <a:r>
              <a:rPr lang="en-US" dirty="0" err="1"/>
              <a:t>quý</a:t>
            </a:r>
            <a:r>
              <a:rPr lang="en-US" dirty="0"/>
              <a:t> </a:t>
            </a:r>
            <a:r>
              <a:rPr lang="en-US" dirty="0" err="1"/>
              <a:t>nhất</a:t>
            </a:r>
            <a:r>
              <a:rPr lang="en-US" dirty="0"/>
              <a:t> </a:t>
            </a:r>
            <a:r>
              <a:rPr lang="en-US" dirty="0" err="1"/>
              <a:t>là</a:t>
            </a:r>
            <a:r>
              <a:rPr lang="en-US" dirty="0"/>
              <a:t>……….. </a:t>
            </a:r>
            <a:r>
              <a:rPr lang="en-US" dirty="0" err="1"/>
              <a:t>Năm</a:t>
            </a:r>
            <a:r>
              <a:rPr lang="en-US" dirty="0"/>
              <a:t> nay</a:t>
            </a:r>
          </a:p>
        </p:txBody>
      </p:sp>
    </p:spTree>
    <p:extLst>
      <p:ext uri="{BB962C8B-B14F-4D97-AF65-F5344CB8AC3E}">
        <p14:creationId xmlns:p14="http://schemas.microsoft.com/office/powerpoint/2010/main" val="1679816895"/>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5" name="Picture 4">
            <a:extLst>
              <a:ext uri="{FF2B5EF4-FFF2-40B4-BE49-F238E27FC236}">
                <a16:creationId xmlns:a16="http://schemas.microsoft.com/office/drawing/2014/main" id="{704CEA46-5C78-43C9-92D4-51941FE0F26B}"/>
              </a:ext>
            </a:extLst>
          </p:cNvPr>
          <p:cNvPicPr>
            <a:picLocks noChangeAspect="1"/>
          </p:cNvPicPr>
          <p:nvPr/>
        </p:nvPicPr>
        <p:blipFill>
          <a:blip r:embed="rId8"/>
          <a:stretch>
            <a:fillRect/>
          </a:stretch>
        </p:blipFill>
        <p:spPr>
          <a:xfrm>
            <a:off x="1743426" y="3714317"/>
            <a:ext cx="9486198" cy="120101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763850" y="4232690"/>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FF6D-D864-15F6-AA31-AC96D21B9088}"/>
              </a:ext>
            </a:extLst>
          </p:cNvPr>
          <p:cNvSpPr>
            <a:spLocks noGrp="1"/>
          </p:cNvSpPr>
          <p:nvPr>
            <p:ph type="ctrTitle"/>
          </p:nvPr>
        </p:nvSpPr>
        <p:spPr>
          <a:xfrm>
            <a:off x="993060" y="1078375"/>
            <a:ext cx="10363200" cy="4467018"/>
          </a:xfrm>
        </p:spPr>
        <p:txBody>
          <a:bodyPr>
            <a:normAutofit fontScale="90000"/>
          </a:bodyPr>
          <a:lstStyle/>
          <a:p>
            <a:pPr algn="l"/>
            <a:br>
              <a:rPr lang="en-US" dirty="0"/>
            </a:br>
            <a:r>
              <a:rPr lang="en-US" dirty="0"/>
              <a:t>- </a:t>
            </a:r>
            <a:r>
              <a:rPr lang="en-US" dirty="0" err="1"/>
              <a:t>Ngoại</a:t>
            </a:r>
            <a:r>
              <a:rPr lang="en-US" dirty="0"/>
              <a:t> </a:t>
            </a:r>
            <a:r>
              <a:rPr lang="en-US" dirty="0" err="1"/>
              <a:t>hình</a:t>
            </a:r>
            <a:r>
              <a:rPr lang="en-US" dirty="0"/>
              <a:t>: </a:t>
            </a:r>
            <a:r>
              <a:rPr lang="en-US" dirty="0" err="1"/>
              <a:t>xinh</a:t>
            </a:r>
            <a:r>
              <a:rPr lang="en-US" dirty="0"/>
              <a:t> </a:t>
            </a:r>
            <a:r>
              <a:rPr lang="en-US" dirty="0" err="1"/>
              <a:t>xắn</a:t>
            </a:r>
            <a:r>
              <a:rPr lang="en-US" dirty="0"/>
              <a:t>, </a:t>
            </a:r>
            <a:r>
              <a:rPr lang="en-US" dirty="0" err="1"/>
              <a:t>cao</a:t>
            </a:r>
            <a:r>
              <a:rPr lang="en-US" dirty="0"/>
              <a:t>, </a:t>
            </a:r>
            <a:r>
              <a:rPr lang="en-US" dirty="0" err="1"/>
              <a:t>trắng</a:t>
            </a:r>
            <a:r>
              <a:rPr lang="en-US" dirty="0"/>
              <a:t>, </a:t>
            </a:r>
            <a:r>
              <a:rPr lang="en-US" dirty="0" err="1"/>
              <a:t>dễ</a:t>
            </a:r>
            <a:r>
              <a:rPr lang="en-US" dirty="0"/>
              <a:t> </a:t>
            </a:r>
            <a:r>
              <a:rPr lang="en-US" dirty="0" err="1"/>
              <a:t>thương</a:t>
            </a:r>
            <a:r>
              <a:rPr lang="en-US" dirty="0"/>
              <a:t>, </a:t>
            </a:r>
            <a:r>
              <a:rPr lang="en-US" dirty="0" err="1"/>
              <a:t>đáng</a:t>
            </a:r>
            <a:r>
              <a:rPr lang="en-US" dirty="0"/>
              <a:t> </a:t>
            </a:r>
            <a:r>
              <a:rPr lang="en-US" dirty="0" err="1"/>
              <a:t>yêu</a:t>
            </a:r>
            <a:r>
              <a:rPr lang="en-US" dirty="0"/>
              <a:t>, </a:t>
            </a:r>
            <a:r>
              <a:rPr lang="en-US" dirty="0" err="1"/>
              <a:t>bé</a:t>
            </a:r>
            <a:r>
              <a:rPr lang="en-US" dirty="0"/>
              <a:t> </a:t>
            </a:r>
            <a:r>
              <a:rPr lang="en-US" dirty="0" err="1"/>
              <a:t>xíu</a:t>
            </a:r>
            <a:r>
              <a:rPr lang="en-US" dirty="0"/>
              <a:t>, </a:t>
            </a:r>
            <a:r>
              <a:rPr lang="en-US" dirty="0" err="1"/>
              <a:t>mũm</a:t>
            </a:r>
            <a:r>
              <a:rPr lang="en-US" dirty="0"/>
              <a:t> </a:t>
            </a:r>
            <a:r>
              <a:rPr lang="en-US" dirty="0" err="1"/>
              <a:t>mĩm</a:t>
            </a:r>
            <a:r>
              <a:rPr lang="en-US" dirty="0"/>
              <a:t>, </a:t>
            </a:r>
            <a:r>
              <a:rPr lang="en-US" dirty="0" err="1"/>
              <a:t>tóc</a:t>
            </a:r>
            <a:r>
              <a:rPr lang="en-US" dirty="0"/>
              <a:t>….</a:t>
            </a:r>
            <a:br>
              <a:rPr lang="en-US" dirty="0"/>
            </a:br>
            <a:r>
              <a:rPr lang="en-US" dirty="0"/>
              <a:t>- </a:t>
            </a:r>
            <a:r>
              <a:rPr lang="en-US" dirty="0" err="1"/>
              <a:t>Tính</a:t>
            </a:r>
            <a:r>
              <a:rPr lang="en-US" dirty="0"/>
              <a:t> </a:t>
            </a:r>
            <a:r>
              <a:rPr lang="en-US" dirty="0" err="1"/>
              <a:t>cách</a:t>
            </a:r>
            <a:r>
              <a:rPr lang="en-US" dirty="0"/>
              <a:t>: </a:t>
            </a:r>
            <a:r>
              <a:rPr lang="en-US" dirty="0" err="1"/>
              <a:t>tốt</a:t>
            </a:r>
            <a:r>
              <a:rPr lang="en-US" dirty="0"/>
              <a:t> </a:t>
            </a:r>
            <a:r>
              <a:rPr lang="en-US" dirty="0" err="1"/>
              <a:t>bụng</a:t>
            </a:r>
            <a:r>
              <a:rPr lang="en-US" dirty="0"/>
              <a:t>, </a:t>
            </a:r>
            <a:r>
              <a:rPr lang="en-US" dirty="0" err="1"/>
              <a:t>hài</a:t>
            </a:r>
            <a:r>
              <a:rPr lang="en-US" dirty="0"/>
              <a:t> </a:t>
            </a:r>
            <a:r>
              <a:rPr lang="en-US" dirty="0" err="1"/>
              <a:t>hước</a:t>
            </a:r>
            <a:r>
              <a:rPr lang="en-US" dirty="0"/>
              <a:t>, hay </a:t>
            </a:r>
            <a:r>
              <a:rPr lang="en-US" dirty="0" err="1"/>
              <a:t>giúp</a:t>
            </a:r>
            <a:r>
              <a:rPr lang="en-US" dirty="0"/>
              <a:t> </a:t>
            </a:r>
            <a:r>
              <a:rPr lang="en-US" dirty="0" err="1"/>
              <a:t>đỡ</a:t>
            </a:r>
            <a:r>
              <a:rPr lang="en-US" dirty="0"/>
              <a:t> </a:t>
            </a:r>
            <a:r>
              <a:rPr lang="en-US" dirty="0" err="1"/>
              <a:t>mọi</a:t>
            </a:r>
            <a:r>
              <a:rPr lang="en-US" dirty="0"/>
              <a:t> </a:t>
            </a:r>
            <a:r>
              <a:rPr lang="en-US" dirty="0" err="1"/>
              <a:t>người</a:t>
            </a:r>
            <a:r>
              <a:rPr lang="en-US" dirty="0"/>
              <a:t>, </a:t>
            </a:r>
            <a:r>
              <a:rPr lang="en-US" dirty="0" err="1"/>
              <a:t>hiền</a:t>
            </a:r>
            <a:r>
              <a:rPr lang="en-US" dirty="0"/>
              <a:t> </a:t>
            </a:r>
            <a:r>
              <a:rPr lang="en-US" dirty="0" err="1"/>
              <a:t>lành</a:t>
            </a:r>
            <a:r>
              <a:rPr lang="en-US" dirty="0"/>
              <a:t>, </a:t>
            </a:r>
            <a:r>
              <a:rPr lang="en-US" dirty="0" err="1"/>
              <a:t>dễ</a:t>
            </a:r>
            <a:r>
              <a:rPr lang="en-US" dirty="0"/>
              <a:t> </a:t>
            </a:r>
            <a:r>
              <a:rPr lang="en-US" dirty="0" err="1"/>
              <a:t>mến</a:t>
            </a:r>
            <a:r>
              <a:rPr lang="en-US" dirty="0"/>
              <a:t>, </a:t>
            </a:r>
            <a:r>
              <a:rPr lang="en-US" dirty="0" err="1"/>
              <a:t>nhanh</a:t>
            </a:r>
            <a:r>
              <a:rPr lang="en-US" dirty="0"/>
              <a:t> </a:t>
            </a:r>
            <a:r>
              <a:rPr lang="en-US" dirty="0" err="1"/>
              <a:t>nhẹn</a:t>
            </a:r>
            <a:r>
              <a:rPr lang="en-US" dirty="0"/>
              <a:t>…..</a:t>
            </a:r>
            <a:br>
              <a:rPr lang="en-US" dirty="0"/>
            </a:br>
            <a:r>
              <a:rPr lang="en-US" dirty="0"/>
              <a:t>- </a:t>
            </a:r>
            <a:r>
              <a:rPr lang="en-US" dirty="0" err="1"/>
              <a:t>Kỉ</a:t>
            </a:r>
            <a:r>
              <a:rPr lang="en-US" dirty="0"/>
              <a:t> </a:t>
            </a:r>
            <a:r>
              <a:rPr lang="en-US" dirty="0" err="1"/>
              <a:t>niệm</a:t>
            </a:r>
            <a:r>
              <a:rPr lang="en-US" dirty="0"/>
              <a:t> </a:t>
            </a:r>
            <a:r>
              <a:rPr lang="en-US" dirty="0" err="1"/>
              <a:t>đẹp</a:t>
            </a:r>
            <a:r>
              <a:rPr lang="en-US" dirty="0"/>
              <a:t> </a:t>
            </a:r>
            <a:r>
              <a:rPr lang="en-US" dirty="0" err="1"/>
              <a:t>với</a:t>
            </a:r>
            <a:r>
              <a:rPr lang="en-US" dirty="0"/>
              <a:t> </a:t>
            </a:r>
            <a:r>
              <a:rPr lang="en-US" dirty="0" err="1"/>
              <a:t>nhau</a:t>
            </a:r>
            <a:r>
              <a:rPr lang="en-US" dirty="0"/>
              <a:t>: </a:t>
            </a:r>
            <a:r>
              <a:rPr lang="en-US" dirty="0" err="1"/>
              <a:t>cùng</a:t>
            </a:r>
            <a:r>
              <a:rPr lang="en-US" dirty="0"/>
              <a:t> </a:t>
            </a:r>
            <a:r>
              <a:rPr lang="en-US" dirty="0" err="1"/>
              <a:t>đi</a:t>
            </a:r>
            <a:r>
              <a:rPr lang="en-US" dirty="0"/>
              <a:t> du </a:t>
            </a:r>
            <a:r>
              <a:rPr lang="en-US" dirty="0" err="1"/>
              <a:t>lịch</a:t>
            </a:r>
            <a:r>
              <a:rPr lang="en-US" dirty="0"/>
              <a:t>, </a:t>
            </a:r>
            <a:r>
              <a:rPr lang="en-US" dirty="0" err="1"/>
              <a:t>chơi</a:t>
            </a:r>
            <a:r>
              <a:rPr lang="en-US" dirty="0"/>
              <a:t> </a:t>
            </a:r>
            <a:r>
              <a:rPr lang="en-US" dirty="0" err="1"/>
              <a:t>hằng</a:t>
            </a:r>
            <a:r>
              <a:rPr lang="en-US" dirty="0"/>
              <a:t> </a:t>
            </a:r>
            <a:r>
              <a:rPr lang="en-US" dirty="0" err="1"/>
              <a:t>ngày</a:t>
            </a:r>
            <a:r>
              <a:rPr lang="en-US" dirty="0"/>
              <a:t> </a:t>
            </a:r>
            <a:r>
              <a:rPr lang="en-US" dirty="0" err="1"/>
              <a:t>với</a:t>
            </a:r>
            <a:r>
              <a:rPr lang="en-US" dirty="0"/>
              <a:t> </a:t>
            </a:r>
            <a:r>
              <a:rPr lang="en-US" dirty="0" err="1"/>
              <a:t>nhau</a:t>
            </a:r>
            <a:r>
              <a:rPr lang="en-US" dirty="0"/>
              <a:t>, </a:t>
            </a:r>
            <a:r>
              <a:rPr lang="en-US" dirty="0" err="1"/>
              <a:t>giúp</a:t>
            </a:r>
            <a:r>
              <a:rPr lang="en-US" dirty="0"/>
              <a:t> </a:t>
            </a:r>
            <a:r>
              <a:rPr lang="en-US" dirty="0" err="1"/>
              <a:t>đỡ</a:t>
            </a:r>
            <a:r>
              <a:rPr lang="en-US" dirty="0"/>
              <a:t> </a:t>
            </a:r>
            <a:r>
              <a:rPr lang="en-US" dirty="0" err="1"/>
              <a:t>mình</a:t>
            </a:r>
            <a:r>
              <a:rPr lang="en-US" dirty="0"/>
              <a:t> ….</a:t>
            </a:r>
            <a:br>
              <a:rPr lang="en-US" dirty="0"/>
            </a:br>
            <a:endParaRPr lang="en-US" dirty="0"/>
          </a:p>
        </p:txBody>
      </p:sp>
    </p:spTree>
    <p:extLst>
      <p:ext uri="{BB962C8B-B14F-4D97-AF65-F5344CB8AC3E}">
        <p14:creationId xmlns:p14="http://schemas.microsoft.com/office/powerpoint/2010/main" val="688969339"/>
      </p:ext>
    </p:extLst>
  </p:cSld>
  <p:clrMapOvr>
    <a:masterClrMapping/>
  </p:clrMapOvr>
  <p:transition spd="slow">
    <p:comb/>
  </p:transition>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383</TotalTime>
  <Words>817</Words>
  <Application>Microsoft Office PowerPoint</Application>
  <PresentationFormat>Widescreen</PresentationFormat>
  <Paragraphs>91</Paragraphs>
  <Slides>21</Slides>
  <Notes>13</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微软雅黑</vt:lpstr>
      <vt:lpstr>Arial</vt:lpstr>
      <vt:lpstr>Arial-Rounded</vt:lpstr>
      <vt:lpstr>Calibri</vt:lpstr>
      <vt:lpstr>Calibri Light</vt:lpstr>
      <vt:lpstr>Gloria Hallelujah</vt:lpstr>
      <vt:lpstr>MTD Anydore</vt:lpstr>
      <vt:lpstr>Pattaya</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Ngoại hình: xinh xắn, cao, trắng, dễ thương, đáng yêu, bé xíu, mũm mĩm, tóc…. - Tính cách: tốt bụng, hài hước, hay giúp đỡ mọi người, hiền lành, dễ mến, nhanh nhẹn….. - Kỉ niệm đẹp với nhau: cùng đi du lịch, chơi hằng ngày với nhau, giúp đỡ mình …. </vt:lpstr>
      <vt:lpstr>Người mà em yêu quý nhất là……….. Năm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huongtt153@outlook.com</cp:lastModifiedBy>
  <cp:revision>9</cp:revision>
  <dcterms:created xsi:type="dcterms:W3CDTF">2022-06-21T08:03:24Z</dcterms:created>
  <dcterms:modified xsi:type="dcterms:W3CDTF">2023-10-05T06:47:54Z</dcterms:modified>
</cp:coreProperties>
</file>