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08" r:id="rId3"/>
    <p:sldId id="344" r:id="rId4"/>
    <p:sldId id="350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EE77"/>
    <a:srgbClr val="C7EAFC"/>
    <a:srgbClr val="FFFFFF"/>
    <a:srgbClr val="E6E6E6"/>
    <a:srgbClr val="FAD5E5"/>
    <a:srgbClr val="FFF799"/>
    <a:srgbClr val="E6F0C1"/>
    <a:srgbClr val="F8FCFD"/>
    <a:srgbClr val="AAE0FA"/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88246" autoAdjust="0"/>
  </p:normalViewPr>
  <p:slideViewPr>
    <p:cSldViewPr snapToGrid="0">
      <p:cViewPr varScale="1">
        <p:scale>
          <a:sx n="57" d="100"/>
          <a:sy n="57" d="100"/>
        </p:scale>
        <p:origin x="8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33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8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26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5355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67437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0634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69495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78074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28506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51597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61109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76554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64034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56056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51886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41856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47331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33638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73225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24138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50443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95422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73525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145964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74262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95548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48628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84637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798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47657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272469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795560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324713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34073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07586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49453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88491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116550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878945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7904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538939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457746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266534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696485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780579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41678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51886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89423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706151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460796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94213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7838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925170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354397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643106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05006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749775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98076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9353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5519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40323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52F90BCB-6B0A-4239-8C55-FD740E5398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4" r:id="rId10"/>
    <p:sldLayoutId id="2147483683" r:id="rId11"/>
    <p:sldLayoutId id="2147483681" r:id="rId12"/>
    <p:sldLayoutId id="2147483680" r:id="rId13"/>
    <p:sldLayoutId id="2147483679" r:id="rId14"/>
    <p:sldLayoutId id="2147483678" r:id="rId15"/>
    <p:sldLayoutId id="2147483676" r:id="rId16"/>
    <p:sldLayoutId id="2147483675" r:id="rId17"/>
    <p:sldLayoutId id="2147483674" r:id="rId18"/>
    <p:sldLayoutId id="2147483673" r:id="rId19"/>
    <p:sldLayoutId id="2147483671" r:id="rId20"/>
    <p:sldLayoutId id="2147483668" r:id="rId21"/>
    <p:sldLayoutId id="2147483667" r:id="rId22"/>
    <p:sldLayoutId id="2147483666" r:id="rId23"/>
    <p:sldLayoutId id="2147483665" r:id="rId24"/>
    <p:sldLayoutId id="2147483664" r:id="rId25"/>
    <p:sldLayoutId id="2147483663" r:id="rId26"/>
    <p:sldLayoutId id="2147483662" r:id="rId27"/>
    <p:sldLayoutId id="2147483661" r:id="rId28"/>
    <p:sldLayoutId id="2147483650" r:id="rId29"/>
    <p:sldLayoutId id="2147483651" r:id="rId30"/>
    <p:sldLayoutId id="2147483652" r:id="rId31"/>
    <p:sldLayoutId id="2147483653" r:id="rId32"/>
    <p:sldLayoutId id="2147483654" r:id="rId33"/>
    <p:sldLayoutId id="2147483655" r:id="rId34"/>
    <p:sldLayoutId id="2147483717" r:id="rId35"/>
    <p:sldLayoutId id="2147483716" r:id="rId36"/>
    <p:sldLayoutId id="2147483715" r:id="rId37"/>
    <p:sldLayoutId id="2147483714" r:id="rId38"/>
    <p:sldLayoutId id="2147483713" r:id="rId39"/>
    <p:sldLayoutId id="2147483712" r:id="rId40"/>
    <p:sldLayoutId id="2147483711" r:id="rId41"/>
    <p:sldLayoutId id="2147483710" r:id="rId42"/>
    <p:sldLayoutId id="2147483709" r:id="rId43"/>
    <p:sldLayoutId id="2147483708" r:id="rId44"/>
    <p:sldLayoutId id="2147483707" r:id="rId45"/>
    <p:sldLayoutId id="2147483706" r:id="rId46"/>
    <p:sldLayoutId id="2147483705" r:id="rId47"/>
    <p:sldLayoutId id="2147483704" r:id="rId48"/>
    <p:sldLayoutId id="2147483703" r:id="rId49"/>
    <p:sldLayoutId id="2147483702" r:id="rId50"/>
    <p:sldLayoutId id="2147483701" r:id="rId51"/>
    <p:sldLayoutId id="2147483700" r:id="rId52"/>
    <p:sldLayoutId id="2147483699" r:id="rId53"/>
    <p:sldLayoutId id="2147483698" r:id="rId54"/>
    <p:sldLayoutId id="2147483697" r:id="rId55"/>
    <p:sldLayoutId id="2147483696" r:id="rId56"/>
    <p:sldLayoutId id="2147483695" r:id="rId57"/>
    <p:sldLayoutId id="2147483694" r:id="rId58"/>
    <p:sldLayoutId id="2147483685" r:id="rId59"/>
    <p:sldLayoutId id="2147483682" r:id="rId60"/>
    <p:sldLayoutId id="2147483677" r:id="rId61"/>
    <p:sldLayoutId id="2147483672" r:id="rId62"/>
    <p:sldLayoutId id="2147483670" r:id="rId63"/>
    <p:sldLayoutId id="2147483669" r:id="rId64"/>
    <p:sldLayoutId id="2147483660" r:id="rId65"/>
    <p:sldLayoutId id="2147483656" r:id="rId66"/>
    <p:sldLayoutId id="2147483657" r:id="rId67"/>
    <p:sldLayoutId id="2147483658" r:id="rId68"/>
    <p:sldLayoutId id="2147483659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儿童节轻松童趣悠闲高兴口哨马林巴">
            <a:hlinkClick r:id="" action="ppaction://media"/>
            <a:extLst>
              <a:ext uri="{FF2B5EF4-FFF2-40B4-BE49-F238E27FC236}">
                <a16:creationId xmlns:a16="http://schemas.microsoft.com/office/drawing/2014/main" id="{A9E180A5-64A7-4A93-926A-471D8D8E3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-1028700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002891" y="1546452"/>
            <a:ext cx="10146890" cy="3376145"/>
            <a:chOff x="2156178" y="1371600"/>
            <a:chExt cx="7879644" cy="3376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8D3EDD99-BA61-4A6A-B904-BFE0C31491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9186" y="2704850"/>
            <a:ext cx="4778907" cy="4778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A83309-C90D-B24A-0A23-EF7E3BE548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8694" y="2601786"/>
            <a:ext cx="8498561" cy="1444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4BB5C-60B7-DF44-A17F-68E726A9FD21}"/>
              </a:ext>
            </a:extLst>
          </p:cNvPr>
          <p:cNvSpPr txBox="1"/>
          <p:nvPr/>
        </p:nvSpPr>
        <p:spPr>
          <a:xfrm>
            <a:off x="3453587" y="3829977"/>
            <a:ext cx="72234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315687"/>
            <a:ext cx="11858171" cy="598714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5DD07-8CBF-C8C3-E9A9-4437CE960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54" y="526596"/>
            <a:ext cx="1351189" cy="98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B1768B-17BA-7827-2279-B8588A9F8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" y="1790700"/>
            <a:ext cx="11496675" cy="32766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B00D7C-7092-FF2A-8301-185B22D4E78B}"/>
              </a:ext>
            </a:extLst>
          </p:cNvPr>
          <p:cNvCxnSpPr/>
          <p:nvPr/>
        </p:nvCxnSpPr>
        <p:spPr>
          <a:xfrm>
            <a:off x="1045029" y="2503714"/>
            <a:ext cx="217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7CE442-C3C1-039D-646C-80916170921E}"/>
              </a:ext>
            </a:extLst>
          </p:cNvPr>
          <p:cNvCxnSpPr/>
          <p:nvPr/>
        </p:nvCxnSpPr>
        <p:spPr>
          <a:xfrm>
            <a:off x="2993572" y="2481943"/>
            <a:ext cx="217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F50014A-25F9-4447-4462-8CB819498F99}"/>
              </a:ext>
            </a:extLst>
          </p:cNvPr>
          <p:cNvSpPr/>
          <p:nvPr/>
        </p:nvSpPr>
        <p:spPr>
          <a:xfrm>
            <a:off x="1556657" y="1883229"/>
            <a:ext cx="838200" cy="8055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521457-0A46-EAE2-5DBE-8052B8AE7415}"/>
              </a:ext>
            </a:extLst>
          </p:cNvPr>
          <p:cNvCxnSpPr/>
          <p:nvPr/>
        </p:nvCxnSpPr>
        <p:spPr>
          <a:xfrm>
            <a:off x="849086" y="3657600"/>
            <a:ext cx="217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62A162-EF5A-D36B-45EE-691D2EF187D7}"/>
              </a:ext>
            </a:extLst>
          </p:cNvPr>
          <p:cNvCxnSpPr/>
          <p:nvPr/>
        </p:nvCxnSpPr>
        <p:spPr>
          <a:xfrm>
            <a:off x="2797629" y="3635829"/>
            <a:ext cx="217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0D77F22-40BC-482C-68E3-1C95112B50FA}"/>
              </a:ext>
            </a:extLst>
          </p:cNvPr>
          <p:cNvSpPr/>
          <p:nvPr/>
        </p:nvSpPr>
        <p:spPr>
          <a:xfrm>
            <a:off x="1556657" y="3015344"/>
            <a:ext cx="838200" cy="8055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6C3ED8A7-5C13-2B51-6549-1055014E7AEC}"/>
              </a:ext>
            </a:extLst>
          </p:cNvPr>
          <p:cNvSpPr/>
          <p:nvPr/>
        </p:nvSpPr>
        <p:spPr>
          <a:xfrm rot="16200000">
            <a:off x="3254831" y="4201885"/>
            <a:ext cx="381000" cy="1556657"/>
          </a:xfrm>
          <a:prstGeom prst="leftBrace">
            <a:avLst>
              <a:gd name="adj1" fmla="val 3128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9DD441-7B43-32BA-DD70-FA19ECB0BAF0}"/>
              </a:ext>
            </a:extLst>
          </p:cNvPr>
          <p:cNvSpPr txBox="1"/>
          <p:nvPr/>
        </p:nvSpPr>
        <p:spPr>
          <a:xfrm>
            <a:off x="2852056" y="5138057"/>
            <a:ext cx="239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89FCEA-D187-EF5F-73E0-816366451602}"/>
              </a:ext>
            </a:extLst>
          </p:cNvPr>
          <p:cNvSpPr/>
          <p:nvPr/>
        </p:nvSpPr>
        <p:spPr>
          <a:xfrm>
            <a:off x="1556657" y="4158344"/>
            <a:ext cx="838200" cy="8055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AED2732B-0BBC-6E05-7333-E84BADB3A484}"/>
              </a:ext>
            </a:extLst>
          </p:cNvPr>
          <p:cNvSpPr/>
          <p:nvPr/>
        </p:nvSpPr>
        <p:spPr>
          <a:xfrm rot="16200000">
            <a:off x="8098975" y="1861455"/>
            <a:ext cx="381000" cy="1556657"/>
          </a:xfrm>
          <a:prstGeom prst="leftBrace">
            <a:avLst>
              <a:gd name="adj1" fmla="val 3128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E213AD-9F2C-8605-5B0C-F19163969BF8}"/>
              </a:ext>
            </a:extLst>
          </p:cNvPr>
          <p:cNvSpPr txBox="1"/>
          <p:nvPr/>
        </p:nvSpPr>
        <p:spPr>
          <a:xfrm>
            <a:off x="7685314" y="2666998"/>
            <a:ext cx="239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16B3412-041D-22FE-44E2-D34AFDA60D86}"/>
              </a:ext>
            </a:extLst>
          </p:cNvPr>
          <p:cNvSpPr/>
          <p:nvPr/>
        </p:nvSpPr>
        <p:spPr>
          <a:xfrm>
            <a:off x="9481457" y="1872344"/>
            <a:ext cx="838200" cy="8055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97D5788B-9470-CA56-BE96-8A71C6E1DCFF}"/>
              </a:ext>
            </a:extLst>
          </p:cNvPr>
          <p:cNvSpPr/>
          <p:nvPr/>
        </p:nvSpPr>
        <p:spPr>
          <a:xfrm rot="16200000">
            <a:off x="8044546" y="2971798"/>
            <a:ext cx="381000" cy="1556657"/>
          </a:xfrm>
          <a:prstGeom prst="leftBrace">
            <a:avLst>
              <a:gd name="adj1" fmla="val 3128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6952F6-8B7A-B1A0-5018-74B8FEFB69C2}"/>
              </a:ext>
            </a:extLst>
          </p:cNvPr>
          <p:cNvSpPr txBox="1"/>
          <p:nvPr/>
        </p:nvSpPr>
        <p:spPr>
          <a:xfrm>
            <a:off x="7630885" y="3777341"/>
            <a:ext cx="239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DA52EB8-8538-1666-5C39-DFB31FB9E34C}"/>
              </a:ext>
            </a:extLst>
          </p:cNvPr>
          <p:cNvSpPr/>
          <p:nvPr/>
        </p:nvSpPr>
        <p:spPr>
          <a:xfrm>
            <a:off x="9481457" y="2993572"/>
            <a:ext cx="838200" cy="8055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F041335F-7BB4-7390-3775-DEA74040C8CC}"/>
              </a:ext>
            </a:extLst>
          </p:cNvPr>
          <p:cNvSpPr/>
          <p:nvPr/>
        </p:nvSpPr>
        <p:spPr>
          <a:xfrm rot="16200000">
            <a:off x="8044546" y="4180112"/>
            <a:ext cx="381000" cy="1556657"/>
          </a:xfrm>
          <a:prstGeom prst="leftBrace">
            <a:avLst>
              <a:gd name="adj1" fmla="val 3128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FB76EA-46CE-9EA6-F223-09411F62011D}"/>
              </a:ext>
            </a:extLst>
          </p:cNvPr>
          <p:cNvSpPr txBox="1"/>
          <p:nvPr/>
        </p:nvSpPr>
        <p:spPr>
          <a:xfrm>
            <a:off x="7630885" y="4985655"/>
            <a:ext cx="239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2341B0-50E9-E2DE-0D1D-BDE8C66EDA4C}"/>
              </a:ext>
            </a:extLst>
          </p:cNvPr>
          <p:cNvSpPr/>
          <p:nvPr/>
        </p:nvSpPr>
        <p:spPr>
          <a:xfrm>
            <a:off x="9514115" y="4158343"/>
            <a:ext cx="838200" cy="8055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420186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1" grpId="0"/>
      <p:bldP spid="22" grpId="0" animBg="1"/>
      <p:bldP spid="24" grpId="0" animBg="1"/>
      <p:bldP spid="25" grpId="0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5572783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7520" y="700929"/>
            <a:ext cx="10569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Sắp xếp các số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4 768, 5 189, 4 827, 5 786 theo thứ tự: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780" y="1989211"/>
            <a:ext cx="9727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Từ bé đến lớn.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Từ lớn đến bé.</a:t>
            </a:r>
            <a:endParaRPr lang="vi-VN" sz="4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2D78A-405B-5AC9-129A-811A4DA81D02}"/>
              </a:ext>
            </a:extLst>
          </p:cNvPr>
          <p:cNvSpPr txBox="1"/>
          <p:nvPr/>
        </p:nvSpPr>
        <p:spPr>
          <a:xfrm>
            <a:off x="838200" y="3777343"/>
            <a:ext cx="1145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4 768, 4 827, 5 189, 5 786.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AA62E-922C-397B-7B9C-6CDAC962A7E0}"/>
              </a:ext>
            </a:extLst>
          </p:cNvPr>
          <p:cNvSpPr txBox="1"/>
          <p:nvPr/>
        </p:nvSpPr>
        <p:spPr>
          <a:xfrm>
            <a:off x="881743" y="4615543"/>
            <a:ext cx="1145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5 786, 5 189, 4 827, 4 768.</a:t>
            </a:r>
          </a:p>
        </p:txBody>
      </p:sp>
    </p:spTree>
    <p:extLst>
      <p:ext uri="{BB962C8B-B14F-4D97-AF65-F5344CB8AC3E}">
        <p14:creationId xmlns:p14="http://schemas.microsoft.com/office/powerpoint/2010/main" val="126674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97971"/>
            <a:ext cx="11858171" cy="6585858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326135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7520" y="232844"/>
            <a:ext cx="10569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Viết các số 2894, 7205, 5668, 3327 thành tổng của nghìn, trăm, chục, đơn vị (theo mẫu):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4F394-927A-4BFF-9836-D468345E6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639" y="1291999"/>
            <a:ext cx="6076950" cy="94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4C55F0-072A-0093-C263-0AAD6D6F3247}"/>
              </a:ext>
            </a:extLst>
          </p:cNvPr>
          <p:cNvSpPr txBox="1"/>
          <p:nvPr/>
        </p:nvSpPr>
        <p:spPr>
          <a:xfrm>
            <a:off x="1088571" y="2481943"/>
            <a:ext cx="1033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2 894 = 2 000 + 800 + 90 + 4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4AEBF-62B9-43EC-6D3F-8BBD353C78A5}"/>
              </a:ext>
            </a:extLst>
          </p:cNvPr>
          <p:cNvSpPr txBox="1"/>
          <p:nvPr/>
        </p:nvSpPr>
        <p:spPr>
          <a:xfrm>
            <a:off x="1110342" y="3276600"/>
            <a:ext cx="1033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7 205 = 7 000 + 200 + 5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E8DFC-0FDA-EE07-FB9C-828717AFE321}"/>
              </a:ext>
            </a:extLst>
          </p:cNvPr>
          <p:cNvSpPr txBox="1"/>
          <p:nvPr/>
        </p:nvSpPr>
        <p:spPr>
          <a:xfrm>
            <a:off x="1110342" y="4147457"/>
            <a:ext cx="1033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5 668 = 5 000 + 600 + 60 + 8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B1FD80-E9E5-3D4B-61BD-70AC08124D38}"/>
              </a:ext>
            </a:extLst>
          </p:cNvPr>
          <p:cNvSpPr txBox="1"/>
          <p:nvPr/>
        </p:nvSpPr>
        <p:spPr>
          <a:xfrm>
            <a:off x="1132114" y="5029200"/>
            <a:ext cx="1033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3 327 = 3 000 + 300 + 20 + 7</a:t>
            </a:r>
          </a:p>
        </p:txBody>
      </p:sp>
    </p:spTree>
    <p:extLst>
      <p:ext uri="{BB962C8B-B14F-4D97-AF65-F5344CB8AC3E}">
        <p14:creationId xmlns:p14="http://schemas.microsoft.com/office/powerpoint/2010/main" val="1140659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875861959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2699</TotalTime>
  <Words>176</Words>
  <Application>Microsoft Office PowerPoint</Application>
  <PresentationFormat>Widescreen</PresentationFormat>
  <Paragraphs>29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等线</vt:lpstr>
      <vt:lpstr>等线 Light</vt:lpstr>
      <vt:lpstr>Arial</vt:lpstr>
      <vt:lpstr>Calibri</vt:lpstr>
      <vt:lpstr>Cambria</vt:lpstr>
      <vt:lpstr>iCiel Cadena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Administrator</cp:lastModifiedBy>
  <cp:revision>24</cp:revision>
  <dcterms:created xsi:type="dcterms:W3CDTF">2018-02-23T07:21:57Z</dcterms:created>
  <dcterms:modified xsi:type="dcterms:W3CDTF">2025-04-22T07:17:01Z</dcterms:modified>
</cp:coreProperties>
</file>