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1" r:id="rId3"/>
  </p:sldMasterIdLst>
  <p:notesMasterIdLst>
    <p:notesMasterId r:id="rId15"/>
  </p:notesMasterIdLst>
  <p:sldIdLst>
    <p:sldId id="3260" r:id="rId4"/>
    <p:sldId id="378" r:id="rId5"/>
    <p:sldId id="3284" r:id="rId6"/>
    <p:sldId id="3273" r:id="rId7"/>
    <p:sldId id="2007577309" r:id="rId8"/>
    <p:sldId id="2007577310" r:id="rId9"/>
    <p:sldId id="2007577311" r:id="rId10"/>
    <p:sldId id="2007577312" r:id="rId11"/>
    <p:sldId id="2007577313" r:id="rId12"/>
    <p:sldId id="2007577314" r:id="rId13"/>
    <p:sldId id="2007577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81054" autoAdjust="0"/>
  </p:normalViewPr>
  <p:slideViewPr>
    <p:cSldViewPr snapToGrid="0">
      <p:cViewPr varScale="1">
        <p:scale>
          <a:sx n="52" d="100"/>
          <a:sy n="52" d="100"/>
        </p:scale>
        <p:origin x="1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50D08-B155-4E9B-8D33-A9E1DCDF3DE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FE189-CB15-4F5E-A232-E8C91CEB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69E1-AE9C-4F20-8B68-A529CB12C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23E35-8507-4686-ABA2-5D3505E9F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3BC6-2DCB-4B02-8FAC-D65CF517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9A457-99A2-4B92-A809-7ED9676E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255C-C840-4F10-A465-15BB014A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5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F598-FCD2-49D7-AA5C-1DDE80D8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97AB0-AAEC-42DB-8826-C0E20E0E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CB65-2F97-4626-8889-98D5E4DA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4093C-1E69-4451-A3F4-820008E5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BE85-54F7-4347-9ACB-5C9F4957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FCCA5-5437-4FA3-961F-045E055C9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5F955-5997-40D8-9A11-44E65D303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FEA8E-D904-4F6C-AA81-AB29102B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CAFAE-ADFE-4FFE-AE9F-6816BC19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70AC5-CF20-4D40-A0AC-E91EBB49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88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0B00-3067-48DF-B643-E72335EE6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01D0D-9B9C-404A-AFF4-A383F40F4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AD009-7F8D-407A-B9B9-90DD0A4C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C8519-F3B9-4F99-BDF3-3C574403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B3F0F-6821-42AA-85BA-B6767794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0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9575C-7C72-40F3-B52C-4D9FF5B2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88AF-A729-46A1-9839-2645CA7E8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F7FB6-D70A-41EF-BB06-8448617E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03461-2006-4326-940A-9BFD5164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2DE-5D87-4752-A47F-32418624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25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F87E1-147C-4A7D-A220-7AB05F52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B0ABA-AA5C-47C0-A5DC-5D2FE8DA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7B892-F24B-445A-B829-FB6DAE1E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BE965-618B-40D5-BE87-3E08ABE9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23FCA-DF6B-40FA-8835-8A2B45F3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9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8DE3-B2F7-47CE-B22E-AC653954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EE94F-4CF6-413D-B0EA-708D7B01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E2B77-03F1-4572-9AEB-E1B3EBE35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C6075-63B1-4A4C-AF60-9E790CDA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0913A-50AB-45B4-B1D3-C9280E21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A6F1C-8E39-4710-A373-D55E3118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36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0202-AF3C-435D-B081-B0BEE746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AF7E9-1CD6-457E-AE18-9E159F03E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78C35-AECD-4096-BB99-D47167E7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E8193-1AA0-4150-90B7-BF79EDF71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D236E-D71C-4081-BA1A-DCD29B278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CDD53-EAD1-4596-8311-A1DF9336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06316E-2198-4E26-85F8-657F8ACE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BB8B8-347A-4EDC-95F3-521DD0FC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14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5712-CB61-4DDE-B3B4-999C5486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015F1-2FEF-4B8B-BF51-B95E7517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0FB28-E074-42D5-B371-1F8E6D6E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CB7B7-7DD7-4B1C-9FD2-F6A7370C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DBC11-0A61-4158-B580-4575C086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590C5-34A9-4416-BDF4-65A61A33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61B17-F65D-4863-A529-46FA8864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53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7839-ED62-4BD5-BA85-28FBBE95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3DCC5-F297-482C-BB8C-CB470B77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4F861-F5FA-4998-A21F-B93DB0BA2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C6EB5-6882-49D3-817F-AC85A5E9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E9E31-1762-4D41-B501-7B95C7C7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570FB-ED51-4E82-885B-333D58C3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6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53A3-7E0F-4A91-BF65-656927DD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5E3A-AAE1-4B11-B19F-4438AE6B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078B-60CA-4CD7-BFDC-5B4141C8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49A41-82EB-462B-90E8-F04EEDC6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E40FB-A92A-40AE-BFB5-58B7EB8E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74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095E-104D-408D-B361-03A89FB4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C23AC-A768-49BC-B0E6-6E4E7CCA7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40800-A615-4457-8EBA-D9560E698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0239C-BE40-4515-9180-A81E3A44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9C5EF-C768-401D-90FC-0280DF97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7CC3B-7C4A-4C07-AC45-A01BD60A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36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71AD-9549-4037-8BE3-E3899EB0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7F8CF-4E89-4EE1-B363-B07B47EA4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4CC93-27D7-4A19-9043-066A6A43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5A64A-620C-448C-AA7D-81C73774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3AD9C-00E1-442F-B4F9-F6F35492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88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AE3E36-2A46-43D2-B5FF-7B6E81F1D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57581-0075-4578-BDAF-1CBA29EE1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FEB02-E186-4750-AE64-EEB1E1EA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7463F-6DBE-4A14-9725-8F507DF7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B41FA-38C2-49D5-A7D1-245A9B47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43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48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713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96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232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0" tIns="45699" rIns="91420" bIns="45699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 dirty="0">
              <a:solidFill>
                <a:srgbClr val="FFFFFF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9" y="4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en-US" sz="1800" dirty="0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48553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59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1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B5C9-B933-49BA-8D80-84FC790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273D0-C9B3-44F1-B53D-F148369B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B5B3-A937-4757-8D3A-2233586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C65D-3586-4F02-95B5-77355A88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38557-5661-4149-906B-F0CDD174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06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09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8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8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4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46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0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8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7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0F59-4B72-49C3-B330-37B392EC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C4D8-BBFE-46E3-98A0-6DF8D2955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3848A-9984-4872-A9CC-B206A7B2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38163-A5B6-49D0-A93E-E2AEE56A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A0A9E-5053-4FA2-972C-870D00EC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7502-09A8-472D-9DF4-AE1A9159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9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5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5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3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5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35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0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2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2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17EB-79E7-4FEE-BE9E-B1CDE564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28AED-8AF4-48CA-BFB5-39F747EDA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2D2FD-72DB-48C6-808B-432D66A65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1C2E6-0C2C-42F5-8461-B7D5A86EB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6B02E-8533-499D-A328-C15A158A6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65ADB-6F97-4742-9171-9C10B29F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7FA7E-4CAD-4877-9B72-1BF59077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C8A2D-5E1E-4A22-8C55-FB53029C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81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3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FECE-1C88-4A87-B372-C85BEA47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94403-AEB0-4F4D-A553-3B35A5A9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09EE1C-5034-444B-A5E4-85E95D4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A14BB-89A8-4296-AEA1-0FCE2918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22559-D0D7-49D9-AA1E-D4A4441D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26C9A-EF1C-4F6C-BBD1-71620C8D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71E3B-5EC6-49D3-AA65-6C05FDC2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7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2386-3507-4367-A5C1-0831660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6BAFC-5D9F-436E-91C5-739D12ABF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68D7E-0174-4ADD-87E8-A1468BE0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75E13-2496-4ED9-BD5F-476E2926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8EC65-D766-4DBB-BE5E-11234894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92E01-5456-49DF-A747-46E9A56C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2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A013-291F-4A08-8A75-FC3EBDB8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77A56-BECE-40D3-A3BD-3D3FD7D3A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0B50B-1F11-49E6-8FB3-D102E87D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299F3-EA5F-4322-8B71-C9F58370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5B869-0D58-474E-80F4-E945CC4B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E4C1E-3711-4BAE-BDEB-8147A6AD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0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7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7123710-A75B-4582-97C9-85DDB47E7279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10D69-2BD9-4B33-B2C8-F6AA33F6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050DE-3FD8-4B75-BD4A-6ECDD1FFA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A72A-B650-45F4-8847-26AAA0AA8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0382-C7B3-49D9-8DB3-F2F049F85F2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7A5F4-4CFE-4580-B6D2-016DAF938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83F7-5C23-4FC0-9F24-5D6FDCCAC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3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D24AFEEE-A1CE-4D0A-B88A-D2B8468BB57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0330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2">
            <a:extLst>
              <a:ext uri="{FF2B5EF4-FFF2-40B4-BE49-F238E27FC236}">
                <a16:creationId xmlns:a16="http://schemas.microsoft.com/office/drawing/2014/main" id="{9EBA6604-8848-8A26-F84F-3884E37DD63A}"/>
              </a:ext>
            </a:extLst>
          </p:cNvPr>
          <p:cNvSpPr txBox="1"/>
          <p:nvPr/>
        </p:nvSpPr>
        <p:spPr>
          <a:xfrm>
            <a:off x="5410605" y="2966566"/>
            <a:ext cx="1751787" cy="462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377">
              <a:lnSpc>
                <a:spcPts val="3380"/>
              </a:lnSpc>
              <a:spcBef>
                <a:spcPct val="0"/>
              </a:spcBef>
              <a:defRPr/>
            </a:pPr>
            <a:r>
              <a:rPr lang="en-US" sz="4000" b="1" kern="0" spc="131" dirty="0" err="1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Toán</a:t>
            </a:r>
            <a:endParaRPr lang="en-US" sz="4000" b="1" kern="0" spc="13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A9926E-3BE8-8970-D2ED-479C9CB85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521" y="3429000"/>
            <a:ext cx="517595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8817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710506"/>
            <a:ext cx="11596926" cy="5766495"/>
          </a:xfrm>
          <a:custGeom>
            <a:avLst/>
            <a:gdLst>
              <a:gd name="connsiteX0" fmla="*/ 0 w 11596926"/>
              <a:gd name="connsiteY0" fmla="*/ 575035 h 5766495"/>
              <a:gd name="connsiteX1" fmla="*/ 575035 w 11596926"/>
              <a:gd name="connsiteY1" fmla="*/ 0 h 5766495"/>
              <a:gd name="connsiteX2" fmla="*/ 11021891 w 11596926"/>
              <a:gd name="connsiteY2" fmla="*/ 0 h 5766495"/>
              <a:gd name="connsiteX3" fmla="*/ 11596926 w 11596926"/>
              <a:gd name="connsiteY3" fmla="*/ 575035 h 5766495"/>
              <a:gd name="connsiteX4" fmla="*/ 11596926 w 11596926"/>
              <a:gd name="connsiteY4" fmla="*/ 5191460 h 5766495"/>
              <a:gd name="connsiteX5" fmla="*/ 11021891 w 11596926"/>
              <a:gd name="connsiteY5" fmla="*/ 5766495 h 5766495"/>
              <a:gd name="connsiteX6" fmla="*/ 575035 w 11596926"/>
              <a:gd name="connsiteY6" fmla="*/ 5766495 h 5766495"/>
              <a:gd name="connsiteX7" fmla="*/ 0 w 11596926"/>
              <a:gd name="connsiteY7" fmla="*/ 5191460 h 5766495"/>
              <a:gd name="connsiteX8" fmla="*/ 0 w 11596926"/>
              <a:gd name="connsiteY8" fmla="*/ 575035 h 576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96926" h="5766495" fill="none" extrusionOk="0">
                <a:moveTo>
                  <a:pt x="0" y="575035"/>
                </a:moveTo>
                <a:cubicBezTo>
                  <a:pt x="2097" y="314206"/>
                  <a:pt x="273377" y="26727"/>
                  <a:pt x="575035" y="0"/>
                </a:cubicBezTo>
                <a:cubicBezTo>
                  <a:pt x="2539183" y="72427"/>
                  <a:pt x="8411999" y="61419"/>
                  <a:pt x="11021891" y="0"/>
                </a:cubicBezTo>
                <a:cubicBezTo>
                  <a:pt x="11331926" y="-51957"/>
                  <a:pt x="11587907" y="254724"/>
                  <a:pt x="11596926" y="575035"/>
                </a:cubicBezTo>
                <a:cubicBezTo>
                  <a:pt x="11697802" y="1476091"/>
                  <a:pt x="11489613" y="3995470"/>
                  <a:pt x="11596926" y="5191460"/>
                </a:cubicBezTo>
                <a:cubicBezTo>
                  <a:pt x="11606994" y="5457946"/>
                  <a:pt x="11312345" y="5736083"/>
                  <a:pt x="11021891" y="5766495"/>
                </a:cubicBezTo>
                <a:cubicBezTo>
                  <a:pt x="7168952" y="5796322"/>
                  <a:pt x="2029041" y="5687189"/>
                  <a:pt x="575035" y="5766495"/>
                </a:cubicBezTo>
                <a:cubicBezTo>
                  <a:pt x="285616" y="5763311"/>
                  <a:pt x="-31461" y="5515264"/>
                  <a:pt x="0" y="5191460"/>
                </a:cubicBezTo>
                <a:cubicBezTo>
                  <a:pt x="50037" y="4703891"/>
                  <a:pt x="770" y="1628309"/>
                  <a:pt x="0" y="575035"/>
                </a:cubicBezTo>
                <a:close/>
              </a:path>
              <a:path w="11596926" h="5766495" stroke="0" extrusionOk="0">
                <a:moveTo>
                  <a:pt x="0" y="575035"/>
                </a:moveTo>
                <a:cubicBezTo>
                  <a:pt x="33622" y="266617"/>
                  <a:pt x="277798" y="42391"/>
                  <a:pt x="575035" y="0"/>
                </a:cubicBezTo>
                <a:cubicBezTo>
                  <a:pt x="3921488" y="123000"/>
                  <a:pt x="5900356" y="-96860"/>
                  <a:pt x="11021891" y="0"/>
                </a:cubicBezTo>
                <a:cubicBezTo>
                  <a:pt x="11317664" y="-16622"/>
                  <a:pt x="11605933" y="239294"/>
                  <a:pt x="11596926" y="575035"/>
                </a:cubicBezTo>
                <a:cubicBezTo>
                  <a:pt x="11600099" y="1609321"/>
                  <a:pt x="11691193" y="3933779"/>
                  <a:pt x="11596926" y="5191460"/>
                </a:cubicBezTo>
                <a:cubicBezTo>
                  <a:pt x="11577900" y="5515936"/>
                  <a:pt x="11280654" y="5756869"/>
                  <a:pt x="11021891" y="5766495"/>
                </a:cubicBezTo>
                <a:cubicBezTo>
                  <a:pt x="6810208" y="5605788"/>
                  <a:pt x="3341838" y="5806162"/>
                  <a:pt x="575035" y="5766495"/>
                </a:cubicBezTo>
                <a:cubicBezTo>
                  <a:pt x="221223" y="5759178"/>
                  <a:pt x="-22952" y="5498645"/>
                  <a:pt x="0" y="5191460"/>
                </a:cubicBezTo>
                <a:cubicBezTo>
                  <a:pt x="32216" y="4497147"/>
                  <a:pt x="57206" y="1618647"/>
                  <a:pt x="0" y="5750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699160" y="1052600"/>
            <a:ext cx="11140415" cy="1077218"/>
            <a:chOff x="1046203" y="850875"/>
            <a:chExt cx="11140414" cy="1077218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46203" y="85087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3" y="850875"/>
              <a:ext cx="102560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a)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Khung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của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một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bức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tranh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dạng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hình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cạnh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75 cm.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Hỏi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chu vi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của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khung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bức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tranh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đó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bằng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bao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nhiêu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mét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98F4DAF-E61D-5764-8E35-32ED7D130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146" y="2514600"/>
            <a:ext cx="2832042" cy="2628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4D611-2CD7-1CEA-B0A1-1CB2E0F369CE}"/>
              </a:ext>
            </a:extLst>
          </p:cNvPr>
          <p:cNvSpPr txBox="1"/>
          <p:nvPr/>
        </p:nvSpPr>
        <p:spPr>
          <a:xfrm>
            <a:off x="685800" y="2600325"/>
            <a:ext cx="7667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 Chu vi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khung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bức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tranh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75 x 4 = 300 (cm)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Đổi</a:t>
            </a:r>
            <a:r>
              <a:rPr lang="en-US" sz="3600" b="1" dirty="0">
                <a:solidFill>
                  <a:srgbClr val="FF0000"/>
                </a:solidFill>
              </a:rPr>
              <a:t>: 300 cm = 3 m</a:t>
            </a:r>
          </a:p>
          <a:p>
            <a:pPr algn="r"/>
            <a:r>
              <a:rPr lang="en-US" sz="3600" b="1" dirty="0" err="1">
                <a:solidFill>
                  <a:srgbClr val="FF0000"/>
                </a:solidFill>
              </a:rPr>
              <a:t>Đáp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3 m.</a:t>
            </a:r>
          </a:p>
        </p:txBody>
      </p:sp>
    </p:spTree>
    <p:extLst>
      <p:ext uri="{BB962C8B-B14F-4D97-AF65-F5344CB8AC3E}">
        <p14:creationId xmlns:p14="http://schemas.microsoft.com/office/powerpoint/2010/main" val="31594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710506"/>
            <a:ext cx="11596926" cy="5766495"/>
          </a:xfrm>
          <a:custGeom>
            <a:avLst/>
            <a:gdLst>
              <a:gd name="connsiteX0" fmla="*/ 0 w 11596926"/>
              <a:gd name="connsiteY0" fmla="*/ 575035 h 5766495"/>
              <a:gd name="connsiteX1" fmla="*/ 575035 w 11596926"/>
              <a:gd name="connsiteY1" fmla="*/ 0 h 5766495"/>
              <a:gd name="connsiteX2" fmla="*/ 11021891 w 11596926"/>
              <a:gd name="connsiteY2" fmla="*/ 0 h 5766495"/>
              <a:gd name="connsiteX3" fmla="*/ 11596926 w 11596926"/>
              <a:gd name="connsiteY3" fmla="*/ 575035 h 5766495"/>
              <a:gd name="connsiteX4" fmla="*/ 11596926 w 11596926"/>
              <a:gd name="connsiteY4" fmla="*/ 5191460 h 5766495"/>
              <a:gd name="connsiteX5" fmla="*/ 11021891 w 11596926"/>
              <a:gd name="connsiteY5" fmla="*/ 5766495 h 5766495"/>
              <a:gd name="connsiteX6" fmla="*/ 575035 w 11596926"/>
              <a:gd name="connsiteY6" fmla="*/ 5766495 h 5766495"/>
              <a:gd name="connsiteX7" fmla="*/ 0 w 11596926"/>
              <a:gd name="connsiteY7" fmla="*/ 5191460 h 5766495"/>
              <a:gd name="connsiteX8" fmla="*/ 0 w 11596926"/>
              <a:gd name="connsiteY8" fmla="*/ 575035 h 576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96926" h="5766495" fill="none" extrusionOk="0">
                <a:moveTo>
                  <a:pt x="0" y="575035"/>
                </a:moveTo>
                <a:cubicBezTo>
                  <a:pt x="2097" y="314206"/>
                  <a:pt x="273377" y="26727"/>
                  <a:pt x="575035" y="0"/>
                </a:cubicBezTo>
                <a:cubicBezTo>
                  <a:pt x="2539183" y="72427"/>
                  <a:pt x="8411999" y="61419"/>
                  <a:pt x="11021891" y="0"/>
                </a:cubicBezTo>
                <a:cubicBezTo>
                  <a:pt x="11331926" y="-51957"/>
                  <a:pt x="11587907" y="254724"/>
                  <a:pt x="11596926" y="575035"/>
                </a:cubicBezTo>
                <a:cubicBezTo>
                  <a:pt x="11697802" y="1476091"/>
                  <a:pt x="11489613" y="3995470"/>
                  <a:pt x="11596926" y="5191460"/>
                </a:cubicBezTo>
                <a:cubicBezTo>
                  <a:pt x="11606994" y="5457946"/>
                  <a:pt x="11312345" y="5736083"/>
                  <a:pt x="11021891" y="5766495"/>
                </a:cubicBezTo>
                <a:cubicBezTo>
                  <a:pt x="7168952" y="5796322"/>
                  <a:pt x="2029041" y="5687189"/>
                  <a:pt x="575035" y="5766495"/>
                </a:cubicBezTo>
                <a:cubicBezTo>
                  <a:pt x="285616" y="5763311"/>
                  <a:pt x="-31461" y="5515264"/>
                  <a:pt x="0" y="5191460"/>
                </a:cubicBezTo>
                <a:cubicBezTo>
                  <a:pt x="50037" y="4703891"/>
                  <a:pt x="770" y="1628309"/>
                  <a:pt x="0" y="575035"/>
                </a:cubicBezTo>
                <a:close/>
              </a:path>
              <a:path w="11596926" h="5766495" stroke="0" extrusionOk="0">
                <a:moveTo>
                  <a:pt x="0" y="575035"/>
                </a:moveTo>
                <a:cubicBezTo>
                  <a:pt x="33622" y="266617"/>
                  <a:pt x="277798" y="42391"/>
                  <a:pt x="575035" y="0"/>
                </a:cubicBezTo>
                <a:cubicBezTo>
                  <a:pt x="3921488" y="123000"/>
                  <a:pt x="5900356" y="-96860"/>
                  <a:pt x="11021891" y="0"/>
                </a:cubicBezTo>
                <a:cubicBezTo>
                  <a:pt x="11317664" y="-16622"/>
                  <a:pt x="11605933" y="239294"/>
                  <a:pt x="11596926" y="575035"/>
                </a:cubicBezTo>
                <a:cubicBezTo>
                  <a:pt x="11600099" y="1609321"/>
                  <a:pt x="11691193" y="3933779"/>
                  <a:pt x="11596926" y="5191460"/>
                </a:cubicBezTo>
                <a:cubicBezTo>
                  <a:pt x="11577900" y="5515936"/>
                  <a:pt x="11280654" y="5756869"/>
                  <a:pt x="11021891" y="5766495"/>
                </a:cubicBezTo>
                <a:cubicBezTo>
                  <a:pt x="6810208" y="5605788"/>
                  <a:pt x="3341838" y="5806162"/>
                  <a:pt x="575035" y="5766495"/>
                </a:cubicBezTo>
                <a:cubicBezTo>
                  <a:pt x="221223" y="5759178"/>
                  <a:pt x="-22952" y="5498645"/>
                  <a:pt x="0" y="5191460"/>
                </a:cubicBezTo>
                <a:cubicBezTo>
                  <a:pt x="32216" y="4497147"/>
                  <a:pt x="57206" y="1618647"/>
                  <a:pt x="0" y="5750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699160" y="1052600"/>
            <a:ext cx="11140415" cy="1077218"/>
            <a:chOff x="1046203" y="850875"/>
            <a:chExt cx="11140414" cy="1077218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46203" y="85087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3" y="850875"/>
              <a:ext cx="102560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a)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Khung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bức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vuông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cạnh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75 cm.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Hỏi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chu vi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khung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bức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bao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nhiêu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mét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224D611-2CD7-1CEA-B0A1-1CB2E0F369CE}"/>
              </a:ext>
            </a:extLst>
          </p:cNvPr>
          <p:cNvSpPr txBox="1"/>
          <p:nvPr/>
        </p:nvSpPr>
        <p:spPr>
          <a:xfrm>
            <a:off x="-66675" y="2581275"/>
            <a:ext cx="7667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Diện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tích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mảnh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văn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21 x 9 = 189 (</a:t>
            </a:r>
            <a:r>
              <a:rPr lang="en-US" sz="3600" b="1" dirty="0">
                <a:solidFill>
                  <a:srgbClr val="FF0000"/>
                </a:solidFill>
                <a:latin typeface="OpenSans"/>
              </a:rPr>
              <a:t>cm</a:t>
            </a:r>
            <a:r>
              <a:rPr lang="en-US" sz="3600" b="1" baseline="30000" dirty="0">
                <a:solidFill>
                  <a:srgbClr val="FF0000"/>
                </a:solidFill>
                <a:latin typeface="OpenSans"/>
              </a:rPr>
              <a:t>2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</a:p>
          <a:p>
            <a:pPr lvl="0" algn="r"/>
            <a:r>
              <a:rPr lang="en-US" sz="3600" b="1" dirty="0" err="1">
                <a:solidFill>
                  <a:srgbClr val="FF0000"/>
                </a:solidFill>
              </a:rPr>
              <a:t>Đáp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189 </a:t>
            </a:r>
            <a:r>
              <a:rPr lang="en-US" sz="3600" b="1" dirty="0">
                <a:solidFill>
                  <a:srgbClr val="FF0000"/>
                </a:solidFill>
                <a:latin typeface="OpenSans"/>
              </a:rPr>
              <a:t>cm</a:t>
            </a:r>
            <a:r>
              <a:rPr lang="en-US" sz="3600" b="1" baseline="30000" dirty="0">
                <a:solidFill>
                  <a:srgbClr val="FF0000"/>
                </a:solidFill>
                <a:latin typeface="OpenSans"/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B1037-A1F8-8734-7E09-97AFD6E41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912" y="2714625"/>
            <a:ext cx="40290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1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320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534795" y="696595"/>
            <a:ext cx="10365105" cy="159702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FF3FF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448435" y="508635"/>
            <a:ext cx="10365105" cy="1597025"/>
          </a:xfrm>
          <a:prstGeom prst="roundRect">
            <a:avLst/>
          </a:prstGeom>
          <a:solidFill>
            <a:srgbClr val="AFF3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64025" y="3319780"/>
            <a:ext cx="3650615" cy="3650615"/>
          </a:xfrm>
          <a:prstGeom prst="rect">
            <a:avLst/>
          </a:prstGeom>
        </p:spPr>
      </p:pic>
      <p:sp>
        <p:nvSpPr>
          <p:cNvPr id="45" name="Text Box 44"/>
          <p:cNvSpPr txBox="1"/>
          <p:nvPr/>
        </p:nvSpPr>
        <p:spPr>
          <a:xfrm>
            <a:off x="2046605" y="596900"/>
            <a:ext cx="976693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chắn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mọi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Box 45"/>
          <p:cNvSpPr txBox="1"/>
          <p:nvPr/>
        </p:nvSpPr>
        <p:spPr>
          <a:xfrm rot="20220000">
            <a:off x="3157855" y="3926840"/>
            <a:ext cx="137922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 thể</a:t>
            </a:r>
            <a:endParaRPr kumimoji="0" lang="en-US" sz="36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 Box 46"/>
          <p:cNvSpPr txBox="1"/>
          <p:nvPr/>
        </p:nvSpPr>
        <p:spPr>
          <a:xfrm rot="1680000">
            <a:off x="7851775" y="3776980"/>
            <a:ext cx="137922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 thể</a:t>
            </a:r>
            <a:endParaRPr kumimoji="0" lang="en-US" sz="36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 Box 47"/>
          <p:cNvSpPr txBox="1"/>
          <p:nvPr/>
        </p:nvSpPr>
        <p:spPr>
          <a:xfrm rot="480000">
            <a:off x="5403850" y="2792730"/>
            <a:ext cx="264541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chắc chắn</a:t>
            </a:r>
            <a:endParaRPr kumimoji="0" lang="en-US" sz="3600" b="1" i="0" u="sng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48"/>
          <p:cNvSpPr txBox="1"/>
          <p:nvPr/>
        </p:nvSpPr>
        <p:spPr>
          <a:xfrm rot="21240000">
            <a:off x="1720850" y="5057775"/>
            <a:ext cx="264541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chắc chắn</a:t>
            </a:r>
            <a:endParaRPr kumimoji="0" lang="en-US" sz="3600" b="1" i="0" u="sng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 Box 49"/>
          <p:cNvSpPr txBox="1"/>
          <p:nvPr/>
        </p:nvSpPr>
        <p:spPr>
          <a:xfrm rot="300000">
            <a:off x="7942580" y="5258435"/>
            <a:ext cx="254127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không thể</a:t>
            </a:r>
          </a:p>
        </p:txBody>
      </p:sp>
      <p:sp>
        <p:nvSpPr>
          <p:cNvPr id="51" name="Text Box 50"/>
          <p:cNvSpPr txBox="1"/>
          <p:nvPr/>
        </p:nvSpPr>
        <p:spPr>
          <a:xfrm rot="300000">
            <a:off x="3202305" y="2863850"/>
            <a:ext cx="254127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không thể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3" grpId="0" animBg="1"/>
      <p:bldP spid="53" grpId="1" animBg="1"/>
      <p:bldP spid="45" grpId="0"/>
      <p:bldP spid="45" grpId="1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4">
            <a:extLst>
              <a:ext uri="{FF2B5EF4-FFF2-40B4-BE49-F238E27FC236}">
                <a16:creationId xmlns:a16="http://schemas.microsoft.com/office/drawing/2014/main" id="{84375800-9882-026B-4FEB-8F8094409AC7}"/>
              </a:ext>
            </a:extLst>
          </p:cNvPr>
          <p:cNvSpPr/>
          <p:nvPr/>
        </p:nvSpPr>
        <p:spPr>
          <a:xfrm>
            <a:off x="3369945" y="886285"/>
            <a:ext cx="6398896" cy="2111499"/>
          </a:xfrm>
          <a:custGeom>
            <a:avLst/>
            <a:gdLst>
              <a:gd name="connsiteX0" fmla="*/ 0 w 6398896"/>
              <a:gd name="connsiteY0" fmla="*/ 434082 h 2111499"/>
              <a:gd name="connsiteX1" fmla="*/ 905163 w 6398896"/>
              <a:gd name="connsiteY1" fmla="*/ 32863 h 2111499"/>
              <a:gd name="connsiteX2" fmla="*/ 5493732 w 6398896"/>
              <a:gd name="connsiteY2" fmla="*/ 0 h 2111499"/>
              <a:gd name="connsiteX3" fmla="*/ 6398896 w 6398896"/>
              <a:gd name="connsiteY3" fmla="*/ 434082 h 2111499"/>
              <a:gd name="connsiteX4" fmla="*/ 6398896 w 6398896"/>
              <a:gd name="connsiteY4" fmla="*/ 1064787 h 2111499"/>
              <a:gd name="connsiteX5" fmla="*/ 6398896 w 6398896"/>
              <a:gd name="connsiteY5" fmla="*/ 1776007 h 2111499"/>
              <a:gd name="connsiteX6" fmla="*/ 5828801 w 6398896"/>
              <a:gd name="connsiteY6" fmla="*/ 2111499 h 2111499"/>
              <a:gd name="connsiteX7" fmla="*/ 5066288 w 6398896"/>
              <a:gd name="connsiteY7" fmla="*/ 2111499 h 2111499"/>
              <a:gd name="connsiteX8" fmla="*/ 4408950 w 6398896"/>
              <a:gd name="connsiteY8" fmla="*/ 2111499 h 2111499"/>
              <a:gd name="connsiteX9" fmla="*/ 3699025 w 6398896"/>
              <a:gd name="connsiteY9" fmla="*/ 2111499 h 2111499"/>
              <a:gd name="connsiteX10" fmla="*/ 2989099 w 6398896"/>
              <a:gd name="connsiteY10" fmla="*/ 2111499 h 2111499"/>
              <a:gd name="connsiteX11" fmla="*/ 2489522 w 6398896"/>
              <a:gd name="connsiteY11" fmla="*/ 2111499 h 2111499"/>
              <a:gd name="connsiteX12" fmla="*/ 1779597 w 6398896"/>
              <a:gd name="connsiteY12" fmla="*/ 2111499 h 2111499"/>
              <a:gd name="connsiteX13" fmla="*/ 570094 w 6398896"/>
              <a:gd name="connsiteY13" fmla="*/ 2111499 h 2111499"/>
              <a:gd name="connsiteX14" fmla="*/ 0 w 6398896"/>
              <a:gd name="connsiteY14" fmla="*/ 1776007 h 2111499"/>
              <a:gd name="connsiteX15" fmla="*/ 0 w 6398896"/>
              <a:gd name="connsiteY15" fmla="*/ 1118464 h 2111499"/>
              <a:gd name="connsiteX16" fmla="*/ 0 w 6398896"/>
              <a:gd name="connsiteY16" fmla="*/ 434082 h 211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98896" h="2111499" fill="none" extrusionOk="0">
                <a:moveTo>
                  <a:pt x="0" y="434082"/>
                </a:moveTo>
                <a:cubicBezTo>
                  <a:pt x="10858" y="230833"/>
                  <a:pt x="638945" y="63403"/>
                  <a:pt x="905163" y="32863"/>
                </a:cubicBezTo>
                <a:cubicBezTo>
                  <a:pt x="2538865" y="68651"/>
                  <a:pt x="3627914" y="-1065"/>
                  <a:pt x="5493732" y="0"/>
                </a:cubicBezTo>
                <a:cubicBezTo>
                  <a:pt x="5809298" y="-14849"/>
                  <a:pt x="6388922" y="248713"/>
                  <a:pt x="6398896" y="434082"/>
                </a:cubicBezTo>
                <a:cubicBezTo>
                  <a:pt x="6397410" y="676676"/>
                  <a:pt x="6405459" y="839772"/>
                  <a:pt x="6398896" y="1064787"/>
                </a:cubicBezTo>
                <a:cubicBezTo>
                  <a:pt x="6392333" y="1289802"/>
                  <a:pt x="6379451" y="1532131"/>
                  <a:pt x="6398896" y="1776007"/>
                </a:cubicBezTo>
                <a:cubicBezTo>
                  <a:pt x="6414818" y="2029755"/>
                  <a:pt x="6187588" y="2145775"/>
                  <a:pt x="5828801" y="2111499"/>
                </a:cubicBezTo>
                <a:cubicBezTo>
                  <a:pt x="5483385" y="2132294"/>
                  <a:pt x="5277825" y="2074362"/>
                  <a:pt x="5066288" y="2111499"/>
                </a:cubicBezTo>
                <a:cubicBezTo>
                  <a:pt x="4854751" y="2148636"/>
                  <a:pt x="4558324" y="2138138"/>
                  <a:pt x="4408950" y="2111499"/>
                </a:cubicBezTo>
                <a:cubicBezTo>
                  <a:pt x="4259576" y="2084860"/>
                  <a:pt x="3882000" y="2091768"/>
                  <a:pt x="3699025" y="2111499"/>
                </a:cubicBezTo>
                <a:cubicBezTo>
                  <a:pt x="3516051" y="2131230"/>
                  <a:pt x="3292452" y="2121720"/>
                  <a:pt x="2989099" y="2111499"/>
                </a:cubicBezTo>
                <a:cubicBezTo>
                  <a:pt x="2685746" y="2101278"/>
                  <a:pt x="2675388" y="2120416"/>
                  <a:pt x="2489522" y="2111499"/>
                </a:cubicBezTo>
                <a:cubicBezTo>
                  <a:pt x="2303656" y="2102582"/>
                  <a:pt x="2021057" y="2082525"/>
                  <a:pt x="1779597" y="2111499"/>
                </a:cubicBezTo>
                <a:cubicBezTo>
                  <a:pt x="1538138" y="2140473"/>
                  <a:pt x="913803" y="2143955"/>
                  <a:pt x="570094" y="2111499"/>
                </a:cubicBezTo>
                <a:cubicBezTo>
                  <a:pt x="279612" y="2087273"/>
                  <a:pt x="31376" y="1956949"/>
                  <a:pt x="0" y="1776007"/>
                </a:cubicBezTo>
                <a:cubicBezTo>
                  <a:pt x="-8326" y="1585706"/>
                  <a:pt x="-10854" y="1335805"/>
                  <a:pt x="0" y="1118464"/>
                </a:cubicBezTo>
                <a:cubicBezTo>
                  <a:pt x="10854" y="901123"/>
                  <a:pt x="-18659" y="650942"/>
                  <a:pt x="0" y="434082"/>
                </a:cubicBezTo>
                <a:close/>
              </a:path>
              <a:path w="6398896" h="2111499" stroke="0" extrusionOk="0">
                <a:moveTo>
                  <a:pt x="0" y="434082"/>
                </a:moveTo>
                <a:cubicBezTo>
                  <a:pt x="54577" y="302167"/>
                  <a:pt x="566766" y="21566"/>
                  <a:pt x="905163" y="32863"/>
                </a:cubicBezTo>
                <a:cubicBezTo>
                  <a:pt x="2339057" y="15434"/>
                  <a:pt x="3826953" y="-78755"/>
                  <a:pt x="5493732" y="0"/>
                </a:cubicBezTo>
                <a:cubicBezTo>
                  <a:pt x="5767608" y="-19502"/>
                  <a:pt x="6417090" y="276484"/>
                  <a:pt x="6398896" y="434082"/>
                </a:cubicBezTo>
                <a:cubicBezTo>
                  <a:pt x="6428248" y="754717"/>
                  <a:pt x="6427468" y="849566"/>
                  <a:pt x="6398896" y="1105045"/>
                </a:cubicBezTo>
                <a:cubicBezTo>
                  <a:pt x="6370324" y="1360524"/>
                  <a:pt x="6369018" y="1571360"/>
                  <a:pt x="6398896" y="1776007"/>
                </a:cubicBezTo>
                <a:cubicBezTo>
                  <a:pt x="6337443" y="1994144"/>
                  <a:pt x="6150373" y="2124180"/>
                  <a:pt x="5828801" y="2111499"/>
                </a:cubicBezTo>
                <a:cubicBezTo>
                  <a:pt x="5475696" y="2113301"/>
                  <a:pt x="5375253" y="2115499"/>
                  <a:pt x="5066288" y="2111499"/>
                </a:cubicBezTo>
                <a:cubicBezTo>
                  <a:pt x="4757323" y="2107499"/>
                  <a:pt x="4655966" y="2122518"/>
                  <a:pt x="4514124" y="2111499"/>
                </a:cubicBezTo>
                <a:cubicBezTo>
                  <a:pt x="4372282" y="2100480"/>
                  <a:pt x="4150492" y="2124932"/>
                  <a:pt x="3804199" y="2111499"/>
                </a:cubicBezTo>
                <a:cubicBezTo>
                  <a:pt x="3457906" y="2098066"/>
                  <a:pt x="3292613" y="2108825"/>
                  <a:pt x="3094273" y="2111499"/>
                </a:cubicBezTo>
                <a:cubicBezTo>
                  <a:pt x="2895933" y="2114173"/>
                  <a:pt x="2736769" y="2126261"/>
                  <a:pt x="2436935" y="2111499"/>
                </a:cubicBezTo>
                <a:cubicBezTo>
                  <a:pt x="2137101" y="2096737"/>
                  <a:pt x="2058210" y="2107712"/>
                  <a:pt x="1937358" y="2111499"/>
                </a:cubicBezTo>
                <a:cubicBezTo>
                  <a:pt x="1816506" y="2115286"/>
                  <a:pt x="1685296" y="2117476"/>
                  <a:pt x="1437781" y="2111499"/>
                </a:cubicBezTo>
                <a:cubicBezTo>
                  <a:pt x="1190266" y="2105522"/>
                  <a:pt x="907716" y="2130162"/>
                  <a:pt x="570094" y="2111499"/>
                </a:cubicBezTo>
                <a:cubicBezTo>
                  <a:pt x="246051" y="2120224"/>
                  <a:pt x="523" y="1946136"/>
                  <a:pt x="0" y="1776007"/>
                </a:cubicBezTo>
                <a:cubicBezTo>
                  <a:pt x="-20365" y="1529389"/>
                  <a:pt x="-2749" y="1305754"/>
                  <a:pt x="0" y="1091625"/>
                </a:cubicBezTo>
                <a:cubicBezTo>
                  <a:pt x="2749" y="877496"/>
                  <a:pt x="12413" y="752279"/>
                  <a:pt x="0" y="434082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542575787">
                  <a:custGeom>
                    <a:avLst/>
                    <a:gdLst>
                      <a:gd name="connsiteX0" fmla="*/ 0 w 5238750"/>
                      <a:gd name="connsiteY0" fmla="*/ 466734 h 2800350"/>
                      <a:gd name="connsiteX1" fmla="*/ 466734 w 5238750"/>
                      <a:gd name="connsiteY1" fmla="*/ 0 h 2800350"/>
                      <a:gd name="connsiteX2" fmla="*/ 4772016 w 5238750"/>
                      <a:gd name="connsiteY2" fmla="*/ 0 h 2800350"/>
                      <a:gd name="connsiteX3" fmla="*/ 5238750 w 5238750"/>
                      <a:gd name="connsiteY3" fmla="*/ 466734 h 2800350"/>
                      <a:gd name="connsiteX4" fmla="*/ 5238750 w 5238750"/>
                      <a:gd name="connsiteY4" fmla="*/ 2333616 h 2800350"/>
                      <a:gd name="connsiteX5" fmla="*/ 4772016 w 5238750"/>
                      <a:gd name="connsiteY5" fmla="*/ 2800350 h 2800350"/>
                      <a:gd name="connsiteX6" fmla="*/ 466734 w 5238750"/>
                      <a:gd name="connsiteY6" fmla="*/ 2800350 h 2800350"/>
                      <a:gd name="connsiteX7" fmla="*/ 0 w 5238750"/>
                      <a:gd name="connsiteY7" fmla="*/ 2333616 h 2800350"/>
                      <a:gd name="connsiteX8" fmla="*/ 0 w 5238750"/>
                      <a:gd name="connsiteY8" fmla="*/ 466734 h 2800350"/>
                      <a:gd name="connsiteX0" fmla="*/ 0 w 5238750"/>
                      <a:gd name="connsiteY0" fmla="*/ 558174 h 2891790"/>
                      <a:gd name="connsiteX1" fmla="*/ 741054 w 5238750"/>
                      <a:gd name="connsiteY1" fmla="*/ 0 h 2891790"/>
                      <a:gd name="connsiteX2" fmla="*/ 4772016 w 5238750"/>
                      <a:gd name="connsiteY2" fmla="*/ 91440 h 2891790"/>
                      <a:gd name="connsiteX3" fmla="*/ 5238750 w 5238750"/>
                      <a:gd name="connsiteY3" fmla="*/ 558174 h 2891790"/>
                      <a:gd name="connsiteX4" fmla="*/ 5238750 w 5238750"/>
                      <a:gd name="connsiteY4" fmla="*/ 2425056 h 2891790"/>
                      <a:gd name="connsiteX5" fmla="*/ 4772016 w 5238750"/>
                      <a:gd name="connsiteY5" fmla="*/ 2891790 h 2891790"/>
                      <a:gd name="connsiteX6" fmla="*/ 466734 w 5238750"/>
                      <a:gd name="connsiteY6" fmla="*/ 2891790 h 2891790"/>
                      <a:gd name="connsiteX7" fmla="*/ 0 w 5238750"/>
                      <a:gd name="connsiteY7" fmla="*/ 2425056 h 2891790"/>
                      <a:gd name="connsiteX8" fmla="*/ 0 w 5238750"/>
                      <a:gd name="connsiteY8" fmla="*/ 558174 h 2891790"/>
                      <a:gd name="connsiteX0" fmla="*/ 0 w 5238750"/>
                      <a:gd name="connsiteY0" fmla="*/ 558174 h 2891790"/>
                      <a:gd name="connsiteX1" fmla="*/ 741054 w 5238750"/>
                      <a:gd name="connsiteY1" fmla="*/ 0 h 2891790"/>
                      <a:gd name="connsiteX2" fmla="*/ 4772016 w 5238750"/>
                      <a:gd name="connsiteY2" fmla="*/ 91440 h 2891790"/>
                      <a:gd name="connsiteX3" fmla="*/ 5238750 w 5238750"/>
                      <a:gd name="connsiteY3" fmla="*/ 558174 h 2891790"/>
                      <a:gd name="connsiteX4" fmla="*/ 5238750 w 5238750"/>
                      <a:gd name="connsiteY4" fmla="*/ 2425056 h 2891790"/>
                      <a:gd name="connsiteX5" fmla="*/ 4772016 w 5238750"/>
                      <a:gd name="connsiteY5" fmla="*/ 2891790 h 2891790"/>
                      <a:gd name="connsiteX6" fmla="*/ 466734 w 5238750"/>
                      <a:gd name="connsiteY6" fmla="*/ 2891790 h 2891790"/>
                      <a:gd name="connsiteX7" fmla="*/ 0 w 5238750"/>
                      <a:gd name="connsiteY7" fmla="*/ 2425056 h 2891790"/>
                      <a:gd name="connsiteX8" fmla="*/ 0 w 5238750"/>
                      <a:gd name="connsiteY8" fmla="*/ 558174 h 2891790"/>
                      <a:gd name="connsiteX0" fmla="*/ 0 w 5238750"/>
                      <a:gd name="connsiteY0" fmla="*/ 603894 h 2937510"/>
                      <a:gd name="connsiteX1" fmla="*/ 741054 w 5238750"/>
                      <a:gd name="connsiteY1" fmla="*/ 45720 h 2937510"/>
                      <a:gd name="connsiteX2" fmla="*/ 4497696 w 5238750"/>
                      <a:gd name="connsiteY2" fmla="*/ 0 h 2937510"/>
                      <a:gd name="connsiteX3" fmla="*/ 5238750 w 5238750"/>
                      <a:gd name="connsiteY3" fmla="*/ 603894 h 2937510"/>
                      <a:gd name="connsiteX4" fmla="*/ 5238750 w 5238750"/>
                      <a:gd name="connsiteY4" fmla="*/ 2470776 h 2937510"/>
                      <a:gd name="connsiteX5" fmla="*/ 4772016 w 5238750"/>
                      <a:gd name="connsiteY5" fmla="*/ 2937510 h 2937510"/>
                      <a:gd name="connsiteX6" fmla="*/ 466734 w 5238750"/>
                      <a:gd name="connsiteY6" fmla="*/ 2937510 h 2937510"/>
                      <a:gd name="connsiteX7" fmla="*/ 0 w 5238750"/>
                      <a:gd name="connsiteY7" fmla="*/ 2470776 h 2937510"/>
                      <a:gd name="connsiteX8" fmla="*/ 0 w 5238750"/>
                      <a:gd name="connsiteY8" fmla="*/ 603894 h 2937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38750" h="2937510">
                        <a:moveTo>
                          <a:pt x="0" y="603894"/>
                        </a:moveTo>
                        <a:cubicBezTo>
                          <a:pt x="0" y="346124"/>
                          <a:pt x="483284" y="45720"/>
                          <a:pt x="741054" y="45720"/>
                        </a:cubicBezTo>
                        <a:cubicBezTo>
                          <a:pt x="2023748" y="228600"/>
                          <a:pt x="3062602" y="0"/>
                          <a:pt x="4497696" y="0"/>
                        </a:cubicBezTo>
                        <a:cubicBezTo>
                          <a:pt x="4755466" y="0"/>
                          <a:pt x="5238750" y="346124"/>
                          <a:pt x="5238750" y="603894"/>
                        </a:cubicBezTo>
                        <a:lnTo>
                          <a:pt x="5238750" y="2470776"/>
                        </a:lnTo>
                        <a:cubicBezTo>
                          <a:pt x="5238750" y="2728546"/>
                          <a:pt x="5029786" y="2937510"/>
                          <a:pt x="4772016" y="2937510"/>
                        </a:cubicBezTo>
                        <a:lnTo>
                          <a:pt x="466734" y="2937510"/>
                        </a:lnTo>
                        <a:cubicBezTo>
                          <a:pt x="208964" y="2937510"/>
                          <a:pt x="0" y="2728546"/>
                          <a:pt x="0" y="2470776"/>
                        </a:cubicBezTo>
                        <a:lnTo>
                          <a:pt x="0" y="603894"/>
                        </a:ln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7C8E5-33DA-8785-B466-B15E867BE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096" y="1243140"/>
            <a:ext cx="587095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22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710506"/>
            <a:ext cx="11307899" cy="5766495"/>
          </a:xfrm>
          <a:custGeom>
            <a:avLst/>
            <a:gdLst>
              <a:gd name="connsiteX0" fmla="*/ 0 w 11307899"/>
              <a:gd name="connsiteY0" fmla="*/ 575035 h 5766495"/>
              <a:gd name="connsiteX1" fmla="*/ 575035 w 11307899"/>
              <a:gd name="connsiteY1" fmla="*/ 0 h 5766495"/>
              <a:gd name="connsiteX2" fmla="*/ 10732864 w 11307899"/>
              <a:gd name="connsiteY2" fmla="*/ 0 h 5766495"/>
              <a:gd name="connsiteX3" fmla="*/ 11307899 w 11307899"/>
              <a:gd name="connsiteY3" fmla="*/ 575035 h 5766495"/>
              <a:gd name="connsiteX4" fmla="*/ 11307899 w 11307899"/>
              <a:gd name="connsiteY4" fmla="*/ 5191460 h 5766495"/>
              <a:gd name="connsiteX5" fmla="*/ 10732864 w 11307899"/>
              <a:gd name="connsiteY5" fmla="*/ 5766495 h 5766495"/>
              <a:gd name="connsiteX6" fmla="*/ 575035 w 11307899"/>
              <a:gd name="connsiteY6" fmla="*/ 5766495 h 5766495"/>
              <a:gd name="connsiteX7" fmla="*/ 0 w 11307899"/>
              <a:gd name="connsiteY7" fmla="*/ 5191460 h 5766495"/>
              <a:gd name="connsiteX8" fmla="*/ 0 w 11307899"/>
              <a:gd name="connsiteY8" fmla="*/ 575035 h 576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5766495" fill="none" extrusionOk="0">
                <a:moveTo>
                  <a:pt x="0" y="575035"/>
                </a:moveTo>
                <a:cubicBezTo>
                  <a:pt x="2097" y="314206"/>
                  <a:pt x="273377" y="26727"/>
                  <a:pt x="575035" y="0"/>
                </a:cubicBezTo>
                <a:cubicBezTo>
                  <a:pt x="1997573" y="72427"/>
                  <a:pt x="7158299" y="61419"/>
                  <a:pt x="10732864" y="0"/>
                </a:cubicBezTo>
                <a:cubicBezTo>
                  <a:pt x="11042899" y="-51957"/>
                  <a:pt x="11298880" y="254724"/>
                  <a:pt x="11307899" y="575035"/>
                </a:cubicBezTo>
                <a:cubicBezTo>
                  <a:pt x="11408775" y="1476091"/>
                  <a:pt x="11200586" y="3995470"/>
                  <a:pt x="11307899" y="5191460"/>
                </a:cubicBezTo>
                <a:cubicBezTo>
                  <a:pt x="11317967" y="5457946"/>
                  <a:pt x="11023318" y="5736083"/>
                  <a:pt x="10732864" y="5766495"/>
                </a:cubicBezTo>
                <a:cubicBezTo>
                  <a:pt x="5725896" y="5796322"/>
                  <a:pt x="3141163" y="5687189"/>
                  <a:pt x="575035" y="5766495"/>
                </a:cubicBezTo>
                <a:cubicBezTo>
                  <a:pt x="285616" y="5763311"/>
                  <a:pt x="-31461" y="5515264"/>
                  <a:pt x="0" y="5191460"/>
                </a:cubicBezTo>
                <a:cubicBezTo>
                  <a:pt x="50037" y="4703891"/>
                  <a:pt x="770" y="1628309"/>
                  <a:pt x="0" y="575035"/>
                </a:cubicBezTo>
                <a:close/>
              </a:path>
              <a:path w="11307899" h="5766495" stroke="0" extrusionOk="0">
                <a:moveTo>
                  <a:pt x="0" y="575035"/>
                </a:moveTo>
                <a:cubicBezTo>
                  <a:pt x="33622" y="266617"/>
                  <a:pt x="277798" y="42391"/>
                  <a:pt x="575035" y="0"/>
                </a:cubicBezTo>
                <a:cubicBezTo>
                  <a:pt x="4817472" y="123000"/>
                  <a:pt x="6526595" y="-96860"/>
                  <a:pt x="10732864" y="0"/>
                </a:cubicBezTo>
                <a:cubicBezTo>
                  <a:pt x="11028637" y="-16622"/>
                  <a:pt x="11316906" y="239294"/>
                  <a:pt x="11307899" y="575035"/>
                </a:cubicBezTo>
                <a:cubicBezTo>
                  <a:pt x="11311072" y="1609321"/>
                  <a:pt x="11402166" y="3933779"/>
                  <a:pt x="11307899" y="5191460"/>
                </a:cubicBezTo>
                <a:cubicBezTo>
                  <a:pt x="11288873" y="5515936"/>
                  <a:pt x="10991627" y="5756869"/>
                  <a:pt x="10732864" y="5766495"/>
                </a:cubicBezTo>
                <a:cubicBezTo>
                  <a:pt x="6387552" y="5605788"/>
                  <a:pt x="5410685" y="5806162"/>
                  <a:pt x="575035" y="5766495"/>
                </a:cubicBezTo>
                <a:cubicBezTo>
                  <a:pt x="221223" y="5759178"/>
                  <a:pt x="-22952" y="5498645"/>
                  <a:pt x="0" y="5191460"/>
                </a:cubicBezTo>
                <a:cubicBezTo>
                  <a:pt x="32216" y="4497147"/>
                  <a:pt x="57206" y="1618647"/>
                  <a:pt x="0" y="5750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699160" y="1052600"/>
            <a:ext cx="10293385" cy="769441"/>
            <a:chOff x="1046203" y="850875"/>
            <a:chExt cx="10293384" cy="769441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46203" y="85087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3600" b="1" dirty="0">
                  <a:solidFill>
                    <a:srgbClr val="FFFFFF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3" y="850875"/>
              <a:ext cx="9409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4000" b="1" dirty="0" err="1">
                  <a:solidFill>
                    <a:srgbClr val="000000"/>
                  </a:solidFill>
                  <a:latin typeface="Calibri"/>
                </a:rPr>
                <a:t>Đặt</a:t>
              </a:r>
              <a:r>
                <a:rPr lang="en-US" sz="4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/>
                </a:rPr>
                <a:t>tính</a:t>
              </a:r>
              <a:r>
                <a:rPr lang="en-US" sz="4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/>
                </a:rPr>
                <a:t>rồi</a:t>
              </a:r>
              <a:r>
                <a:rPr lang="en-US" sz="4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/>
                </a:rPr>
                <a:t>tính</a:t>
              </a:r>
              <a:endParaRPr lang="en-US" sz="4000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282D5AF-AA00-AD06-7674-FDC5A2D2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142981"/>
            <a:ext cx="10496550" cy="367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710506"/>
            <a:ext cx="11307899" cy="5766495"/>
          </a:xfrm>
          <a:custGeom>
            <a:avLst/>
            <a:gdLst>
              <a:gd name="connsiteX0" fmla="*/ 0 w 11307899"/>
              <a:gd name="connsiteY0" fmla="*/ 575035 h 5766495"/>
              <a:gd name="connsiteX1" fmla="*/ 575035 w 11307899"/>
              <a:gd name="connsiteY1" fmla="*/ 0 h 5766495"/>
              <a:gd name="connsiteX2" fmla="*/ 10732864 w 11307899"/>
              <a:gd name="connsiteY2" fmla="*/ 0 h 5766495"/>
              <a:gd name="connsiteX3" fmla="*/ 11307899 w 11307899"/>
              <a:gd name="connsiteY3" fmla="*/ 575035 h 5766495"/>
              <a:gd name="connsiteX4" fmla="*/ 11307899 w 11307899"/>
              <a:gd name="connsiteY4" fmla="*/ 5191460 h 5766495"/>
              <a:gd name="connsiteX5" fmla="*/ 10732864 w 11307899"/>
              <a:gd name="connsiteY5" fmla="*/ 5766495 h 5766495"/>
              <a:gd name="connsiteX6" fmla="*/ 575035 w 11307899"/>
              <a:gd name="connsiteY6" fmla="*/ 5766495 h 5766495"/>
              <a:gd name="connsiteX7" fmla="*/ 0 w 11307899"/>
              <a:gd name="connsiteY7" fmla="*/ 5191460 h 5766495"/>
              <a:gd name="connsiteX8" fmla="*/ 0 w 11307899"/>
              <a:gd name="connsiteY8" fmla="*/ 575035 h 576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5766495" fill="none" extrusionOk="0">
                <a:moveTo>
                  <a:pt x="0" y="575035"/>
                </a:moveTo>
                <a:cubicBezTo>
                  <a:pt x="2097" y="314206"/>
                  <a:pt x="273377" y="26727"/>
                  <a:pt x="575035" y="0"/>
                </a:cubicBezTo>
                <a:cubicBezTo>
                  <a:pt x="1997573" y="72427"/>
                  <a:pt x="7158299" y="61419"/>
                  <a:pt x="10732864" y="0"/>
                </a:cubicBezTo>
                <a:cubicBezTo>
                  <a:pt x="11042899" y="-51957"/>
                  <a:pt x="11298880" y="254724"/>
                  <a:pt x="11307899" y="575035"/>
                </a:cubicBezTo>
                <a:cubicBezTo>
                  <a:pt x="11408775" y="1476091"/>
                  <a:pt x="11200586" y="3995470"/>
                  <a:pt x="11307899" y="5191460"/>
                </a:cubicBezTo>
                <a:cubicBezTo>
                  <a:pt x="11317967" y="5457946"/>
                  <a:pt x="11023318" y="5736083"/>
                  <a:pt x="10732864" y="5766495"/>
                </a:cubicBezTo>
                <a:cubicBezTo>
                  <a:pt x="5725896" y="5796322"/>
                  <a:pt x="3141163" y="5687189"/>
                  <a:pt x="575035" y="5766495"/>
                </a:cubicBezTo>
                <a:cubicBezTo>
                  <a:pt x="285616" y="5763311"/>
                  <a:pt x="-31461" y="5515264"/>
                  <a:pt x="0" y="5191460"/>
                </a:cubicBezTo>
                <a:cubicBezTo>
                  <a:pt x="50037" y="4703891"/>
                  <a:pt x="770" y="1628309"/>
                  <a:pt x="0" y="575035"/>
                </a:cubicBezTo>
                <a:close/>
              </a:path>
              <a:path w="11307899" h="5766495" stroke="0" extrusionOk="0">
                <a:moveTo>
                  <a:pt x="0" y="575035"/>
                </a:moveTo>
                <a:cubicBezTo>
                  <a:pt x="33622" y="266617"/>
                  <a:pt x="277798" y="42391"/>
                  <a:pt x="575035" y="0"/>
                </a:cubicBezTo>
                <a:cubicBezTo>
                  <a:pt x="4817472" y="123000"/>
                  <a:pt x="6526595" y="-96860"/>
                  <a:pt x="10732864" y="0"/>
                </a:cubicBezTo>
                <a:cubicBezTo>
                  <a:pt x="11028637" y="-16622"/>
                  <a:pt x="11316906" y="239294"/>
                  <a:pt x="11307899" y="575035"/>
                </a:cubicBezTo>
                <a:cubicBezTo>
                  <a:pt x="11311072" y="1609321"/>
                  <a:pt x="11402166" y="3933779"/>
                  <a:pt x="11307899" y="5191460"/>
                </a:cubicBezTo>
                <a:cubicBezTo>
                  <a:pt x="11288873" y="5515936"/>
                  <a:pt x="10991627" y="5756869"/>
                  <a:pt x="10732864" y="5766495"/>
                </a:cubicBezTo>
                <a:cubicBezTo>
                  <a:pt x="6387552" y="5605788"/>
                  <a:pt x="5410685" y="5806162"/>
                  <a:pt x="575035" y="5766495"/>
                </a:cubicBezTo>
                <a:cubicBezTo>
                  <a:pt x="221223" y="5759178"/>
                  <a:pt x="-22952" y="5498645"/>
                  <a:pt x="0" y="5191460"/>
                </a:cubicBezTo>
                <a:cubicBezTo>
                  <a:pt x="32216" y="4497147"/>
                  <a:pt x="57206" y="1618647"/>
                  <a:pt x="0" y="5750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346D2D-6F6C-AC39-D9A8-2A1570207A60}"/>
              </a:ext>
            </a:extLst>
          </p:cNvPr>
          <p:cNvSpPr txBox="1"/>
          <p:nvPr/>
        </p:nvSpPr>
        <p:spPr>
          <a:xfrm>
            <a:off x="2562157" y="2651340"/>
            <a:ext cx="3653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40 279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FB6C4C-470C-94AE-F85F-DD049B36B10B}"/>
              </a:ext>
            </a:extLst>
          </p:cNvPr>
          <p:cNvSpPr txBox="1"/>
          <p:nvPr/>
        </p:nvSpPr>
        <p:spPr>
          <a:xfrm>
            <a:off x="3144136" y="3727791"/>
            <a:ext cx="4068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1 620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9D983C-BA67-8825-393A-8CEE1B5C82FB}"/>
              </a:ext>
            </a:extLst>
          </p:cNvPr>
          <p:cNvSpPr/>
          <p:nvPr/>
        </p:nvSpPr>
        <p:spPr>
          <a:xfrm>
            <a:off x="2089676" y="3856131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4F274B-ED27-C3FC-E020-072D2A24F02B}"/>
              </a:ext>
            </a:extLst>
          </p:cNvPr>
          <p:cNvSpPr/>
          <p:nvPr/>
        </p:nvSpPr>
        <p:spPr>
          <a:xfrm>
            <a:off x="2844408" y="4874946"/>
            <a:ext cx="2680092" cy="4571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E83F69-A5A5-FB3F-E071-0B41D97C3274}"/>
              </a:ext>
            </a:extLst>
          </p:cNvPr>
          <p:cNvSpPr txBox="1"/>
          <p:nvPr/>
        </p:nvSpPr>
        <p:spPr>
          <a:xfrm>
            <a:off x="4873413" y="4752796"/>
            <a:ext cx="679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DFA6ED-AFE3-FFD1-29B7-307691EC3DAD}"/>
              </a:ext>
            </a:extLst>
          </p:cNvPr>
          <p:cNvSpPr txBox="1"/>
          <p:nvPr/>
        </p:nvSpPr>
        <p:spPr>
          <a:xfrm>
            <a:off x="4390269" y="4752504"/>
            <a:ext cx="581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EB9C03-60A0-BED3-9E64-05D62A6EF140}"/>
              </a:ext>
            </a:extLst>
          </p:cNvPr>
          <p:cNvSpPr txBox="1"/>
          <p:nvPr/>
        </p:nvSpPr>
        <p:spPr>
          <a:xfrm>
            <a:off x="3864699" y="4731212"/>
            <a:ext cx="74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901190-0CD8-107D-A54D-E6E38E2F9FC4}"/>
              </a:ext>
            </a:extLst>
          </p:cNvPr>
          <p:cNvSpPr txBox="1"/>
          <p:nvPr/>
        </p:nvSpPr>
        <p:spPr>
          <a:xfrm>
            <a:off x="3150323" y="4731212"/>
            <a:ext cx="96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3973B22-82DB-F7DD-E5A3-556D51FFBB2D}"/>
              </a:ext>
            </a:extLst>
          </p:cNvPr>
          <p:cNvSpPr/>
          <p:nvPr/>
        </p:nvSpPr>
        <p:spPr>
          <a:xfrm rot="16200000">
            <a:off x="2089676" y="3856131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1348112-74D8-2303-BFE0-2FFF2FDC3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955787"/>
            <a:ext cx="3795712" cy="156833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2F07E28-DA34-5A12-C283-A37B93E5707D}"/>
              </a:ext>
            </a:extLst>
          </p:cNvPr>
          <p:cNvSpPr txBox="1"/>
          <p:nvPr/>
        </p:nvSpPr>
        <p:spPr>
          <a:xfrm>
            <a:off x="2731224" y="4731212"/>
            <a:ext cx="345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1CE1DC-F557-29EE-8827-88309B4B4A34}"/>
              </a:ext>
            </a:extLst>
          </p:cNvPr>
          <p:cNvSpPr txBox="1"/>
          <p:nvPr/>
        </p:nvSpPr>
        <p:spPr>
          <a:xfrm>
            <a:off x="6876982" y="2679915"/>
            <a:ext cx="3653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78 175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BA0E408-A800-DB8B-4A7E-1C6770ADA722}"/>
              </a:ext>
            </a:extLst>
          </p:cNvPr>
          <p:cNvSpPr txBox="1"/>
          <p:nvPr/>
        </p:nvSpPr>
        <p:spPr>
          <a:xfrm>
            <a:off x="7458961" y="3756366"/>
            <a:ext cx="4068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2 155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DA4488E-7B6B-8682-15A3-35B1F2AA0591}"/>
              </a:ext>
            </a:extLst>
          </p:cNvPr>
          <p:cNvSpPr/>
          <p:nvPr/>
        </p:nvSpPr>
        <p:spPr>
          <a:xfrm>
            <a:off x="6404501" y="3884706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35FB76E-6096-6AE0-81CD-77AE3872D295}"/>
              </a:ext>
            </a:extLst>
          </p:cNvPr>
          <p:cNvSpPr/>
          <p:nvPr/>
        </p:nvSpPr>
        <p:spPr>
          <a:xfrm>
            <a:off x="7159233" y="4903521"/>
            <a:ext cx="2680092" cy="4571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17587C-D6A9-0A07-D3B5-DD5226D01F6D}"/>
              </a:ext>
            </a:extLst>
          </p:cNvPr>
          <p:cNvSpPr txBox="1"/>
          <p:nvPr/>
        </p:nvSpPr>
        <p:spPr>
          <a:xfrm>
            <a:off x="9188238" y="4781371"/>
            <a:ext cx="679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8E6B1C-8F45-06AD-8A96-A5753750E9BE}"/>
              </a:ext>
            </a:extLst>
          </p:cNvPr>
          <p:cNvSpPr txBox="1"/>
          <p:nvPr/>
        </p:nvSpPr>
        <p:spPr>
          <a:xfrm>
            <a:off x="8705094" y="4781079"/>
            <a:ext cx="581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D316C2C-1A3C-80C1-8810-1F39EA424770}"/>
              </a:ext>
            </a:extLst>
          </p:cNvPr>
          <p:cNvSpPr txBox="1"/>
          <p:nvPr/>
        </p:nvSpPr>
        <p:spPr>
          <a:xfrm>
            <a:off x="8179524" y="4759787"/>
            <a:ext cx="74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0AAB4A-5151-75B7-57F8-E6D5FE5CA909}"/>
              </a:ext>
            </a:extLst>
          </p:cNvPr>
          <p:cNvSpPr txBox="1"/>
          <p:nvPr/>
        </p:nvSpPr>
        <p:spPr>
          <a:xfrm>
            <a:off x="7465148" y="4759787"/>
            <a:ext cx="96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C9EABF-1CE4-D90C-ED70-EEB93EDB3E5B}"/>
              </a:ext>
            </a:extLst>
          </p:cNvPr>
          <p:cNvSpPr txBox="1"/>
          <p:nvPr/>
        </p:nvSpPr>
        <p:spPr>
          <a:xfrm>
            <a:off x="7046049" y="4759787"/>
            <a:ext cx="345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367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1" grpId="0"/>
      <p:bldP spid="42" grpId="0" animBg="1"/>
      <p:bldP spid="56" grpId="0"/>
      <p:bldP spid="57" grpId="0"/>
      <p:bldP spid="58" grpId="0"/>
      <p:bldP spid="59" grpId="0" animBg="1"/>
      <p:bldP spid="60" grpId="0" animBg="1"/>
      <p:bldP spid="61" grpId="0"/>
      <p:bldP spid="62" grpId="0"/>
      <p:bldP spid="63" grpId="0"/>
      <p:bldP spid="64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710506"/>
            <a:ext cx="11307899" cy="5766495"/>
          </a:xfrm>
          <a:custGeom>
            <a:avLst/>
            <a:gdLst>
              <a:gd name="connsiteX0" fmla="*/ 0 w 11307899"/>
              <a:gd name="connsiteY0" fmla="*/ 575035 h 5766495"/>
              <a:gd name="connsiteX1" fmla="*/ 575035 w 11307899"/>
              <a:gd name="connsiteY1" fmla="*/ 0 h 5766495"/>
              <a:gd name="connsiteX2" fmla="*/ 10732864 w 11307899"/>
              <a:gd name="connsiteY2" fmla="*/ 0 h 5766495"/>
              <a:gd name="connsiteX3" fmla="*/ 11307899 w 11307899"/>
              <a:gd name="connsiteY3" fmla="*/ 575035 h 5766495"/>
              <a:gd name="connsiteX4" fmla="*/ 11307899 w 11307899"/>
              <a:gd name="connsiteY4" fmla="*/ 5191460 h 5766495"/>
              <a:gd name="connsiteX5" fmla="*/ 10732864 w 11307899"/>
              <a:gd name="connsiteY5" fmla="*/ 5766495 h 5766495"/>
              <a:gd name="connsiteX6" fmla="*/ 575035 w 11307899"/>
              <a:gd name="connsiteY6" fmla="*/ 5766495 h 5766495"/>
              <a:gd name="connsiteX7" fmla="*/ 0 w 11307899"/>
              <a:gd name="connsiteY7" fmla="*/ 5191460 h 5766495"/>
              <a:gd name="connsiteX8" fmla="*/ 0 w 11307899"/>
              <a:gd name="connsiteY8" fmla="*/ 575035 h 576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5766495" fill="none" extrusionOk="0">
                <a:moveTo>
                  <a:pt x="0" y="575035"/>
                </a:moveTo>
                <a:cubicBezTo>
                  <a:pt x="2097" y="314206"/>
                  <a:pt x="273377" y="26727"/>
                  <a:pt x="575035" y="0"/>
                </a:cubicBezTo>
                <a:cubicBezTo>
                  <a:pt x="1997573" y="72427"/>
                  <a:pt x="7158299" y="61419"/>
                  <a:pt x="10732864" y="0"/>
                </a:cubicBezTo>
                <a:cubicBezTo>
                  <a:pt x="11042899" y="-51957"/>
                  <a:pt x="11298880" y="254724"/>
                  <a:pt x="11307899" y="575035"/>
                </a:cubicBezTo>
                <a:cubicBezTo>
                  <a:pt x="11408775" y="1476091"/>
                  <a:pt x="11200586" y="3995470"/>
                  <a:pt x="11307899" y="5191460"/>
                </a:cubicBezTo>
                <a:cubicBezTo>
                  <a:pt x="11317967" y="5457946"/>
                  <a:pt x="11023318" y="5736083"/>
                  <a:pt x="10732864" y="5766495"/>
                </a:cubicBezTo>
                <a:cubicBezTo>
                  <a:pt x="5725896" y="5796322"/>
                  <a:pt x="3141163" y="5687189"/>
                  <a:pt x="575035" y="5766495"/>
                </a:cubicBezTo>
                <a:cubicBezTo>
                  <a:pt x="285616" y="5763311"/>
                  <a:pt x="-31461" y="5515264"/>
                  <a:pt x="0" y="5191460"/>
                </a:cubicBezTo>
                <a:cubicBezTo>
                  <a:pt x="50037" y="4703891"/>
                  <a:pt x="770" y="1628309"/>
                  <a:pt x="0" y="575035"/>
                </a:cubicBezTo>
                <a:close/>
              </a:path>
              <a:path w="11307899" h="5766495" stroke="0" extrusionOk="0">
                <a:moveTo>
                  <a:pt x="0" y="575035"/>
                </a:moveTo>
                <a:cubicBezTo>
                  <a:pt x="33622" y="266617"/>
                  <a:pt x="277798" y="42391"/>
                  <a:pt x="575035" y="0"/>
                </a:cubicBezTo>
                <a:cubicBezTo>
                  <a:pt x="4817472" y="123000"/>
                  <a:pt x="6526595" y="-96860"/>
                  <a:pt x="10732864" y="0"/>
                </a:cubicBezTo>
                <a:cubicBezTo>
                  <a:pt x="11028637" y="-16622"/>
                  <a:pt x="11316906" y="239294"/>
                  <a:pt x="11307899" y="575035"/>
                </a:cubicBezTo>
                <a:cubicBezTo>
                  <a:pt x="11311072" y="1609321"/>
                  <a:pt x="11402166" y="3933779"/>
                  <a:pt x="11307899" y="5191460"/>
                </a:cubicBezTo>
                <a:cubicBezTo>
                  <a:pt x="11288873" y="5515936"/>
                  <a:pt x="10991627" y="5756869"/>
                  <a:pt x="10732864" y="5766495"/>
                </a:cubicBezTo>
                <a:cubicBezTo>
                  <a:pt x="6387552" y="5605788"/>
                  <a:pt x="5410685" y="5806162"/>
                  <a:pt x="575035" y="5766495"/>
                </a:cubicBezTo>
                <a:cubicBezTo>
                  <a:pt x="221223" y="5759178"/>
                  <a:pt x="-22952" y="5498645"/>
                  <a:pt x="0" y="5191460"/>
                </a:cubicBezTo>
                <a:cubicBezTo>
                  <a:pt x="32216" y="4497147"/>
                  <a:pt x="57206" y="1618647"/>
                  <a:pt x="0" y="5750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BA5EF-020D-C9DD-3749-71DDE9A38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262" y="790575"/>
            <a:ext cx="3895725" cy="1866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C62235-47D9-4DD1-F8A5-778D0EF70409}"/>
              </a:ext>
            </a:extLst>
          </p:cNvPr>
          <p:cNvSpPr txBox="1"/>
          <p:nvPr/>
        </p:nvSpPr>
        <p:spPr>
          <a:xfrm>
            <a:off x="2171632" y="2698965"/>
            <a:ext cx="3653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18 043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BA428-0332-5A0C-3E3D-17B20A967A35}"/>
              </a:ext>
            </a:extLst>
          </p:cNvPr>
          <p:cNvSpPr txBox="1"/>
          <p:nvPr/>
        </p:nvSpPr>
        <p:spPr>
          <a:xfrm>
            <a:off x="2200275" y="3775416"/>
            <a:ext cx="4621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42 645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BAC37E-C394-846C-B2D4-AAAC685C8D07}"/>
              </a:ext>
            </a:extLst>
          </p:cNvPr>
          <p:cNvSpPr/>
          <p:nvPr/>
        </p:nvSpPr>
        <p:spPr>
          <a:xfrm>
            <a:off x="1699151" y="3903756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B41D33-5448-95DA-5F9B-1CC44A202E3F}"/>
              </a:ext>
            </a:extLst>
          </p:cNvPr>
          <p:cNvSpPr/>
          <p:nvPr/>
        </p:nvSpPr>
        <p:spPr>
          <a:xfrm>
            <a:off x="2453883" y="4922571"/>
            <a:ext cx="2680092" cy="4571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D1C5F-88D6-225E-7568-5D4361A09A59}"/>
              </a:ext>
            </a:extLst>
          </p:cNvPr>
          <p:cNvSpPr txBox="1"/>
          <p:nvPr/>
        </p:nvSpPr>
        <p:spPr>
          <a:xfrm>
            <a:off x="4482888" y="4800421"/>
            <a:ext cx="679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C2734-59F5-B9AD-73F1-6E0068492A34}"/>
              </a:ext>
            </a:extLst>
          </p:cNvPr>
          <p:cNvSpPr txBox="1"/>
          <p:nvPr/>
        </p:nvSpPr>
        <p:spPr>
          <a:xfrm>
            <a:off x="3999744" y="4800129"/>
            <a:ext cx="581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51EA43-9103-0426-DA28-2C5BC44B13A8}"/>
              </a:ext>
            </a:extLst>
          </p:cNvPr>
          <p:cNvSpPr txBox="1"/>
          <p:nvPr/>
        </p:nvSpPr>
        <p:spPr>
          <a:xfrm>
            <a:off x="3474174" y="4778837"/>
            <a:ext cx="74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DFB1F6-01AF-F7C4-1A09-37E25DA5C53B}"/>
              </a:ext>
            </a:extLst>
          </p:cNvPr>
          <p:cNvSpPr txBox="1"/>
          <p:nvPr/>
        </p:nvSpPr>
        <p:spPr>
          <a:xfrm>
            <a:off x="2759798" y="4778837"/>
            <a:ext cx="96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D990ED-9F1C-B100-19F8-F447C3974CBB}"/>
              </a:ext>
            </a:extLst>
          </p:cNvPr>
          <p:cNvSpPr/>
          <p:nvPr/>
        </p:nvSpPr>
        <p:spPr>
          <a:xfrm rot="16200000">
            <a:off x="1699151" y="3903756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552AF3-65F3-A0D9-DF0B-43DCE79AC205}"/>
              </a:ext>
            </a:extLst>
          </p:cNvPr>
          <p:cNvSpPr txBox="1"/>
          <p:nvPr/>
        </p:nvSpPr>
        <p:spPr>
          <a:xfrm>
            <a:off x="2340699" y="4778837"/>
            <a:ext cx="345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3EC163-39E2-FF51-BD81-98F62BEF35F4}"/>
              </a:ext>
            </a:extLst>
          </p:cNvPr>
          <p:cNvSpPr txBox="1"/>
          <p:nvPr/>
        </p:nvSpPr>
        <p:spPr>
          <a:xfrm>
            <a:off x="6486457" y="2727540"/>
            <a:ext cx="3653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58 932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0DD423-3352-C71C-311D-3C820B4F74A8}"/>
              </a:ext>
            </a:extLst>
          </p:cNvPr>
          <p:cNvSpPr txBox="1"/>
          <p:nvPr/>
        </p:nvSpPr>
        <p:spPr>
          <a:xfrm>
            <a:off x="6572250" y="3803991"/>
            <a:ext cx="4564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21 316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783458-CA23-CBB9-3FE3-6E4748C0AA76}"/>
              </a:ext>
            </a:extLst>
          </p:cNvPr>
          <p:cNvSpPr/>
          <p:nvPr/>
        </p:nvSpPr>
        <p:spPr>
          <a:xfrm>
            <a:off x="6013976" y="3932331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F70B72-5CF6-93B7-17AF-73F9423DDA6A}"/>
              </a:ext>
            </a:extLst>
          </p:cNvPr>
          <p:cNvSpPr/>
          <p:nvPr/>
        </p:nvSpPr>
        <p:spPr>
          <a:xfrm>
            <a:off x="6768708" y="4951146"/>
            <a:ext cx="2680092" cy="4571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A59246-295C-E6F2-FAB4-DC7B686BBC32}"/>
              </a:ext>
            </a:extLst>
          </p:cNvPr>
          <p:cNvSpPr txBox="1"/>
          <p:nvPr/>
        </p:nvSpPr>
        <p:spPr>
          <a:xfrm>
            <a:off x="8797713" y="4828996"/>
            <a:ext cx="679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6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7FCE65-D620-7F20-0C1C-52A6AFDA87CC}"/>
              </a:ext>
            </a:extLst>
          </p:cNvPr>
          <p:cNvSpPr txBox="1"/>
          <p:nvPr/>
        </p:nvSpPr>
        <p:spPr>
          <a:xfrm>
            <a:off x="8314569" y="4828704"/>
            <a:ext cx="581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8AC76F-5C5F-0894-7FA9-BCA1FA92F451}"/>
              </a:ext>
            </a:extLst>
          </p:cNvPr>
          <p:cNvSpPr txBox="1"/>
          <p:nvPr/>
        </p:nvSpPr>
        <p:spPr>
          <a:xfrm>
            <a:off x="7788999" y="4807412"/>
            <a:ext cx="74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6D046F-7D2D-7E9C-A5FC-0EB747D27F59}"/>
              </a:ext>
            </a:extLst>
          </p:cNvPr>
          <p:cNvSpPr txBox="1"/>
          <p:nvPr/>
        </p:nvSpPr>
        <p:spPr>
          <a:xfrm>
            <a:off x="7074623" y="4807412"/>
            <a:ext cx="96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5DFECF-45C9-EA1D-A50F-4E3FE695EDD5}"/>
              </a:ext>
            </a:extLst>
          </p:cNvPr>
          <p:cNvSpPr txBox="1"/>
          <p:nvPr/>
        </p:nvSpPr>
        <p:spPr>
          <a:xfrm>
            <a:off x="6655524" y="4807412"/>
            <a:ext cx="345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18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710506"/>
            <a:ext cx="11307899" cy="5766495"/>
          </a:xfrm>
          <a:custGeom>
            <a:avLst/>
            <a:gdLst>
              <a:gd name="connsiteX0" fmla="*/ 0 w 11307899"/>
              <a:gd name="connsiteY0" fmla="*/ 575035 h 5766495"/>
              <a:gd name="connsiteX1" fmla="*/ 575035 w 11307899"/>
              <a:gd name="connsiteY1" fmla="*/ 0 h 5766495"/>
              <a:gd name="connsiteX2" fmla="*/ 10732864 w 11307899"/>
              <a:gd name="connsiteY2" fmla="*/ 0 h 5766495"/>
              <a:gd name="connsiteX3" fmla="*/ 11307899 w 11307899"/>
              <a:gd name="connsiteY3" fmla="*/ 575035 h 5766495"/>
              <a:gd name="connsiteX4" fmla="*/ 11307899 w 11307899"/>
              <a:gd name="connsiteY4" fmla="*/ 5191460 h 5766495"/>
              <a:gd name="connsiteX5" fmla="*/ 10732864 w 11307899"/>
              <a:gd name="connsiteY5" fmla="*/ 5766495 h 5766495"/>
              <a:gd name="connsiteX6" fmla="*/ 575035 w 11307899"/>
              <a:gd name="connsiteY6" fmla="*/ 5766495 h 5766495"/>
              <a:gd name="connsiteX7" fmla="*/ 0 w 11307899"/>
              <a:gd name="connsiteY7" fmla="*/ 5191460 h 5766495"/>
              <a:gd name="connsiteX8" fmla="*/ 0 w 11307899"/>
              <a:gd name="connsiteY8" fmla="*/ 575035 h 576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5766495" fill="none" extrusionOk="0">
                <a:moveTo>
                  <a:pt x="0" y="575035"/>
                </a:moveTo>
                <a:cubicBezTo>
                  <a:pt x="2097" y="314206"/>
                  <a:pt x="273377" y="26727"/>
                  <a:pt x="575035" y="0"/>
                </a:cubicBezTo>
                <a:cubicBezTo>
                  <a:pt x="1997573" y="72427"/>
                  <a:pt x="7158299" y="61419"/>
                  <a:pt x="10732864" y="0"/>
                </a:cubicBezTo>
                <a:cubicBezTo>
                  <a:pt x="11042899" y="-51957"/>
                  <a:pt x="11298880" y="254724"/>
                  <a:pt x="11307899" y="575035"/>
                </a:cubicBezTo>
                <a:cubicBezTo>
                  <a:pt x="11408775" y="1476091"/>
                  <a:pt x="11200586" y="3995470"/>
                  <a:pt x="11307899" y="5191460"/>
                </a:cubicBezTo>
                <a:cubicBezTo>
                  <a:pt x="11317967" y="5457946"/>
                  <a:pt x="11023318" y="5736083"/>
                  <a:pt x="10732864" y="5766495"/>
                </a:cubicBezTo>
                <a:cubicBezTo>
                  <a:pt x="5725896" y="5796322"/>
                  <a:pt x="3141163" y="5687189"/>
                  <a:pt x="575035" y="5766495"/>
                </a:cubicBezTo>
                <a:cubicBezTo>
                  <a:pt x="285616" y="5763311"/>
                  <a:pt x="-31461" y="5515264"/>
                  <a:pt x="0" y="5191460"/>
                </a:cubicBezTo>
                <a:cubicBezTo>
                  <a:pt x="50037" y="4703891"/>
                  <a:pt x="770" y="1628309"/>
                  <a:pt x="0" y="575035"/>
                </a:cubicBezTo>
                <a:close/>
              </a:path>
              <a:path w="11307899" h="5766495" stroke="0" extrusionOk="0">
                <a:moveTo>
                  <a:pt x="0" y="575035"/>
                </a:moveTo>
                <a:cubicBezTo>
                  <a:pt x="33622" y="266617"/>
                  <a:pt x="277798" y="42391"/>
                  <a:pt x="575035" y="0"/>
                </a:cubicBezTo>
                <a:cubicBezTo>
                  <a:pt x="4817472" y="123000"/>
                  <a:pt x="6526595" y="-96860"/>
                  <a:pt x="10732864" y="0"/>
                </a:cubicBezTo>
                <a:cubicBezTo>
                  <a:pt x="11028637" y="-16622"/>
                  <a:pt x="11316906" y="239294"/>
                  <a:pt x="11307899" y="575035"/>
                </a:cubicBezTo>
                <a:cubicBezTo>
                  <a:pt x="11311072" y="1609321"/>
                  <a:pt x="11402166" y="3933779"/>
                  <a:pt x="11307899" y="5191460"/>
                </a:cubicBezTo>
                <a:cubicBezTo>
                  <a:pt x="11288873" y="5515936"/>
                  <a:pt x="10991627" y="5756869"/>
                  <a:pt x="10732864" y="5766495"/>
                </a:cubicBezTo>
                <a:cubicBezTo>
                  <a:pt x="6387552" y="5605788"/>
                  <a:pt x="5410685" y="5806162"/>
                  <a:pt x="575035" y="5766495"/>
                </a:cubicBezTo>
                <a:cubicBezTo>
                  <a:pt x="221223" y="5759178"/>
                  <a:pt x="-22952" y="5498645"/>
                  <a:pt x="0" y="5191460"/>
                </a:cubicBezTo>
                <a:cubicBezTo>
                  <a:pt x="32216" y="4497147"/>
                  <a:pt x="57206" y="1618647"/>
                  <a:pt x="0" y="5750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EBB4493-91A1-D965-4B7D-94B7D75BE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062" y="852487"/>
            <a:ext cx="4391025" cy="187642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6B6781C-0CDE-8ADF-1AA2-86569D8B6D86}"/>
              </a:ext>
            </a:extLst>
          </p:cNvPr>
          <p:cNvSpPr txBox="1"/>
          <p:nvPr/>
        </p:nvSpPr>
        <p:spPr>
          <a:xfrm>
            <a:off x="1895407" y="2698965"/>
            <a:ext cx="3653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2 123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75C814-F813-0DD9-0B7F-15C6A4822F5A}"/>
              </a:ext>
            </a:extLst>
          </p:cNvPr>
          <p:cNvSpPr txBox="1"/>
          <p:nvPr/>
        </p:nvSpPr>
        <p:spPr>
          <a:xfrm>
            <a:off x="3648075" y="3632541"/>
            <a:ext cx="695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092E1C8-8E5F-81C2-38E6-BBDA48300184}"/>
              </a:ext>
            </a:extLst>
          </p:cNvPr>
          <p:cNvSpPr/>
          <p:nvPr/>
        </p:nvSpPr>
        <p:spPr>
          <a:xfrm rot="19171012">
            <a:off x="1422926" y="3903756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49DEF7D-90BD-697A-586F-47A7408F927A}"/>
              </a:ext>
            </a:extLst>
          </p:cNvPr>
          <p:cNvSpPr/>
          <p:nvPr/>
        </p:nvSpPr>
        <p:spPr>
          <a:xfrm>
            <a:off x="1933574" y="4448175"/>
            <a:ext cx="2657475" cy="81965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D55BC2D-2F2E-6717-C940-4A3619917BA9}"/>
              </a:ext>
            </a:extLst>
          </p:cNvPr>
          <p:cNvSpPr txBox="1"/>
          <p:nvPr/>
        </p:nvSpPr>
        <p:spPr>
          <a:xfrm>
            <a:off x="3694944" y="4428654"/>
            <a:ext cx="581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3034CC-77A1-2D48-19F8-A7DBA818DE59}"/>
              </a:ext>
            </a:extLst>
          </p:cNvPr>
          <p:cNvSpPr txBox="1"/>
          <p:nvPr/>
        </p:nvSpPr>
        <p:spPr>
          <a:xfrm>
            <a:off x="3226524" y="4435937"/>
            <a:ext cx="74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9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C55A26-1F94-CD2E-D9F4-FE3F3D6E0872}"/>
              </a:ext>
            </a:extLst>
          </p:cNvPr>
          <p:cNvSpPr txBox="1"/>
          <p:nvPr/>
        </p:nvSpPr>
        <p:spPr>
          <a:xfrm>
            <a:off x="2740749" y="4435937"/>
            <a:ext cx="440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4175BD9-C15F-B5D0-4111-8A9905F6716C}"/>
              </a:ext>
            </a:extLst>
          </p:cNvPr>
          <p:cNvSpPr/>
          <p:nvPr/>
        </p:nvSpPr>
        <p:spPr>
          <a:xfrm rot="13710615">
            <a:off x="1446765" y="3906988"/>
            <a:ext cx="396646" cy="140035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61A9DB-0704-2F8A-79F9-52BD83F25BA4}"/>
              </a:ext>
            </a:extLst>
          </p:cNvPr>
          <p:cNvSpPr txBox="1"/>
          <p:nvPr/>
        </p:nvSpPr>
        <p:spPr>
          <a:xfrm>
            <a:off x="2045424" y="4435937"/>
            <a:ext cx="345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FFB81B-E84B-2BB2-3BF4-76DFBEA14CE3}"/>
              </a:ext>
            </a:extLst>
          </p:cNvPr>
          <p:cNvSpPr txBox="1"/>
          <p:nvPr/>
        </p:nvSpPr>
        <p:spPr>
          <a:xfrm>
            <a:off x="6924607" y="2698965"/>
            <a:ext cx="3653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12 081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D864F29-658E-1A0F-CF99-4B7C4C0FE6C5}"/>
              </a:ext>
            </a:extLst>
          </p:cNvPr>
          <p:cNvSpPr txBox="1"/>
          <p:nvPr/>
        </p:nvSpPr>
        <p:spPr>
          <a:xfrm>
            <a:off x="9163050" y="3546816"/>
            <a:ext cx="695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14F115A-C015-F5A6-5324-B1318E57BD17}"/>
              </a:ext>
            </a:extLst>
          </p:cNvPr>
          <p:cNvSpPr/>
          <p:nvPr/>
        </p:nvSpPr>
        <p:spPr>
          <a:xfrm rot="19171012">
            <a:off x="6452126" y="3903756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7D7A1B2-945E-E179-62C6-2F2710B1B008}"/>
              </a:ext>
            </a:extLst>
          </p:cNvPr>
          <p:cNvSpPr/>
          <p:nvPr/>
        </p:nvSpPr>
        <p:spPr>
          <a:xfrm>
            <a:off x="6962774" y="4448175"/>
            <a:ext cx="2657475" cy="81965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1E9FBC-A114-E436-E873-008B93340EFD}"/>
              </a:ext>
            </a:extLst>
          </p:cNvPr>
          <p:cNvSpPr txBox="1"/>
          <p:nvPr/>
        </p:nvSpPr>
        <p:spPr>
          <a:xfrm>
            <a:off x="9209919" y="4381029"/>
            <a:ext cx="581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2BB697E-B537-AD0F-8C4A-6FE314E44008}"/>
              </a:ext>
            </a:extLst>
          </p:cNvPr>
          <p:cNvSpPr txBox="1"/>
          <p:nvPr/>
        </p:nvSpPr>
        <p:spPr>
          <a:xfrm>
            <a:off x="8741499" y="4388312"/>
            <a:ext cx="74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6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924036F-0718-3C1F-D02A-9C8585A6DB71}"/>
              </a:ext>
            </a:extLst>
          </p:cNvPr>
          <p:cNvSpPr txBox="1"/>
          <p:nvPr/>
        </p:nvSpPr>
        <p:spPr>
          <a:xfrm>
            <a:off x="8255724" y="4388312"/>
            <a:ext cx="440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5906EB5-391D-BD18-66B9-F6669B903049}"/>
              </a:ext>
            </a:extLst>
          </p:cNvPr>
          <p:cNvSpPr/>
          <p:nvPr/>
        </p:nvSpPr>
        <p:spPr>
          <a:xfrm rot="13710615">
            <a:off x="6475965" y="3906988"/>
            <a:ext cx="396646" cy="140035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7104F2D-9CC9-825F-5B33-15218A8E9041}"/>
              </a:ext>
            </a:extLst>
          </p:cNvPr>
          <p:cNvSpPr txBox="1"/>
          <p:nvPr/>
        </p:nvSpPr>
        <p:spPr>
          <a:xfrm>
            <a:off x="7560399" y="4388312"/>
            <a:ext cx="345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92CDABF-E140-D9FA-3A41-1FC22440A6E9}"/>
              </a:ext>
            </a:extLst>
          </p:cNvPr>
          <p:cNvSpPr txBox="1"/>
          <p:nvPr/>
        </p:nvSpPr>
        <p:spPr>
          <a:xfrm>
            <a:off x="7093674" y="4407362"/>
            <a:ext cx="345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343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 animBg="1"/>
      <p:bldP spid="48" grpId="0" animBg="1"/>
      <p:bldP spid="50" grpId="0"/>
      <p:bldP spid="51" grpId="0"/>
      <p:bldP spid="52" grpId="0"/>
      <p:bldP spid="53" grpId="0" animBg="1"/>
      <p:bldP spid="54" grpId="0"/>
      <p:bldP spid="56" grpId="0"/>
      <p:bldP spid="57" grpId="0"/>
      <p:bldP spid="58" grpId="0" animBg="1"/>
      <p:bldP spid="59" grpId="0" animBg="1"/>
      <p:bldP spid="60" grpId="0"/>
      <p:bldP spid="61" grpId="0"/>
      <p:bldP spid="62" grpId="0"/>
      <p:bldP spid="63" grpId="0" animBg="1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266700"/>
            <a:ext cx="11307899" cy="6296025"/>
          </a:xfrm>
          <a:custGeom>
            <a:avLst/>
            <a:gdLst>
              <a:gd name="connsiteX0" fmla="*/ 0 w 11307899"/>
              <a:gd name="connsiteY0" fmla="*/ 627840 h 6296025"/>
              <a:gd name="connsiteX1" fmla="*/ 627840 w 11307899"/>
              <a:gd name="connsiteY1" fmla="*/ 0 h 6296025"/>
              <a:gd name="connsiteX2" fmla="*/ 10680059 w 11307899"/>
              <a:gd name="connsiteY2" fmla="*/ 0 h 6296025"/>
              <a:gd name="connsiteX3" fmla="*/ 11307899 w 11307899"/>
              <a:gd name="connsiteY3" fmla="*/ 627840 h 6296025"/>
              <a:gd name="connsiteX4" fmla="*/ 11307899 w 11307899"/>
              <a:gd name="connsiteY4" fmla="*/ 5668185 h 6296025"/>
              <a:gd name="connsiteX5" fmla="*/ 10680059 w 11307899"/>
              <a:gd name="connsiteY5" fmla="*/ 6296025 h 6296025"/>
              <a:gd name="connsiteX6" fmla="*/ 627840 w 11307899"/>
              <a:gd name="connsiteY6" fmla="*/ 6296025 h 6296025"/>
              <a:gd name="connsiteX7" fmla="*/ 0 w 11307899"/>
              <a:gd name="connsiteY7" fmla="*/ 5668185 h 6296025"/>
              <a:gd name="connsiteX8" fmla="*/ 0 w 11307899"/>
              <a:gd name="connsiteY8" fmla="*/ 627840 h 629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296025" fill="none" extrusionOk="0">
                <a:moveTo>
                  <a:pt x="0" y="627840"/>
                </a:moveTo>
                <a:cubicBezTo>
                  <a:pt x="2311" y="343654"/>
                  <a:pt x="283224" y="3575"/>
                  <a:pt x="627840" y="0"/>
                </a:cubicBezTo>
                <a:cubicBezTo>
                  <a:pt x="2412305" y="72427"/>
                  <a:pt x="7465416" y="61419"/>
                  <a:pt x="10680059" y="0"/>
                </a:cubicBezTo>
                <a:cubicBezTo>
                  <a:pt x="11023565" y="-22302"/>
                  <a:pt x="11269067" y="269348"/>
                  <a:pt x="11307899" y="627840"/>
                </a:cubicBezTo>
                <a:cubicBezTo>
                  <a:pt x="11408775" y="3044817"/>
                  <a:pt x="11200586" y="4493209"/>
                  <a:pt x="11307899" y="5668185"/>
                </a:cubicBezTo>
                <a:cubicBezTo>
                  <a:pt x="11312902" y="5989541"/>
                  <a:pt x="10994143" y="6259411"/>
                  <a:pt x="10680059" y="6296025"/>
                </a:cubicBezTo>
                <a:cubicBezTo>
                  <a:pt x="5760738" y="6325852"/>
                  <a:pt x="2480676" y="6216719"/>
                  <a:pt x="627840" y="6296025"/>
                </a:cubicBezTo>
                <a:cubicBezTo>
                  <a:pt x="334335" y="6290006"/>
                  <a:pt x="-44004" y="6023632"/>
                  <a:pt x="0" y="5668185"/>
                </a:cubicBezTo>
                <a:cubicBezTo>
                  <a:pt x="50037" y="4811367"/>
                  <a:pt x="770" y="2477463"/>
                  <a:pt x="0" y="627840"/>
                </a:cubicBezTo>
                <a:close/>
              </a:path>
              <a:path w="11307899" h="6296025" stroke="0" extrusionOk="0">
                <a:moveTo>
                  <a:pt x="0" y="627840"/>
                </a:moveTo>
                <a:cubicBezTo>
                  <a:pt x="8412" y="283387"/>
                  <a:pt x="302921" y="45476"/>
                  <a:pt x="627840" y="0"/>
                </a:cubicBezTo>
                <a:cubicBezTo>
                  <a:pt x="5197668" y="123000"/>
                  <a:pt x="5739069" y="-96860"/>
                  <a:pt x="10680059" y="0"/>
                </a:cubicBezTo>
                <a:cubicBezTo>
                  <a:pt x="11000637" y="-19943"/>
                  <a:pt x="11316786" y="263177"/>
                  <a:pt x="11307899" y="627840"/>
                </a:cubicBezTo>
                <a:cubicBezTo>
                  <a:pt x="11311072" y="2068729"/>
                  <a:pt x="11402166" y="4036351"/>
                  <a:pt x="11307899" y="5668185"/>
                </a:cubicBezTo>
                <a:cubicBezTo>
                  <a:pt x="11259665" y="6032405"/>
                  <a:pt x="10999184" y="6291505"/>
                  <a:pt x="10680059" y="6296025"/>
                </a:cubicBezTo>
                <a:cubicBezTo>
                  <a:pt x="9594395" y="6135318"/>
                  <a:pt x="4692537" y="6335692"/>
                  <a:pt x="627840" y="6296025"/>
                </a:cubicBezTo>
                <a:cubicBezTo>
                  <a:pt x="220706" y="6283828"/>
                  <a:pt x="-49999" y="5992280"/>
                  <a:pt x="0" y="5668185"/>
                </a:cubicBezTo>
                <a:cubicBezTo>
                  <a:pt x="32216" y="5138402"/>
                  <a:pt x="57206" y="2677673"/>
                  <a:pt x="0" y="62784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DCADF-4756-E367-86F4-B6E64EBBB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63" y="381000"/>
            <a:ext cx="3214688" cy="1562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8F4FB8-CEF2-F924-2C68-A4D1CC37E81B}"/>
              </a:ext>
            </a:extLst>
          </p:cNvPr>
          <p:cNvSpPr txBox="1"/>
          <p:nvPr/>
        </p:nvSpPr>
        <p:spPr>
          <a:xfrm>
            <a:off x="784520" y="252821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08312-D3B8-FBC1-2311-C14B71A87E5A}"/>
              </a:ext>
            </a:extLst>
          </p:cNvPr>
          <p:cNvSpPr txBox="1"/>
          <p:nvPr/>
        </p:nvSpPr>
        <p:spPr>
          <a:xfrm>
            <a:off x="3133904" y="25971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8EF48-6714-541A-5C35-FFCDF011DBD1}"/>
              </a:ext>
            </a:extLst>
          </p:cNvPr>
          <p:cNvSpPr txBox="1"/>
          <p:nvPr/>
        </p:nvSpPr>
        <p:spPr>
          <a:xfrm>
            <a:off x="2888560" y="260071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C49E3-065E-ACF5-1428-2893E573397F}"/>
              </a:ext>
            </a:extLst>
          </p:cNvPr>
          <p:cNvSpPr txBox="1"/>
          <p:nvPr/>
        </p:nvSpPr>
        <p:spPr>
          <a:xfrm>
            <a:off x="165103" y="204663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7 540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AEAB4A-F245-C241-186E-C37C480DF99F}"/>
              </a:ext>
            </a:extLst>
          </p:cNvPr>
          <p:cNvSpPr txBox="1"/>
          <p:nvPr/>
        </p:nvSpPr>
        <p:spPr>
          <a:xfrm>
            <a:off x="1904692" y="204663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C9345C-E163-1E33-012B-965082FBA257}"/>
              </a:ext>
            </a:extLst>
          </p:cNvPr>
          <p:cNvCxnSpPr>
            <a:cxnSpLocks/>
          </p:cNvCxnSpPr>
          <p:nvPr/>
        </p:nvCxnSpPr>
        <p:spPr>
          <a:xfrm>
            <a:off x="2535233" y="2636022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A18103-AF68-C6F3-C7AC-0CA5A98F4F2F}"/>
              </a:ext>
            </a:extLst>
          </p:cNvPr>
          <p:cNvCxnSpPr>
            <a:cxnSpLocks/>
          </p:cNvCxnSpPr>
          <p:nvPr/>
        </p:nvCxnSpPr>
        <p:spPr>
          <a:xfrm flipV="1">
            <a:off x="2535233" y="215076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83DB3D-145A-0484-95B2-7D9F2F4B79CF}"/>
              </a:ext>
            </a:extLst>
          </p:cNvPr>
          <p:cNvSpPr txBox="1"/>
          <p:nvPr/>
        </p:nvSpPr>
        <p:spPr>
          <a:xfrm>
            <a:off x="1876403" y="26038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98B5B-BFA9-7F40-F79B-089AADB84C98}"/>
              </a:ext>
            </a:extLst>
          </p:cNvPr>
          <p:cNvSpPr txBox="1"/>
          <p:nvPr/>
        </p:nvSpPr>
        <p:spPr>
          <a:xfrm>
            <a:off x="1111186" y="251015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6BD78A-3466-25C4-B0DE-D4DB81EFEBE3}"/>
              </a:ext>
            </a:extLst>
          </p:cNvPr>
          <p:cNvSpPr txBox="1"/>
          <p:nvPr/>
        </p:nvSpPr>
        <p:spPr>
          <a:xfrm>
            <a:off x="831764" y="29834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7A998-8E04-9ADA-895E-4174E7C442C9}"/>
              </a:ext>
            </a:extLst>
          </p:cNvPr>
          <p:cNvSpPr txBox="1"/>
          <p:nvPr/>
        </p:nvSpPr>
        <p:spPr>
          <a:xfrm>
            <a:off x="1821742" y="29788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2DB7C4-DBE2-E42B-2E47-3FC7DB8A8346}"/>
              </a:ext>
            </a:extLst>
          </p:cNvPr>
          <p:cNvSpPr txBox="1"/>
          <p:nvPr/>
        </p:nvSpPr>
        <p:spPr>
          <a:xfrm>
            <a:off x="1841503" y="3386966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7D283F-2FF1-0308-08E9-88ED922F7E1E}"/>
              </a:ext>
            </a:extLst>
          </p:cNvPr>
          <p:cNvSpPr txBox="1"/>
          <p:nvPr/>
        </p:nvSpPr>
        <p:spPr>
          <a:xfrm>
            <a:off x="3391079" y="26066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183FED-CCD2-D561-380F-28B86B2F12B1}"/>
              </a:ext>
            </a:extLst>
          </p:cNvPr>
          <p:cNvSpPr txBox="1"/>
          <p:nvPr/>
        </p:nvSpPr>
        <p:spPr>
          <a:xfrm>
            <a:off x="1450889" y="39550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A4ABBF-B802-5468-7F91-0BE55FFD2C5A}"/>
              </a:ext>
            </a:extLst>
          </p:cNvPr>
          <p:cNvSpPr txBox="1"/>
          <p:nvPr/>
        </p:nvSpPr>
        <p:spPr>
          <a:xfrm>
            <a:off x="2117728" y="3386966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03D2CE-5097-E826-BC96-10326735E727}"/>
              </a:ext>
            </a:extLst>
          </p:cNvPr>
          <p:cNvSpPr txBox="1"/>
          <p:nvPr/>
        </p:nvSpPr>
        <p:spPr>
          <a:xfrm>
            <a:off x="6299495" y="256631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C24B81-4C13-B25B-5FE2-B217877B3087}"/>
              </a:ext>
            </a:extLst>
          </p:cNvPr>
          <p:cNvSpPr txBox="1"/>
          <p:nvPr/>
        </p:nvSpPr>
        <p:spPr>
          <a:xfrm>
            <a:off x="8648879" y="26352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8A1DA1-F813-EEBE-2083-98C055955807}"/>
              </a:ext>
            </a:extLst>
          </p:cNvPr>
          <p:cNvSpPr txBox="1"/>
          <p:nvPr/>
        </p:nvSpPr>
        <p:spPr>
          <a:xfrm>
            <a:off x="8403535" y="263881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6CAD12-0BEA-0EBA-09AB-0774A60544CC}"/>
              </a:ext>
            </a:extLst>
          </p:cNvPr>
          <p:cNvSpPr txBox="1"/>
          <p:nvPr/>
        </p:nvSpPr>
        <p:spPr>
          <a:xfrm>
            <a:off x="5680078" y="208473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12 419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D20992-B422-7DD5-32B3-B17321A461E8}"/>
              </a:ext>
            </a:extLst>
          </p:cNvPr>
          <p:cNvSpPr txBox="1"/>
          <p:nvPr/>
        </p:nvSpPr>
        <p:spPr>
          <a:xfrm>
            <a:off x="7419667" y="208473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9603CDD-17A1-28F6-595F-32748A6A44B2}"/>
              </a:ext>
            </a:extLst>
          </p:cNvPr>
          <p:cNvCxnSpPr>
            <a:cxnSpLocks/>
          </p:cNvCxnSpPr>
          <p:nvPr/>
        </p:nvCxnSpPr>
        <p:spPr>
          <a:xfrm>
            <a:off x="8050208" y="2674122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742B8D-A90C-DD7A-AED3-1B1CAFFA6781}"/>
              </a:ext>
            </a:extLst>
          </p:cNvPr>
          <p:cNvCxnSpPr>
            <a:cxnSpLocks/>
          </p:cNvCxnSpPr>
          <p:nvPr/>
        </p:nvCxnSpPr>
        <p:spPr>
          <a:xfrm flipV="1">
            <a:off x="8050208" y="218886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7301712-3FF2-19AF-ECBC-2EFEE007C342}"/>
              </a:ext>
            </a:extLst>
          </p:cNvPr>
          <p:cNvSpPr txBox="1"/>
          <p:nvPr/>
        </p:nvSpPr>
        <p:spPr>
          <a:xfrm>
            <a:off x="7391378" y="26419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D9E5AF-8441-EEE7-16DD-C74A1FA96DCF}"/>
              </a:ext>
            </a:extLst>
          </p:cNvPr>
          <p:cNvSpPr txBox="1"/>
          <p:nvPr/>
        </p:nvSpPr>
        <p:spPr>
          <a:xfrm>
            <a:off x="6626161" y="254825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0442E0-1F4B-411B-39D0-1E35C7B57A92}"/>
              </a:ext>
            </a:extLst>
          </p:cNvPr>
          <p:cNvSpPr txBox="1"/>
          <p:nvPr/>
        </p:nvSpPr>
        <p:spPr>
          <a:xfrm>
            <a:off x="6346739" y="30215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31F308-A591-9D6B-DB38-100FD64C97C4}"/>
              </a:ext>
            </a:extLst>
          </p:cNvPr>
          <p:cNvSpPr txBox="1"/>
          <p:nvPr/>
        </p:nvSpPr>
        <p:spPr>
          <a:xfrm>
            <a:off x="7336717" y="30169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6BC4C1-4EC2-74A6-FA87-3EA1B36960CC}"/>
              </a:ext>
            </a:extLst>
          </p:cNvPr>
          <p:cNvSpPr txBox="1"/>
          <p:nvPr/>
        </p:nvSpPr>
        <p:spPr>
          <a:xfrm>
            <a:off x="7356478" y="3425066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78CF14-26AF-3630-3A01-B640B758762B}"/>
              </a:ext>
            </a:extLst>
          </p:cNvPr>
          <p:cNvSpPr txBox="1"/>
          <p:nvPr/>
        </p:nvSpPr>
        <p:spPr>
          <a:xfrm>
            <a:off x="8906054" y="26447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A417DC-25CC-D372-C8D7-2513C2367510}"/>
              </a:ext>
            </a:extLst>
          </p:cNvPr>
          <p:cNvSpPr txBox="1"/>
          <p:nvPr/>
        </p:nvSpPr>
        <p:spPr>
          <a:xfrm>
            <a:off x="6965864" y="39931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638C8B-BF7C-E572-1E7F-0E31996519F5}"/>
              </a:ext>
            </a:extLst>
          </p:cNvPr>
          <p:cNvSpPr txBox="1"/>
          <p:nvPr/>
        </p:nvSpPr>
        <p:spPr>
          <a:xfrm>
            <a:off x="7632703" y="3425066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86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3" grpId="0"/>
      <p:bldP spid="15" grpId="0"/>
      <p:bldP spid="17" grpId="0"/>
      <p:bldP spid="19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40" grpId="0"/>
      <p:bldP spid="41" grpId="0"/>
      <p:bldP spid="42" grpId="0"/>
      <p:bldP spid="43" grpId="0"/>
      <p:bldP spid="44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710506"/>
            <a:ext cx="11596926" cy="5766495"/>
          </a:xfrm>
          <a:custGeom>
            <a:avLst/>
            <a:gdLst>
              <a:gd name="connsiteX0" fmla="*/ 0 w 11596926"/>
              <a:gd name="connsiteY0" fmla="*/ 575035 h 5766495"/>
              <a:gd name="connsiteX1" fmla="*/ 575035 w 11596926"/>
              <a:gd name="connsiteY1" fmla="*/ 0 h 5766495"/>
              <a:gd name="connsiteX2" fmla="*/ 11021891 w 11596926"/>
              <a:gd name="connsiteY2" fmla="*/ 0 h 5766495"/>
              <a:gd name="connsiteX3" fmla="*/ 11596926 w 11596926"/>
              <a:gd name="connsiteY3" fmla="*/ 575035 h 5766495"/>
              <a:gd name="connsiteX4" fmla="*/ 11596926 w 11596926"/>
              <a:gd name="connsiteY4" fmla="*/ 5191460 h 5766495"/>
              <a:gd name="connsiteX5" fmla="*/ 11021891 w 11596926"/>
              <a:gd name="connsiteY5" fmla="*/ 5766495 h 5766495"/>
              <a:gd name="connsiteX6" fmla="*/ 575035 w 11596926"/>
              <a:gd name="connsiteY6" fmla="*/ 5766495 h 5766495"/>
              <a:gd name="connsiteX7" fmla="*/ 0 w 11596926"/>
              <a:gd name="connsiteY7" fmla="*/ 5191460 h 5766495"/>
              <a:gd name="connsiteX8" fmla="*/ 0 w 11596926"/>
              <a:gd name="connsiteY8" fmla="*/ 575035 h 576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96926" h="5766495" fill="none" extrusionOk="0">
                <a:moveTo>
                  <a:pt x="0" y="575035"/>
                </a:moveTo>
                <a:cubicBezTo>
                  <a:pt x="2097" y="314206"/>
                  <a:pt x="273377" y="26727"/>
                  <a:pt x="575035" y="0"/>
                </a:cubicBezTo>
                <a:cubicBezTo>
                  <a:pt x="2539183" y="72427"/>
                  <a:pt x="8411999" y="61419"/>
                  <a:pt x="11021891" y="0"/>
                </a:cubicBezTo>
                <a:cubicBezTo>
                  <a:pt x="11331926" y="-51957"/>
                  <a:pt x="11587907" y="254724"/>
                  <a:pt x="11596926" y="575035"/>
                </a:cubicBezTo>
                <a:cubicBezTo>
                  <a:pt x="11697802" y="1476091"/>
                  <a:pt x="11489613" y="3995470"/>
                  <a:pt x="11596926" y="5191460"/>
                </a:cubicBezTo>
                <a:cubicBezTo>
                  <a:pt x="11606994" y="5457946"/>
                  <a:pt x="11312345" y="5736083"/>
                  <a:pt x="11021891" y="5766495"/>
                </a:cubicBezTo>
                <a:cubicBezTo>
                  <a:pt x="7168952" y="5796322"/>
                  <a:pt x="2029041" y="5687189"/>
                  <a:pt x="575035" y="5766495"/>
                </a:cubicBezTo>
                <a:cubicBezTo>
                  <a:pt x="285616" y="5763311"/>
                  <a:pt x="-31461" y="5515264"/>
                  <a:pt x="0" y="5191460"/>
                </a:cubicBezTo>
                <a:cubicBezTo>
                  <a:pt x="50037" y="4703891"/>
                  <a:pt x="770" y="1628309"/>
                  <a:pt x="0" y="575035"/>
                </a:cubicBezTo>
                <a:close/>
              </a:path>
              <a:path w="11596926" h="5766495" stroke="0" extrusionOk="0">
                <a:moveTo>
                  <a:pt x="0" y="575035"/>
                </a:moveTo>
                <a:cubicBezTo>
                  <a:pt x="33622" y="266617"/>
                  <a:pt x="277798" y="42391"/>
                  <a:pt x="575035" y="0"/>
                </a:cubicBezTo>
                <a:cubicBezTo>
                  <a:pt x="3921488" y="123000"/>
                  <a:pt x="5900356" y="-96860"/>
                  <a:pt x="11021891" y="0"/>
                </a:cubicBezTo>
                <a:cubicBezTo>
                  <a:pt x="11317664" y="-16622"/>
                  <a:pt x="11605933" y="239294"/>
                  <a:pt x="11596926" y="575035"/>
                </a:cubicBezTo>
                <a:cubicBezTo>
                  <a:pt x="11600099" y="1609321"/>
                  <a:pt x="11691193" y="3933779"/>
                  <a:pt x="11596926" y="5191460"/>
                </a:cubicBezTo>
                <a:cubicBezTo>
                  <a:pt x="11577900" y="5515936"/>
                  <a:pt x="11280654" y="5756869"/>
                  <a:pt x="11021891" y="5766495"/>
                </a:cubicBezTo>
                <a:cubicBezTo>
                  <a:pt x="6810208" y="5605788"/>
                  <a:pt x="3341838" y="5806162"/>
                  <a:pt x="575035" y="5766495"/>
                </a:cubicBezTo>
                <a:cubicBezTo>
                  <a:pt x="221223" y="5759178"/>
                  <a:pt x="-22952" y="5498645"/>
                  <a:pt x="0" y="5191460"/>
                </a:cubicBezTo>
                <a:cubicBezTo>
                  <a:pt x="32216" y="4497147"/>
                  <a:pt x="57206" y="1618647"/>
                  <a:pt x="0" y="5750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699160" y="1052600"/>
            <a:ext cx="10293385" cy="769441"/>
            <a:chOff x="1046203" y="850875"/>
            <a:chExt cx="10293384" cy="769441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46203" y="85087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3" y="850875"/>
              <a:ext cx="9409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Tính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giá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trị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của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các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biểu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sau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: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A441E71-CEF3-D412-12A8-335748D5C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35450"/>
            <a:ext cx="10668000" cy="729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9A911A-F341-1CE3-5A02-971BE56A3DBE}"/>
              </a:ext>
            </a:extLst>
          </p:cNvPr>
          <p:cNvSpPr txBox="1"/>
          <p:nvPr/>
        </p:nvSpPr>
        <p:spPr>
          <a:xfrm>
            <a:off x="704850" y="2771775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0000"/>
                </a:solidFill>
                <a:effectLst/>
              </a:rPr>
              <a:t>= 23 344 x 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1FEDA-3512-9123-0046-BFBF7B5B3F57}"/>
              </a:ext>
            </a:extLst>
          </p:cNvPr>
          <p:cNvSpPr txBox="1"/>
          <p:nvPr/>
        </p:nvSpPr>
        <p:spPr>
          <a:xfrm>
            <a:off x="752475" y="34290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0000"/>
                </a:solidFill>
                <a:effectLst/>
              </a:rPr>
              <a:t>= 46 688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AE5CBE-BA1D-97EC-18AF-AB14DE143F4F}"/>
              </a:ext>
            </a:extLst>
          </p:cNvPr>
          <p:cNvSpPr txBox="1"/>
          <p:nvPr/>
        </p:nvSpPr>
        <p:spPr>
          <a:xfrm>
            <a:off x="7743825" y="2619375"/>
            <a:ext cx="4972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54 629 – 12 091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3DB9D6-BDE9-6701-551F-2EE6D6C8F38B}"/>
              </a:ext>
            </a:extLst>
          </p:cNvPr>
          <p:cNvSpPr txBox="1"/>
          <p:nvPr/>
        </p:nvSpPr>
        <p:spPr>
          <a:xfrm>
            <a:off x="7791450" y="32766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42 538</a:t>
            </a:r>
          </a:p>
        </p:txBody>
      </p:sp>
    </p:spTree>
    <p:extLst>
      <p:ext uri="{BB962C8B-B14F-4D97-AF65-F5344CB8AC3E}">
        <p14:creationId xmlns:p14="http://schemas.microsoft.com/office/powerpoint/2010/main" val="64355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260</Words>
  <Application>Microsoft Office PowerPoint</Application>
  <PresentationFormat>Widescreen</PresentationFormat>
  <Paragraphs>95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等线</vt:lpstr>
      <vt:lpstr>等线</vt:lpstr>
      <vt:lpstr>Arial</vt:lpstr>
      <vt:lpstr>Calibri</vt:lpstr>
      <vt:lpstr>Calibri Light</vt:lpstr>
      <vt:lpstr>OpenSans</vt:lpstr>
      <vt:lpstr>UTM Avo</vt:lpstr>
      <vt:lpstr>Custom Design</vt:lpstr>
      <vt:lpstr>2_Custom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20</cp:revision>
  <dcterms:created xsi:type="dcterms:W3CDTF">2023-04-09T05:38:03Z</dcterms:created>
  <dcterms:modified xsi:type="dcterms:W3CDTF">2025-04-21T07:20:49Z</dcterms:modified>
</cp:coreProperties>
</file>