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9"/>
  </p:notesMasterIdLst>
  <p:sldIdLst>
    <p:sldId id="257" r:id="rId3"/>
    <p:sldId id="260" r:id="rId4"/>
    <p:sldId id="290" r:id="rId5"/>
    <p:sldId id="289" r:id="rId6"/>
    <p:sldId id="481" r:id="rId7"/>
    <p:sldId id="4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09" autoAdjust="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6EBA-A18A-4A2A-AEFF-202BCDB0B52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1EAFF-E6C2-4010-976E-AA89D995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1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7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4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3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0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70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1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64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4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9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7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7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9341" y="430476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-210342" y="2333415"/>
            <a:ext cx="3062669" cy="4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300069" y="2699107"/>
            <a:ext cx="3210170" cy="4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343049" y="835548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AFD0A-DC82-34B0-85B2-CC323EB1C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901" y="2702352"/>
            <a:ext cx="8346147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3" y="2531186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F94D1C-2F0F-E204-8508-6E1388DF71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942" y="2715279"/>
            <a:ext cx="857781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6511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476500" y="489702"/>
            <a:ext cx="104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quốc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EE410-8BDF-0590-8E60-9952C0184FB4}"/>
              </a:ext>
            </a:extLst>
          </p:cNvPr>
          <p:cNvSpPr/>
          <p:nvPr/>
        </p:nvSpPr>
        <p:spPr>
          <a:xfrm>
            <a:off x="787732" y="448325"/>
            <a:ext cx="688768" cy="626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929C9-8C85-B98C-B44B-1041AB98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49" y="1295399"/>
            <a:ext cx="8189367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9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CC345D18-F4FC-0CFC-0BED-9502AFDC2FCF}"/>
              </a:ext>
            </a:extLst>
          </p:cNvPr>
          <p:cNvSpPr/>
          <p:nvPr/>
        </p:nvSpPr>
        <p:spPr>
          <a:xfrm>
            <a:off x="3861623" y="1684423"/>
            <a:ext cx="7797543" cy="1588209"/>
          </a:xfrm>
          <a:custGeom>
            <a:avLst/>
            <a:gdLst>
              <a:gd name="connsiteX0" fmla="*/ 0 w 7797543"/>
              <a:gd name="connsiteY0" fmla="*/ 264707 h 1588209"/>
              <a:gd name="connsiteX1" fmla="*/ 264707 w 7797543"/>
              <a:gd name="connsiteY1" fmla="*/ 0 h 1588209"/>
              <a:gd name="connsiteX2" fmla="*/ 7532836 w 7797543"/>
              <a:gd name="connsiteY2" fmla="*/ 0 h 1588209"/>
              <a:gd name="connsiteX3" fmla="*/ 7797543 w 7797543"/>
              <a:gd name="connsiteY3" fmla="*/ 264707 h 1588209"/>
              <a:gd name="connsiteX4" fmla="*/ 7797543 w 7797543"/>
              <a:gd name="connsiteY4" fmla="*/ 1323502 h 1588209"/>
              <a:gd name="connsiteX5" fmla="*/ 7532836 w 7797543"/>
              <a:gd name="connsiteY5" fmla="*/ 1588209 h 1588209"/>
              <a:gd name="connsiteX6" fmla="*/ 264707 w 7797543"/>
              <a:gd name="connsiteY6" fmla="*/ 1588209 h 1588209"/>
              <a:gd name="connsiteX7" fmla="*/ 0 w 7797543"/>
              <a:gd name="connsiteY7" fmla="*/ 1323502 h 1588209"/>
              <a:gd name="connsiteX8" fmla="*/ 0 w 7797543"/>
              <a:gd name="connsiteY8" fmla="*/ 264707 h 15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7543" h="1588209" fill="none" extrusionOk="0">
                <a:moveTo>
                  <a:pt x="0" y="264707"/>
                </a:moveTo>
                <a:cubicBezTo>
                  <a:pt x="-18149" y="110923"/>
                  <a:pt x="129507" y="12515"/>
                  <a:pt x="264707" y="0"/>
                </a:cubicBezTo>
                <a:cubicBezTo>
                  <a:pt x="1465085" y="-61902"/>
                  <a:pt x="5921469" y="-101778"/>
                  <a:pt x="7532836" y="0"/>
                </a:cubicBezTo>
                <a:cubicBezTo>
                  <a:pt x="7677067" y="-615"/>
                  <a:pt x="7801065" y="113820"/>
                  <a:pt x="7797543" y="264707"/>
                </a:cubicBezTo>
                <a:cubicBezTo>
                  <a:pt x="7735872" y="541495"/>
                  <a:pt x="7802480" y="1041082"/>
                  <a:pt x="7797543" y="1323502"/>
                </a:cubicBezTo>
                <a:cubicBezTo>
                  <a:pt x="7784160" y="1463144"/>
                  <a:pt x="7674356" y="1566606"/>
                  <a:pt x="7532836" y="1588209"/>
                </a:cubicBezTo>
                <a:cubicBezTo>
                  <a:pt x="5834748" y="1445817"/>
                  <a:pt x="2946461" y="1699310"/>
                  <a:pt x="264707" y="1588209"/>
                </a:cubicBezTo>
                <a:cubicBezTo>
                  <a:pt x="111086" y="1591925"/>
                  <a:pt x="-672" y="1472758"/>
                  <a:pt x="0" y="1323502"/>
                </a:cubicBezTo>
                <a:cubicBezTo>
                  <a:pt x="-15093" y="1051767"/>
                  <a:pt x="-63819" y="435900"/>
                  <a:pt x="0" y="264707"/>
                </a:cubicBezTo>
                <a:close/>
              </a:path>
              <a:path w="7797543" h="1588209" stroke="0" extrusionOk="0">
                <a:moveTo>
                  <a:pt x="0" y="264707"/>
                </a:moveTo>
                <a:cubicBezTo>
                  <a:pt x="-11608" y="103172"/>
                  <a:pt x="106280" y="-20462"/>
                  <a:pt x="264707" y="0"/>
                </a:cubicBezTo>
                <a:cubicBezTo>
                  <a:pt x="1358889" y="-164947"/>
                  <a:pt x="4784458" y="-52288"/>
                  <a:pt x="7532836" y="0"/>
                </a:cubicBezTo>
                <a:cubicBezTo>
                  <a:pt x="7678036" y="-15563"/>
                  <a:pt x="7791094" y="119545"/>
                  <a:pt x="7797543" y="264707"/>
                </a:cubicBezTo>
                <a:cubicBezTo>
                  <a:pt x="7870892" y="670730"/>
                  <a:pt x="7767873" y="816549"/>
                  <a:pt x="7797543" y="1323502"/>
                </a:cubicBezTo>
                <a:cubicBezTo>
                  <a:pt x="7813192" y="1489901"/>
                  <a:pt x="7666705" y="1565781"/>
                  <a:pt x="7532836" y="1588209"/>
                </a:cubicBezTo>
                <a:cubicBezTo>
                  <a:pt x="6064753" y="1746750"/>
                  <a:pt x="1806480" y="1446373"/>
                  <a:pt x="264707" y="1588209"/>
                </a:cubicBezTo>
                <a:cubicBezTo>
                  <a:pt x="117628" y="1603748"/>
                  <a:pt x="20487" y="1462573"/>
                  <a:pt x="0" y="1323502"/>
                </a:cubicBezTo>
                <a:cubicBezTo>
                  <a:pt x="3736" y="1172167"/>
                  <a:pt x="-84636" y="495485"/>
                  <a:pt x="0" y="264707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còn biết loại tiền của nước nào khác không?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57F8AF-BF1A-BA70-E61E-E397CEA6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271" y="2169376"/>
            <a:ext cx="4114604" cy="43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4" y="266147"/>
            <a:ext cx="11835088" cy="63257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476500" y="489702"/>
            <a:ext cx="104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EE410-8BDF-0590-8E60-9952C0184FB4}"/>
              </a:ext>
            </a:extLst>
          </p:cNvPr>
          <p:cNvSpPr/>
          <p:nvPr/>
        </p:nvSpPr>
        <p:spPr>
          <a:xfrm>
            <a:off x="787732" y="448325"/>
            <a:ext cx="688768" cy="626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D14DC-58DB-E500-669D-5996C315FD17}"/>
              </a:ext>
            </a:extLst>
          </p:cNvPr>
          <p:cNvSpPr txBox="1"/>
          <p:nvPr/>
        </p:nvSpPr>
        <p:spPr>
          <a:xfrm>
            <a:off x="190500" y="1466850"/>
            <a:ext cx="1200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Thực h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ện thu thập số liệu và ghi lại kết quả với một số vấn đề được lựa chọn.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DDAED-B164-B845-A6DC-060E2957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2" y="2081212"/>
            <a:ext cx="8035412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4" y="266147"/>
            <a:ext cx="11835088" cy="63257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476500" y="489702"/>
            <a:ext cx="104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EE410-8BDF-0590-8E60-9952C0184FB4}"/>
              </a:ext>
            </a:extLst>
          </p:cNvPr>
          <p:cNvSpPr/>
          <p:nvPr/>
        </p:nvSpPr>
        <p:spPr>
          <a:xfrm>
            <a:off x="787732" y="448325"/>
            <a:ext cx="688768" cy="626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D14DC-58DB-E500-669D-5996C315FD17}"/>
              </a:ext>
            </a:extLst>
          </p:cNvPr>
          <p:cNvSpPr txBox="1"/>
          <p:nvPr/>
        </p:nvSpPr>
        <p:spPr>
          <a:xfrm>
            <a:off x="190500" y="1466850"/>
            <a:ext cx="1200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Tổng hợp kết qua thành bảng số liệu, nêu các nhận xét và đưa ra quyết định chọn màu áo đồng phục cho lớp dựa trên kết quả thống kê.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3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Widescreen</PresentationFormat>
  <Paragraphs>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Calibri</vt:lpstr>
      <vt:lpstr>Cambria</vt:lpstr>
      <vt:lpstr>inpin heiti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11</cp:revision>
  <dcterms:created xsi:type="dcterms:W3CDTF">2023-04-16T00:40:03Z</dcterms:created>
  <dcterms:modified xsi:type="dcterms:W3CDTF">2025-04-21T07:19:44Z</dcterms:modified>
</cp:coreProperties>
</file>