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717" r:id="rId4"/>
  </p:sldMasterIdLst>
  <p:notesMasterIdLst>
    <p:notesMasterId r:id="rId10"/>
  </p:notesMasterIdLst>
  <p:sldIdLst>
    <p:sldId id="295" r:id="rId5"/>
    <p:sldId id="3442" r:id="rId6"/>
    <p:sldId id="308" r:id="rId7"/>
    <p:sldId id="322" r:id="rId8"/>
    <p:sldId id="37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4" autoAdjust="0"/>
  </p:normalViewPr>
  <p:slideViewPr>
    <p:cSldViewPr snapToGrid="0">
      <p:cViewPr varScale="1">
        <p:scale>
          <a:sx n="53" d="100"/>
          <a:sy n="53" d="100"/>
        </p:scale>
        <p:origin x="11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3BDF6-0CFA-41A7-AA2B-AD6484FCD5F8}"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82E81-FBE3-4B81-BAC3-F722DC3BB093}" type="slidenum">
              <a:rPr lang="en-US" smtClean="0"/>
              <a:t>‹#›</a:t>
            </a:fld>
            <a:endParaRPr lang="en-US"/>
          </a:p>
        </p:txBody>
      </p:sp>
    </p:spTree>
    <p:extLst>
      <p:ext uri="{BB962C8B-B14F-4D97-AF65-F5344CB8AC3E}">
        <p14:creationId xmlns:p14="http://schemas.microsoft.com/office/powerpoint/2010/main" val="262656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3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43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184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9709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69269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8766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4627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3255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51398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8463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9738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85701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4607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40493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39603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80642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0B00-3067-48DF-B643-E72335EE6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301D0D-9B9C-404A-AFF4-A383F40F471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AD009-7F8D-407A-B9B9-90DD0A4CB569}"/>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685C8519-F3B9-4F99-BDF3-3C574403B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B3F0F-6821-42AA-85BA-B67677944106}"/>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474586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575C-7C72-40F3-B52C-4D9FF5B2E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888AF-A729-46A1-9839-2645CA7E8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F7FB6-D70A-41EF-BB06-8448617E4C1F}"/>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5CE03461-2006-4326-940A-9BFD51649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82DE-5D87-4752-A47F-3241862426C0}"/>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784551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87E1-147C-4A7D-A220-7AB05F52326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DB0ABA-AA5C-47C0-A5DC-5D2FE8DA16D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7B892-F24B-445A-B829-FB6DAE1E18C2}"/>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EEFBE965-618B-40D5-BE87-3E08ABE90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23FCA-DF6B-40FA-8835-8A2B45F363A3}"/>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617711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8DE3-B2F7-47CE-B22E-AC6539549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EE94F-4CF6-413D-B0EA-708D7B0150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E2B77-03F1-4572-9AEB-E1B3EBE3557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EC6075-63B1-4A4C-AF60-9E790CDAC42B}"/>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6" name="Footer Placeholder 5">
            <a:extLst>
              <a:ext uri="{FF2B5EF4-FFF2-40B4-BE49-F238E27FC236}">
                <a16:creationId xmlns:a16="http://schemas.microsoft.com/office/drawing/2014/main" id="{7E40913A-50AB-45B4-B1D3-C9280E21D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A6F1C-8E39-4710-A373-D55E31188777}"/>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746071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0202-AF3C-435D-B081-B0BEE7467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AF7E9-1CD6-457E-AE18-9E159F03E20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78C35-AECD-4096-BB99-D47167E7C8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E8193-1AA0-4150-90B7-BF79EDF7183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D236E-D71C-4081-BA1A-DCD29B27815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CDD53-EAD1-4596-8311-A1DF93360796}"/>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8" name="Footer Placeholder 7">
            <a:extLst>
              <a:ext uri="{FF2B5EF4-FFF2-40B4-BE49-F238E27FC236}">
                <a16:creationId xmlns:a16="http://schemas.microsoft.com/office/drawing/2014/main" id="{2306316E-2198-4E26-85F8-657F8ACE3F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BB8B8-347A-4EDC-95F3-521DD0FCB9AF}"/>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85028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5712-CB61-4DDE-B3B4-999C54861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3015F1-2FEF-4B8B-BF51-B95E7517F4A3}"/>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4" name="Footer Placeholder 3">
            <a:extLst>
              <a:ext uri="{FF2B5EF4-FFF2-40B4-BE49-F238E27FC236}">
                <a16:creationId xmlns:a16="http://schemas.microsoft.com/office/drawing/2014/main" id="{8360FB28-E074-42D5-B371-1F8E6D6EA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CB7B7-7DD7-4B1C-9FD2-F6A7370C768A}"/>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99961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DBC11-0A61-4158-B580-4575C086580A}"/>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3" name="Footer Placeholder 2">
            <a:extLst>
              <a:ext uri="{FF2B5EF4-FFF2-40B4-BE49-F238E27FC236}">
                <a16:creationId xmlns:a16="http://schemas.microsoft.com/office/drawing/2014/main" id="{F4C590C5-34A9-4416-BDF4-65A61A330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61B17-F65D-4863-A529-46FA88642C0C}"/>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204869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7839-ED62-4BD5-BA85-28FBBE955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63DCC5-F297-482C-BB8C-CB470B776DE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4F861-F5FA-4998-A21F-B93DB0BA262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C6EB5-6882-49D3-817F-AC85A5E9C494}"/>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6" name="Footer Placeholder 5">
            <a:extLst>
              <a:ext uri="{FF2B5EF4-FFF2-40B4-BE49-F238E27FC236}">
                <a16:creationId xmlns:a16="http://schemas.microsoft.com/office/drawing/2014/main" id="{932E9E31-1762-4D41-B501-7B95C7C7C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570FB-ED51-4E82-885B-333D58C31752}"/>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290154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29689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095E-104D-408D-B361-03A89FB4C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C23AC-A768-49BC-B0E6-6E4E7CCA7EA6}"/>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140800-A615-4457-8EBA-D9560E698A1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239C-BE40-4515-9180-A81E3A44A372}"/>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6" name="Footer Placeholder 5">
            <a:extLst>
              <a:ext uri="{FF2B5EF4-FFF2-40B4-BE49-F238E27FC236}">
                <a16:creationId xmlns:a16="http://schemas.microsoft.com/office/drawing/2014/main" id="{2DB9C5EF-C768-401D-90FC-0280DF971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7CC3B-7C4A-4C07-AC45-A01BD60A47EC}"/>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60915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71AD-9549-4037-8BE3-E3899EB0F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7F8CF-4E89-4EE1-B363-B07B47EA4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4CC93-27D7-4A19-9043-066A6A431989}"/>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AD35A64A-620C-448C-AA7D-81C737740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3AD9C-00E1-442F-B4F9-F6F354924753}"/>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3636962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E3E36-2A46-43D2-B5FF-7B6E81F1D6D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57581-0075-4578-BDAF-1CBA29EE1882}"/>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FEB02-E186-4750-AE64-EEB1E1EAF413}"/>
              </a:ext>
            </a:extLst>
          </p:cNvPr>
          <p:cNvSpPr>
            <a:spLocks noGrp="1"/>
          </p:cNvSpPr>
          <p:nvPr>
            <p:ph type="dt" sz="half" idx="10"/>
          </p:nvPr>
        </p:nvSpPr>
        <p:spPr/>
        <p:txBody>
          <a:body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0BA7463F-6DBE-4A14-9725-8F507DF74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B41FA-38C2-49D5-A7D1-245A9B47E336}"/>
              </a:ext>
            </a:extLst>
          </p:cNvPr>
          <p:cNvSpPr>
            <a:spLocks noGrp="1"/>
          </p:cNvSpPr>
          <p:nvPr>
            <p:ph type="sldNum" sz="quarter" idx="12"/>
          </p:nvPr>
        </p:nvSpPr>
        <p:spPr/>
        <p:txBody>
          <a:bodyPr/>
          <a:lstStyle/>
          <a:p>
            <a:fld id="{8FBE3641-6C2F-426C-ACF0-9CD8BECF68D7}" type="slidenum">
              <a:rPr lang="en-US" smtClean="0"/>
              <a:t>‹#›</a:t>
            </a:fld>
            <a:endParaRPr lang="en-US"/>
          </a:p>
        </p:txBody>
      </p:sp>
    </p:spTree>
    <p:extLst>
      <p:ext uri="{BB962C8B-B14F-4D97-AF65-F5344CB8AC3E}">
        <p14:creationId xmlns:p14="http://schemas.microsoft.com/office/powerpoint/2010/main" val="782133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4/22/2025</a:t>
            </a:fld>
            <a:endParaRPr lang="en-US" dirty="0"/>
          </a:p>
        </p:txBody>
      </p:sp>
      <p:sp>
        <p:nvSpPr>
          <p:cNvPr id="24" name="Google Shape;24;p8"/>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1470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1879889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4/22/2025</a:t>
            </a:fld>
            <a:endParaRPr lang="en-US" dirty="0"/>
          </a:p>
        </p:txBody>
      </p:sp>
      <p:sp>
        <p:nvSpPr>
          <p:cNvPr id="38" name="Google Shape;38;p10"/>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2320661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1_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2974262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2"/>
            <a:ext cx="2743200" cy="365125"/>
          </a:xfrm>
          <a:prstGeom prst="rect">
            <a:avLst/>
          </a:prstGeom>
          <a:noFill/>
          <a:ln>
            <a:noFill/>
          </a:ln>
        </p:spPr>
        <p:txBody>
          <a:bodyPr spcFirstLastPara="1" wrap="square" lIns="91420" tIns="45698" rIns="91420" bIns="45698"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4/22/2025</a:t>
            </a:fld>
            <a:endParaRPr lang="en-US" dirty="0"/>
          </a:p>
        </p:txBody>
      </p:sp>
      <p:sp>
        <p:nvSpPr>
          <p:cNvPr id="16" name="Google Shape;16;p7"/>
          <p:cNvSpPr txBox="1">
            <a:spLocks noGrp="1"/>
          </p:cNvSpPr>
          <p:nvPr>
            <p:ph type="ftr" idx="11"/>
          </p:nvPr>
        </p:nvSpPr>
        <p:spPr>
          <a:xfrm>
            <a:off x="4038600" y="6356352"/>
            <a:ext cx="4114800" cy="365125"/>
          </a:xfrm>
          <a:prstGeom prst="rect">
            <a:avLst/>
          </a:prstGeom>
          <a:noFill/>
          <a:ln>
            <a:noFill/>
          </a:ln>
        </p:spPr>
        <p:txBody>
          <a:bodyPr spcFirstLastPara="1" wrap="square" lIns="91420" tIns="45698" rIns="91420" bIns="45698"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0" tIns="45698" rIns="91420" bIns="45698"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5" y="1930598"/>
            <a:ext cx="852023" cy="852023"/>
          </a:xfrm>
          <a:prstGeom prst="ellipse">
            <a:avLst/>
          </a:prstGeom>
          <a:solidFill>
            <a:srgbClr val="FEE599"/>
          </a:solidFill>
          <a:ln>
            <a:noFill/>
          </a:ln>
        </p:spPr>
        <p:txBody>
          <a:bodyPr spcFirstLastPara="1" wrap="square" lIns="91420" tIns="45699" rIns="91420" bIns="45699" anchor="ctr" anchorCtr="0">
            <a:noAutofit/>
          </a:bodyPr>
          <a:lstStyle/>
          <a:p>
            <a:pPr algn="ctr">
              <a:buClr>
                <a:srgbClr val="000000"/>
              </a:buClr>
              <a:buFont typeface="Arial"/>
              <a:buNone/>
            </a:pPr>
            <a:endParaRPr sz="1351" kern="0" dirty="0">
              <a:solidFill>
                <a:srgbClr val="FFFFFF"/>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9" y="4"/>
            <a:ext cx="1207699"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en-US" sz="1800" dirty="0">
              <a:solidFill>
                <a:srgbClr val="FFFFFF"/>
              </a:solidFill>
              <a:latin typeface="UTM Avo" panose="02040603050506020204" pitchFamily="18" charset="0"/>
              <a:sym typeface="Arial"/>
            </a:endParaRPr>
          </a:p>
        </p:txBody>
      </p:sp>
    </p:spTree>
    <p:extLst>
      <p:ext uri="{BB962C8B-B14F-4D97-AF65-F5344CB8AC3E}">
        <p14:creationId xmlns:p14="http://schemas.microsoft.com/office/powerpoint/2010/main" val="346535668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F273-24E7-4BEA-B94C-F8CE7F0C0E2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A20A41-C152-4FF6-9987-4C5E53415B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DD707-3125-472C-8CBE-5802B9C803F7}"/>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5" name="Footer Placeholder 4">
            <a:extLst>
              <a:ext uri="{FF2B5EF4-FFF2-40B4-BE49-F238E27FC236}">
                <a16:creationId xmlns:a16="http://schemas.microsoft.com/office/drawing/2014/main" id="{CB3D9A89-C821-4EE5-BBE4-8329811342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3329BF-F65D-4CFA-B8C0-C5827CCD99B5}"/>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3058552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CDFC-510E-49C5-9EEA-779D47783E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4B7F71-DBB2-4B99-87D7-C86DF0404C1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05185-A8A0-4306-960E-05D02BEF3975}"/>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5" name="Footer Placeholder 4">
            <a:extLst>
              <a:ext uri="{FF2B5EF4-FFF2-40B4-BE49-F238E27FC236}">
                <a16:creationId xmlns:a16="http://schemas.microsoft.com/office/drawing/2014/main" id="{DB763066-F858-44E8-958E-F27DC0FA79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A74645-B6D4-409F-B723-6EBB12CA9C09}"/>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25929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173001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EE6C-4CDC-4C81-8D99-618766B176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C7A51-754F-4B54-90A8-1E5C689FD0E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075F3-08D3-4B59-8267-667D86CE13A8}"/>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5" name="Footer Placeholder 4">
            <a:extLst>
              <a:ext uri="{FF2B5EF4-FFF2-40B4-BE49-F238E27FC236}">
                <a16:creationId xmlns:a16="http://schemas.microsoft.com/office/drawing/2014/main" id="{71A7323E-1DE6-4A6E-87EF-ED2A579A3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2364DA-ABF5-494F-95AB-B86209005BE4}"/>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3777317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C2FF-C1BC-463D-9C29-EF15A7B7DE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A25EC6-35ED-425C-9B4D-028AE066F5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392944-E8A1-4130-8A44-F60F71D2CD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535A13-1035-4ED7-B44A-528B158BA110}"/>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6" name="Footer Placeholder 5">
            <a:extLst>
              <a:ext uri="{FF2B5EF4-FFF2-40B4-BE49-F238E27FC236}">
                <a16:creationId xmlns:a16="http://schemas.microsoft.com/office/drawing/2014/main" id="{7575576E-2A7B-478C-BEBA-123C68AE24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C10C5A-55FA-421C-A767-A41E6B7E09A4}"/>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3653750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566B-D38A-4552-9FE1-0AA7606934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F6F0D8-C43F-41FD-9BEE-9C22BBFA89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7AAD2D-9B22-4B70-A17C-05DC363E79E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A00D2-F860-4EE1-BA54-3FBEF208C7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7F457-E468-4B3F-ADA8-D4A4EB5A67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91FEA-E0B4-49EF-A49A-C2B7C69C0EF1}"/>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8" name="Footer Placeholder 7">
            <a:extLst>
              <a:ext uri="{FF2B5EF4-FFF2-40B4-BE49-F238E27FC236}">
                <a16:creationId xmlns:a16="http://schemas.microsoft.com/office/drawing/2014/main" id="{EB43059A-3044-4C78-B19A-84C89FC46B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F830F18-3ECF-49D7-9725-E6BAF9D958BA}"/>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537542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8D83-D65A-4398-83A0-CE2BC9A7B7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2FF2668-7759-445C-9602-777DEA6384A5}"/>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4" name="Footer Placeholder 3">
            <a:extLst>
              <a:ext uri="{FF2B5EF4-FFF2-40B4-BE49-F238E27FC236}">
                <a16:creationId xmlns:a16="http://schemas.microsoft.com/office/drawing/2014/main" id="{C7AFFA7F-E4B7-44DD-B18C-8EED2FEC3C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2AF55A-A11D-4AEA-8843-BA20D20FBCE6}"/>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2577011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85A08-E50C-48A7-AE4F-F82AF2B455D9}"/>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3" name="Footer Placeholder 2">
            <a:extLst>
              <a:ext uri="{FF2B5EF4-FFF2-40B4-BE49-F238E27FC236}">
                <a16:creationId xmlns:a16="http://schemas.microsoft.com/office/drawing/2014/main" id="{6B475BDE-8811-4E1E-8DFF-983455A15E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82D455-DCEF-498D-9F43-AE3330C0D250}"/>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4177141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CD1C-D8AA-41E4-8208-9D7A04B4FD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C00D8-DE52-4BFC-BE05-119296FFAE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A4DFB-ED61-4D7D-A061-FE119EE4A8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7DBAC-F78A-4DCE-A45D-0403366AFC9F}"/>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6" name="Footer Placeholder 5">
            <a:extLst>
              <a:ext uri="{FF2B5EF4-FFF2-40B4-BE49-F238E27FC236}">
                <a16:creationId xmlns:a16="http://schemas.microsoft.com/office/drawing/2014/main" id="{CFAB10D9-9F99-4DFE-AD33-9EC3013C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B36BE-3BD6-40A9-9211-C7B23B73B84A}"/>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623738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A5E6-0EA1-4BB5-BFE5-91F3E77F44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B2ECC-A569-4FB8-A1BB-68905574C91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3BD436-9E04-4454-92D7-7707C0C7AB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F83D8-1163-438A-937C-D3807772BA8D}"/>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6" name="Footer Placeholder 5">
            <a:extLst>
              <a:ext uri="{FF2B5EF4-FFF2-40B4-BE49-F238E27FC236}">
                <a16:creationId xmlns:a16="http://schemas.microsoft.com/office/drawing/2014/main" id="{B32C1DF8-A718-4AEF-86CB-02181917F3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85A905-0FEF-4806-B94D-76E12994EAF7}"/>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3996196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BCAB-BE3D-4755-9D46-3BB3A4FCFE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956BE-38AF-44BC-B2E6-CBE433384F9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08B27-5D26-430E-9328-E29D8A68375B}"/>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5" name="Footer Placeholder 4">
            <a:extLst>
              <a:ext uri="{FF2B5EF4-FFF2-40B4-BE49-F238E27FC236}">
                <a16:creationId xmlns:a16="http://schemas.microsoft.com/office/drawing/2014/main" id="{02FF6235-A1ED-4B4C-8DD0-92A5F78C3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FFB4A9-8C77-4FAA-82DD-7CBD7B0E7744}"/>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71523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34221-0C5B-4B10-89B5-85E5CA7F5D3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6353B-E4A5-44BE-9C75-09AA06C29ED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357B7-A3FE-44F6-95A1-141C9C44161B}"/>
              </a:ext>
            </a:extLst>
          </p:cNvPr>
          <p:cNvSpPr>
            <a:spLocks noGrp="1"/>
          </p:cNvSpPr>
          <p:nvPr>
            <p:ph type="dt" sz="half" idx="10"/>
          </p:nvPr>
        </p:nvSpPr>
        <p:spPr>
          <a:xfrm>
            <a:off x="838200" y="6356350"/>
            <a:ext cx="2743200" cy="365125"/>
          </a:xfrm>
          <a:prstGeom prst="rect">
            <a:avLst/>
          </a:prstGeom>
        </p:spPr>
        <p:txBody>
          <a:bodyPr/>
          <a:lstStyle/>
          <a:p>
            <a:fld id="{53F91E4B-90DD-4E8B-9640-C1A950B05B35}" type="datetimeFigureOut">
              <a:rPr lang="en-US" smtClean="0"/>
              <a:t>4/22/2025</a:t>
            </a:fld>
            <a:endParaRPr lang="en-US"/>
          </a:p>
        </p:txBody>
      </p:sp>
      <p:sp>
        <p:nvSpPr>
          <p:cNvPr id="5" name="Footer Placeholder 4">
            <a:extLst>
              <a:ext uri="{FF2B5EF4-FFF2-40B4-BE49-F238E27FC236}">
                <a16:creationId xmlns:a16="http://schemas.microsoft.com/office/drawing/2014/main" id="{D7BB2843-09E1-4FE7-AB32-746B0B9DC3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A1781E-28BA-4B73-88F9-85E1D38B1B88}"/>
              </a:ext>
            </a:extLst>
          </p:cNvPr>
          <p:cNvSpPr>
            <a:spLocks noGrp="1"/>
          </p:cNvSpPr>
          <p:nvPr>
            <p:ph type="sldNum" sz="quarter" idx="12"/>
          </p:nvPr>
        </p:nvSpPr>
        <p:spPr>
          <a:xfrm>
            <a:off x="8610600" y="6356350"/>
            <a:ext cx="2743200" cy="365125"/>
          </a:xfrm>
          <a:prstGeom prst="rect">
            <a:avLst/>
          </a:prstGeom>
        </p:spPr>
        <p:txBody>
          <a:bodyPr/>
          <a:lstStyle/>
          <a:p>
            <a:fld id="{6CC37AFC-15BB-40F5-9338-22380B671744}" type="slidenum">
              <a:rPr lang="en-US" smtClean="0"/>
              <a:t>‹#›</a:t>
            </a:fld>
            <a:endParaRPr lang="en-US"/>
          </a:p>
        </p:txBody>
      </p:sp>
    </p:spTree>
    <p:extLst>
      <p:ext uri="{BB962C8B-B14F-4D97-AF65-F5344CB8AC3E}">
        <p14:creationId xmlns:p14="http://schemas.microsoft.com/office/powerpoint/2010/main" val="221691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201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91910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15942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69893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4/22/2025</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8174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5F17CE3-AF74-4C27-A1FB-E5C13C2B9FAA}"/>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4/22/2025</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spTree>
    <p:extLst>
      <p:ext uri="{BB962C8B-B14F-4D97-AF65-F5344CB8AC3E}">
        <p14:creationId xmlns:p14="http://schemas.microsoft.com/office/powerpoint/2010/main" val="1970833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2759FA9-8C25-4A02-AE96-D63CCA0DFF29}"/>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68294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4E715387-0522-4C62-A96A-7D5FA31B8E0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C910D69-2BD9-4B33-B2C8-F6AA33F67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050DE-3FD8-4B75-BD4A-6ECDD1FFACF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2A72A-B650-45F4-8847-26AAA0AA8E5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00382-C7B3-49D9-8DB3-F2F049F85F2E}" type="datetimeFigureOut">
              <a:rPr lang="en-US" smtClean="0"/>
              <a:t>4/22/2025</a:t>
            </a:fld>
            <a:endParaRPr lang="en-US"/>
          </a:p>
        </p:txBody>
      </p:sp>
      <p:sp>
        <p:nvSpPr>
          <p:cNvPr id="5" name="Footer Placeholder 4">
            <a:extLst>
              <a:ext uri="{FF2B5EF4-FFF2-40B4-BE49-F238E27FC236}">
                <a16:creationId xmlns:a16="http://schemas.microsoft.com/office/drawing/2014/main" id="{D577A5F4-4CFE-4580-B6D2-016DAF938E4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183F7-5C23-4FC0-9F24-5D6FDCCAC24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E3641-6C2F-426C-ACF0-9CD8BECF68D7}" type="slidenum">
              <a:rPr lang="en-US" smtClean="0"/>
              <a:t>‹#›</a:t>
            </a:fld>
            <a:endParaRPr lang="en-US"/>
          </a:p>
        </p:txBody>
      </p:sp>
    </p:spTree>
    <p:extLst>
      <p:ext uri="{BB962C8B-B14F-4D97-AF65-F5344CB8AC3E}">
        <p14:creationId xmlns:p14="http://schemas.microsoft.com/office/powerpoint/2010/main" val="23374418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270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rtoon wooden medieval door 3D model - TurboSquid 1417889">
            <a:extLst>
              <a:ext uri="{FF2B5EF4-FFF2-40B4-BE49-F238E27FC236}">
                <a16:creationId xmlns:a16="http://schemas.microsoft.com/office/drawing/2014/main" id="{609AD9A9-57C7-4C07-B0B5-A60DC95F0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11000" r="3000" b="13000"/>
          <a:stretch/>
        </p:blipFill>
        <p:spPr bwMode="auto">
          <a:xfrm>
            <a:off x="0" y="20320"/>
            <a:ext cx="12192000" cy="6868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60E72E4-2C46-4922-9775-48861F279D84}"/>
              </a:ext>
            </a:extLst>
          </p:cNvPr>
          <p:cNvGrpSpPr/>
          <p:nvPr/>
        </p:nvGrpSpPr>
        <p:grpSpPr>
          <a:xfrm>
            <a:off x="5169767" y="1054570"/>
            <a:ext cx="2264228" cy="769443"/>
            <a:chOff x="1491343" y="1807027"/>
            <a:chExt cx="2264228" cy="769442"/>
          </a:xfrm>
        </p:grpSpPr>
        <p:sp>
          <p:nvSpPr>
            <p:cNvPr id="7" name="TextBox 6">
              <a:extLst>
                <a:ext uri="{FF2B5EF4-FFF2-40B4-BE49-F238E27FC236}">
                  <a16:creationId xmlns:a16="http://schemas.microsoft.com/office/drawing/2014/main" id="{E08D0D00-3F68-466C-98F1-D87F9033C754}"/>
                </a:ext>
              </a:extLst>
            </p:cNvPr>
            <p:cNvSpPr txBox="1"/>
            <p:nvPr/>
          </p:nvSpPr>
          <p:spPr>
            <a:xfrm>
              <a:off x="1491343" y="1807029"/>
              <a:ext cx="2264228" cy="769440"/>
            </a:xfrm>
            <a:prstGeom prst="rect">
              <a:avLst/>
            </a:prstGeom>
            <a:noFill/>
          </p:spPr>
          <p:txBody>
            <a:bodyPr wrap="square" rtlCol="0">
              <a:spAutoFit/>
            </a:bodyPr>
            <a:lstStyle/>
            <a:p>
              <a:pPr algn="ctr" defTabSz="914377"/>
              <a:r>
                <a:rPr lang="en-US" sz="4400" b="1" dirty="0">
                  <a:ln w="165100">
                    <a:solidFill>
                      <a:prstClr val="white"/>
                    </a:solidFill>
                    <a:prstDash val="solid"/>
                  </a:ln>
                  <a:solidFill>
                    <a:srgbClr val="5B9BD5"/>
                  </a:solidFill>
                  <a:effectLst>
                    <a:outerShdw blurRad="12700" dist="38100" dir="2700000" algn="tl" rotWithShape="0">
                      <a:srgbClr val="5B9BD5">
                        <a:lumMod val="60000"/>
                        <a:lumOff val="40000"/>
                      </a:srgbClr>
                    </a:outerShdw>
                  </a:effectLst>
                  <a:ea typeface="LNTH-LuoLuoNotangYuanTi 1" pitchFamily="2" charset="-128"/>
                  <a:cs typeface="LNTH-LuoLuoNotangYuanTi 1" pitchFamily="2" charset="-128"/>
                </a:rPr>
                <a:t>TOÁN</a:t>
              </a:r>
            </a:p>
          </p:txBody>
        </p:sp>
        <p:sp>
          <p:nvSpPr>
            <p:cNvPr id="8" name="TextBox 7">
              <a:extLst>
                <a:ext uri="{FF2B5EF4-FFF2-40B4-BE49-F238E27FC236}">
                  <a16:creationId xmlns:a16="http://schemas.microsoft.com/office/drawing/2014/main" id="{B5C063CD-9CF7-494D-B084-D05FC2DAF308}"/>
                </a:ext>
              </a:extLst>
            </p:cNvPr>
            <p:cNvSpPr txBox="1"/>
            <p:nvPr/>
          </p:nvSpPr>
          <p:spPr>
            <a:xfrm>
              <a:off x="1491343" y="1807027"/>
              <a:ext cx="2264228" cy="769440"/>
            </a:xfrm>
            <a:prstGeom prst="rect">
              <a:avLst/>
            </a:prstGeom>
            <a:noFill/>
          </p:spPr>
          <p:txBody>
            <a:bodyPr wrap="square" rtlCol="0">
              <a:spAutoFit/>
            </a:bodyPr>
            <a:lstStyle/>
            <a:p>
              <a:pPr algn="ctr" defTabSz="914377"/>
              <a:r>
                <a:rPr lang="en-US" sz="4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ea typeface="LNTH-LuoLuoNotangYuanTi 1" pitchFamily="2" charset="-128"/>
                  <a:cs typeface="LNTH-LuoLuoNotangYuanTi 1" pitchFamily="2" charset="-128"/>
                </a:rPr>
                <a:t>TOÁN</a:t>
              </a:r>
              <a:endParaRPr lang="en-US" sz="4400" b="1" dirty="0">
                <a:ln w="28575">
                  <a:solidFill>
                    <a:srgbClr val="002060"/>
                  </a:solidFill>
                  <a:prstDash val="solid"/>
                </a:ln>
                <a:solidFill>
                  <a:srgbClr val="002060"/>
                </a:solidFill>
                <a:effectLst>
                  <a:outerShdw blurRad="12700" dist="38100" dir="2700000" algn="tl" rotWithShape="0">
                    <a:srgbClr val="5B9BD5">
                      <a:lumMod val="60000"/>
                      <a:lumOff val="40000"/>
                    </a:srgbClr>
                  </a:outerShdw>
                </a:effectLst>
                <a:ea typeface="LNTH-LuoLuoNotangYuanTi 1" pitchFamily="2" charset="-128"/>
                <a:cs typeface="LNTH-LuoLuoNotangYuanTi 1" pitchFamily="2" charset="-128"/>
              </a:endParaRPr>
            </a:p>
          </p:txBody>
        </p:sp>
      </p:grpSp>
      <p:pic>
        <p:nvPicPr>
          <p:cNvPr id="4098" name="Picture 2" descr="Pin on Мои сохраненные материалы">
            <a:extLst>
              <a:ext uri="{FF2B5EF4-FFF2-40B4-BE49-F238E27FC236}">
                <a16:creationId xmlns:a16="http://schemas.microsoft.com/office/drawing/2014/main" id="{75C80291-B0F4-4F8C-B899-3B85882BF7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152906"/>
            <a:ext cx="4258917" cy="42589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emium Vector | Cute bakery chef girl holding whisk cartoon art  illustration | Logotipo de desenhos animados, Art and illustration, Desenhos">
            <a:extLst>
              <a:ext uri="{FF2B5EF4-FFF2-40B4-BE49-F238E27FC236}">
                <a16:creationId xmlns:a16="http://schemas.microsoft.com/office/drawing/2014/main" id="{15429FFC-B113-4B38-ACB4-AB2E817455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00" b="96000" l="9585" r="89617">
                        <a14:foregroundMark x1="43770" y1="6200" x2="59265" y2="6200"/>
                        <a14:foregroundMark x1="75719" y1="57600" x2="73317" y2="75470"/>
                        <a14:foregroundMark x1="80671" y1="39200" x2="81310" y2="52600"/>
                        <a14:foregroundMark x1="81310" y1="52600" x2="78275" y2="62000"/>
                        <a14:foregroundMark x1="76677" y1="31400" x2="82748" y2="44200"/>
                        <a14:foregroundMark x1="82405" y1="41074" x2="83067" y2="43200"/>
                        <a14:foregroundMark x1="71406" y1="17800" x2="73775" y2="21019"/>
                        <a14:foregroundMark x1="82428" y1="54800" x2="82428" y2="54800"/>
                        <a14:foregroundMark x1="44888" y1="94400" x2="53195" y2="92200"/>
                        <a14:foregroundMark x1="63703" y1="83805" x2="69968" y2="78800"/>
                        <a14:foregroundMark x1="53195" y1="92200" x2="60041" y2="86731"/>
                        <a14:foregroundMark x1="64937" y1="85786" x2="69054" y2="82653"/>
                        <a14:foregroundMark x1="22204" y1="61400" x2="34026" y2="77600"/>
                        <a14:foregroundMark x1="34026" y1="77600" x2="49681" y2="88400"/>
                        <a14:foregroundMark x1="49681" y1="88400" x2="50958" y2="88800"/>
                        <a14:foregroundMark x1="22204" y1="64800" x2="51574" y2="95116"/>
                        <a14:foregroundMark x1="27316" y1="76200" x2="35623" y2="83600"/>
                        <a14:foregroundMark x1="35623" y1="83600" x2="43131" y2="84200"/>
                        <a14:foregroundMark x1="36901" y1="85400" x2="44888" y2="88200"/>
                        <a14:foregroundMark x1="44888" y1="88200" x2="45367" y2="88200"/>
                        <a14:foregroundMark x1="18371" y1="46200" x2="21086" y2="52200"/>
                        <a14:foregroundMark x1="20288" y1="34200" x2="18371" y2="47000"/>
                        <a14:foregroundMark x1="18371" y1="47000" x2="19808" y2="53600"/>
                        <a14:foregroundMark x1="18371" y1="41400" x2="18690" y2="51000"/>
                        <a14:foregroundMark x1="17572" y1="51400" x2="17572" y2="51400"/>
                        <a14:foregroundMark x1="69489" y1="15800" x2="74628" y2="20409"/>
                        <a14:foregroundMark x1="59265" y1="86000" x2="66454" y2="83000"/>
                        <a14:foregroundMark x1="60863" y1="86800" x2="65335" y2="85400"/>
                        <a14:foregroundMark x1="69329" y1="79600" x2="72684" y2="75400"/>
                        <a14:foregroundMark x1="70927" y1="78200" x2="70927" y2="78200"/>
                        <a14:foregroundMark x1="70447" y1="78800" x2="70447" y2="78800"/>
                        <a14:foregroundMark x1="69968" y1="79200" x2="69968" y2="79200"/>
                        <a14:foregroundMark x1="69968" y1="79200" x2="69968" y2="79200"/>
                        <a14:foregroundMark x1="70447" y1="79600" x2="70447" y2="79600"/>
                        <a14:foregroundMark x1="76518" y1="71000" x2="78275" y2="67400"/>
                        <a14:foregroundMark x1="78914" y1="67000" x2="78914" y2="67000"/>
                        <a14:foregroundMark x1="79393" y1="65400" x2="79393" y2="65400"/>
                        <a14:foregroundMark x1="81629" y1="58600" x2="81629" y2="58600"/>
                        <a14:foregroundMark x1="81789" y1="56800" x2="81789" y2="56800"/>
                        <a14:foregroundMark x1="82907" y1="45000" x2="82907" y2="45000"/>
                        <a14:foregroundMark x1="78914" y1="30600" x2="78914" y2="30600"/>
                        <a14:foregroundMark x1="78914" y1="30600" x2="78914" y2="30600"/>
                        <a14:foregroundMark x1="77316" y1="27200" x2="78914" y2="30800"/>
                        <a14:foregroundMark x1="75559" y1="22600" x2="78435" y2="27800"/>
                        <a14:foregroundMark x1="74281" y1="21400" x2="77636" y2="25800"/>
                        <a14:backgroundMark x1="80310" y1="26948" x2="83706" y2="31200"/>
                        <a14:backgroundMark x1="80256" y1="30600" x2="90415" y2="50400"/>
                        <a14:backgroundMark x1="80004" y1="30108" x2="80256" y2="30600"/>
                        <a14:backgroundMark x1="74920" y1="20200" x2="75123" y2="20596"/>
                        <a14:backgroundMark x1="76518" y1="76200" x2="70447" y2="84000"/>
                        <a14:backgroundMark x1="80848" y1="65400" x2="82428" y2="62600"/>
                        <a14:backgroundMark x1="79945" y1="67000" x2="80848" y2="65400"/>
                        <a14:backgroundMark x1="73962" y1="77600" x2="79945" y2="67000"/>
                        <a14:backgroundMark x1="77796" y1="72000" x2="77316" y2="77000"/>
                        <a14:backgroundMark x1="81296" y1="67000" x2="81150" y2="68200"/>
                        <a14:backgroundMark x1="81490" y1="65400" x2="81296" y2="67000"/>
                        <a14:backgroundMark x1="82268" y1="59000" x2="81490" y2="65400"/>
                        <a14:backgroundMark x1="63281" y1="88613" x2="65495" y2="91200"/>
                        <a14:backgroundMark x1="61335" y1="89222" x2="64217" y2="94800"/>
                        <a14:backgroundMark x1="68371" y1="88200" x2="71565" y2="82000"/>
                        <a14:backgroundMark x1="68211" y1="87400" x2="68051" y2="90400"/>
                        <a14:backgroundMark x1="68211" y1="86600" x2="69968" y2="86600"/>
                        <a14:backgroundMark x1="51118" y1="96000" x2="58147" y2="96200"/>
                      </a14:backgroundRemoval>
                    </a14:imgEffect>
                  </a14:imgLayer>
                </a14:imgProps>
              </a:ext>
              <a:ext uri="{28A0092B-C50C-407E-A947-70E740481C1C}">
                <a14:useLocalDpi xmlns:a14="http://schemas.microsoft.com/office/drawing/2010/main" val="0"/>
              </a:ext>
            </a:extLst>
          </a:blip>
          <a:srcRect/>
          <a:stretch>
            <a:fillRect/>
          </a:stretch>
        </p:blipFill>
        <p:spPr bwMode="auto">
          <a:xfrm>
            <a:off x="8088508" y="2955226"/>
            <a:ext cx="3894715" cy="31107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9782199-565F-49F0-6890-08B537222742}"/>
              </a:ext>
            </a:extLst>
          </p:cNvPr>
          <p:cNvPicPr>
            <a:picLocks noChangeAspect="1"/>
          </p:cNvPicPr>
          <p:nvPr/>
        </p:nvPicPr>
        <p:blipFill>
          <a:blip r:embed="rId7"/>
          <a:stretch>
            <a:fillRect/>
          </a:stretch>
        </p:blipFill>
        <p:spPr>
          <a:xfrm>
            <a:off x="1182191" y="1865706"/>
            <a:ext cx="9980017" cy="1164437"/>
          </a:xfrm>
          <a:prstGeom prst="rect">
            <a:avLst/>
          </a:prstGeom>
        </p:spPr>
      </p:pic>
      <p:pic>
        <p:nvPicPr>
          <p:cNvPr id="4" name="Picture 3">
            <a:extLst>
              <a:ext uri="{FF2B5EF4-FFF2-40B4-BE49-F238E27FC236}">
                <a16:creationId xmlns:a16="http://schemas.microsoft.com/office/drawing/2014/main" id="{30908E1A-A73C-4B50-8162-95B59E1ADEB0}"/>
              </a:ext>
            </a:extLst>
          </p:cNvPr>
          <p:cNvPicPr>
            <a:picLocks noChangeAspect="1"/>
          </p:cNvPicPr>
          <p:nvPr/>
        </p:nvPicPr>
        <p:blipFill>
          <a:blip r:embed="rId8"/>
          <a:stretch>
            <a:fillRect/>
          </a:stretch>
        </p:blipFill>
        <p:spPr>
          <a:xfrm>
            <a:off x="1322348" y="733379"/>
            <a:ext cx="2365453" cy="1066892"/>
          </a:xfrm>
          <a:prstGeom prst="rect">
            <a:avLst/>
          </a:prstGeom>
        </p:spPr>
      </p:pic>
    </p:spTree>
    <p:extLst>
      <p:ext uri="{BB962C8B-B14F-4D97-AF65-F5344CB8AC3E}">
        <p14:creationId xmlns:p14="http://schemas.microsoft.com/office/powerpoint/2010/main" val="40649828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9">
            <a:extLst>
              <a:ext uri="{FF2B5EF4-FFF2-40B4-BE49-F238E27FC236}">
                <a16:creationId xmlns:a16="http://schemas.microsoft.com/office/drawing/2014/main" id="{7B9AE2C8-3445-4640-A604-E3AC6CE7EFA5}"/>
              </a:ext>
            </a:extLst>
          </p:cNvPr>
          <p:cNvSpPr/>
          <p:nvPr/>
        </p:nvSpPr>
        <p:spPr>
          <a:xfrm>
            <a:off x="554638" y="180974"/>
            <a:ext cx="10912839" cy="6353175"/>
          </a:xfrm>
          <a:custGeom>
            <a:avLst/>
            <a:gdLst>
              <a:gd name="connsiteX0" fmla="*/ 0 w 10912839"/>
              <a:gd name="connsiteY0" fmla="*/ 633539 h 6353175"/>
              <a:gd name="connsiteX1" fmla="*/ 633539 w 10912839"/>
              <a:gd name="connsiteY1" fmla="*/ 0 h 6353175"/>
              <a:gd name="connsiteX2" fmla="*/ 10279300 w 10912839"/>
              <a:gd name="connsiteY2" fmla="*/ 0 h 6353175"/>
              <a:gd name="connsiteX3" fmla="*/ 10912839 w 10912839"/>
              <a:gd name="connsiteY3" fmla="*/ 633539 h 6353175"/>
              <a:gd name="connsiteX4" fmla="*/ 10912839 w 10912839"/>
              <a:gd name="connsiteY4" fmla="*/ 5719636 h 6353175"/>
              <a:gd name="connsiteX5" fmla="*/ 10279300 w 10912839"/>
              <a:gd name="connsiteY5" fmla="*/ 6353175 h 6353175"/>
              <a:gd name="connsiteX6" fmla="*/ 633539 w 10912839"/>
              <a:gd name="connsiteY6" fmla="*/ 6353175 h 6353175"/>
              <a:gd name="connsiteX7" fmla="*/ 0 w 10912839"/>
              <a:gd name="connsiteY7" fmla="*/ 5719636 h 6353175"/>
              <a:gd name="connsiteX8" fmla="*/ 0 w 10912839"/>
              <a:gd name="connsiteY8" fmla="*/ 633539 h 63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2839" h="6353175" fill="none" extrusionOk="0">
                <a:moveTo>
                  <a:pt x="0" y="633539"/>
                </a:moveTo>
                <a:cubicBezTo>
                  <a:pt x="2263" y="344914"/>
                  <a:pt x="294178" y="17678"/>
                  <a:pt x="633539" y="0"/>
                </a:cubicBezTo>
                <a:cubicBezTo>
                  <a:pt x="4015373" y="72427"/>
                  <a:pt x="9267614" y="61419"/>
                  <a:pt x="10279300" y="0"/>
                </a:cubicBezTo>
                <a:cubicBezTo>
                  <a:pt x="10620022" y="-63142"/>
                  <a:pt x="10875818" y="272447"/>
                  <a:pt x="10912839" y="633539"/>
                </a:cubicBezTo>
                <a:cubicBezTo>
                  <a:pt x="11013715" y="1960104"/>
                  <a:pt x="10805526" y="4314378"/>
                  <a:pt x="10912839" y="5719636"/>
                </a:cubicBezTo>
                <a:cubicBezTo>
                  <a:pt x="10914558" y="6060808"/>
                  <a:pt x="10591393" y="6310799"/>
                  <a:pt x="10279300" y="6353175"/>
                </a:cubicBezTo>
                <a:cubicBezTo>
                  <a:pt x="7511274" y="6383002"/>
                  <a:pt x="3190589" y="6273869"/>
                  <a:pt x="633539" y="6353175"/>
                </a:cubicBezTo>
                <a:cubicBezTo>
                  <a:pt x="291280" y="6352312"/>
                  <a:pt x="-54230" y="6080253"/>
                  <a:pt x="0" y="5719636"/>
                </a:cubicBezTo>
                <a:cubicBezTo>
                  <a:pt x="50037" y="5196794"/>
                  <a:pt x="770" y="2710387"/>
                  <a:pt x="0" y="633539"/>
                </a:cubicBezTo>
                <a:close/>
              </a:path>
              <a:path w="10912839" h="6353175" stroke="0" extrusionOk="0">
                <a:moveTo>
                  <a:pt x="0" y="633539"/>
                </a:moveTo>
                <a:cubicBezTo>
                  <a:pt x="25480" y="290590"/>
                  <a:pt x="287697" y="8442"/>
                  <a:pt x="633539" y="0"/>
                </a:cubicBezTo>
                <a:cubicBezTo>
                  <a:pt x="2605082" y="123000"/>
                  <a:pt x="8208821" y="-96860"/>
                  <a:pt x="10279300" y="0"/>
                </a:cubicBezTo>
                <a:cubicBezTo>
                  <a:pt x="10615270" y="-10612"/>
                  <a:pt x="10938587" y="231735"/>
                  <a:pt x="10912839" y="633539"/>
                </a:cubicBezTo>
                <a:cubicBezTo>
                  <a:pt x="10916012" y="2143068"/>
                  <a:pt x="11007106" y="3216992"/>
                  <a:pt x="10912839" y="5719636"/>
                </a:cubicBezTo>
                <a:cubicBezTo>
                  <a:pt x="10907893" y="6071322"/>
                  <a:pt x="10570971" y="6343646"/>
                  <a:pt x="10279300" y="6353175"/>
                </a:cubicBezTo>
                <a:cubicBezTo>
                  <a:pt x="9141860" y="6192468"/>
                  <a:pt x="1731092" y="6392842"/>
                  <a:pt x="633539" y="6353175"/>
                </a:cubicBezTo>
                <a:cubicBezTo>
                  <a:pt x="261898" y="6348783"/>
                  <a:pt x="-18138" y="6061313"/>
                  <a:pt x="0" y="5719636"/>
                </a:cubicBezTo>
                <a:cubicBezTo>
                  <a:pt x="32216" y="3571756"/>
                  <a:pt x="57206" y="1778998"/>
                  <a:pt x="0" y="633539"/>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29" name="TextBox 28">
            <a:extLst>
              <a:ext uri="{FF2B5EF4-FFF2-40B4-BE49-F238E27FC236}">
                <a16:creationId xmlns:a16="http://schemas.microsoft.com/office/drawing/2014/main" id="{296B7A87-9614-46D1-B7C6-FA41EA2611BA}"/>
              </a:ext>
            </a:extLst>
          </p:cNvPr>
          <p:cNvSpPr txBox="1"/>
          <p:nvPr/>
        </p:nvSpPr>
        <p:spPr>
          <a:xfrm>
            <a:off x="2425813" y="363612"/>
            <a:ext cx="7871597" cy="502766"/>
          </a:xfrm>
          <a:prstGeom prst="rect">
            <a:avLst/>
          </a:prstGeom>
          <a:noFill/>
        </p:spPr>
        <p:txBody>
          <a:bodyPr wrap="square">
            <a:spAutoFit/>
          </a:bodyPr>
          <a:lstStyle/>
          <a:p>
            <a:pPr defTabSz="914377"/>
            <a:r>
              <a:rPr lang="en-US" sz="2667" b="1" dirty="0">
                <a:solidFill>
                  <a:prstClr val="black"/>
                </a:solidFill>
                <a:latin typeface="Arial" panose="020B0604020202020204" pitchFamily="34" charset="0"/>
              </a:rPr>
              <a:t>1. </a:t>
            </a:r>
            <a:r>
              <a:rPr lang="vi-VN" sz="2667" b="1" dirty="0">
                <a:solidFill>
                  <a:prstClr val="black"/>
                </a:solidFill>
                <a:latin typeface="Arial" panose="020B0604020202020204" pitchFamily="34" charset="0"/>
              </a:rPr>
              <a:t>Trải nghiệm: “Mua sắm thông minh”. </a:t>
            </a:r>
            <a:endParaRPr lang="en-US" sz="2667" b="1"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3B0A8AC7-DD5D-3E5A-89AC-E79405E7F85A}"/>
              </a:ext>
            </a:extLst>
          </p:cNvPr>
          <p:cNvSpPr txBox="1"/>
          <p:nvPr/>
        </p:nvSpPr>
        <p:spPr>
          <a:xfrm>
            <a:off x="1781175" y="4276725"/>
            <a:ext cx="8953500" cy="2123658"/>
          </a:xfrm>
          <a:prstGeom prst="rect">
            <a:avLst/>
          </a:prstGeom>
          <a:noFill/>
        </p:spPr>
        <p:txBody>
          <a:bodyPr wrap="square" rtlCol="0">
            <a:spAutoFit/>
          </a:bodyPr>
          <a:lstStyle/>
          <a:p>
            <a:pPr algn="just"/>
            <a:r>
              <a:rPr lang="en-US" sz="2200" b="1" i="0" dirty="0">
                <a:solidFill>
                  <a:srgbClr val="000000"/>
                </a:solidFill>
                <a:effectLst/>
              </a:rPr>
              <a:t>a) </a:t>
            </a:r>
            <a:r>
              <a:rPr lang="en-US" sz="2200" b="1" i="0" dirty="0" err="1">
                <a:solidFill>
                  <a:srgbClr val="000000"/>
                </a:solidFill>
                <a:effectLst/>
              </a:rPr>
              <a:t>Chuẩn</a:t>
            </a:r>
            <a:r>
              <a:rPr lang="en-US" sz="2200" b="1" i="0" dirty="0">
                <a:solidFill>
                  <a:srgbClr val="000000"/>
                </a:solidFill>
                <a:effectLst/>
              </a:rPr>
              <a:t> </a:t>
            </a:r>
            <a:r>
              <a:rPr lang="en-US" sz="2200" b="1" i="0" dirty="0" err="1">
                <a:solidFill>
                  <a:srgbClr val="000000"/>
                </a:solidFill>
                <a:effectLst/>
              </a:rPr>
              <a:t>bị</a:t>
            </a:r>
            <a:r>
              <a:rPr lang="en-US" sz="2200" b="1" i="0" dirty="0">
                <a:solidFill>
                  <a:srgbClr val="000000"/>
                </a:solidFill>
                <a:effectLst/>
              </a:rPr>
              <a:t>:</a:t>
            </a:r>
          </a:p>
          <a:p>
            <a:pPr algn="just"/>
            <a:r>
              <a:rPr lang="en-US" sz="2200" b="1" i="0" dirty="0">
                <a:solidFill>
                  <a:srgbClr val="000000"/>
                </a:solidFill>
                <a:effectLst/>
              </a:rPr>
              <a:t>- </a:t>
            </a:r>
            <a:r>
              <a:rPr lang="en-US" sz="2200" b="1" i="0" dirty="0" err="1">
                <a:solidFill>
                  <a:srgbClr val="000000"/>
                </a:solidFill>
                <a:effectLst/>
              </a:rPr>
              <a:t>Mỗi</a:t>
            </a:r>
            <a:r>
              <a:rPr lang="en-US" sz="2200" b="1" i="0" dirty="0">
                <a:solidFill>
                  <a:srgbClr val="000000"/>
                </a:solidFill>
                <a:effectLst/>
              </a:rPr>
              <a:t> </a:t>
            </a:r>
            <a:r>
              <a:rPr lang="en-US" sz="2200" b="1" i="0" dirty="0" err="1">
                <a:solidFill>
                  <a:srgbClr val="000000"/>
                </a:solidFill>
                <a:effectLst/>
              </a:rPr>
              <a:t>nhóm</a:t>
            </a:r>
            <a:r>
              <a:rPr lang="en-US" sz="2200" b="1" i="0" dirty="0">
                <a:solidFill>
                  <a:srgbClr val="000000"/>
                </a:solidFill>
                <a:effectLst/>
              </a:rPr>
              <a:t> </a:t>
            </a:r>
            <a:r>
              <a:rPr lang="en-US" sz="2200" b="1" i="0" dirty="0" err="1">
                <a:solidFill>
                  <a:srgbClr val="000000"/>
                </a:solidFill>
                <a:effectLst/>
              </a:rPr>
              <a:t>một</a:t>
            </a:r>
            <a:r>
              <a:rPr lang="en-US" sz="2200" b="1" i="0" dirty="0">
                <a:solidFill>
                  <a:srgbClr val="000000"/>
                </a:solidFill>
                <a:effectLst/>
              </a:rPr>
              <a:t> </a:t>
            </a:r>
            <a:r>
              <a:rPr lang="en-US" sz="2200" b="1" i="0" dirty="0" err="1">
                <a:solidFill>
                  <a:srgbClr val="000000"/>
                </a:solidFill>
                <a:effectLst/>
              </a:rPr>
              <a:t>tờ</a:t>
            </a:r>
            <a:r>
              <a:rPr lang="en-US" sz="2200" b="1" i="0" dirty="0">
                <a:solidFill>
                  <a:srgbClr val="000000"/>
                </a:solidFill>
                <a:effectLst/>
              </a:rPr>
              <a:t> </a:t>
            </a:r>
            <a:r>
              <a:rPr lang="en-US" sz="2200" b="1" i="0" dirty="0" err="1">
                <a:solidFill>
                  <a:srgbClr val="000000"/>
                </a:solidFill>
                <a:effectLst/>
              </a:rPr>
              <a:t>ghi</a:t>
            </a:r>
            <a:r>
              <a:rPr lang="en-US" sz="2200" b="1" i="0" dirty="0">
                <a:solidFill>
                  <a:srgbClr val="000000"/>
                </a:solidFill>
                <a:effectLst/>
              </a:rPr>
              <a:t> </a:t>
            </a:r>
            <a:r>
              <a:rPr lang="en-US" sz="2200" b="1" i="0" dirty="0" err="1">
                <a:solidFill>
                  <a:srgbClr val="000000"/>
                </a:solidFill>
                <a:effectLst/>
              </a:rPr>
              <a:t>danh</a:t>
            </a:r>
            <a:r>
              <a:rPr lang="en-US" sz="2200" b="1" i="0" dirty="0">
                <a:solidFill>
                  <a:srgbClr val="000000"/>
                </a:solidFill>
                <a:effectLst/>
              </a:rPr>
              <a:t> </a:t>
            </a:r>
            <a:r>
              <a:rPr lang="en-US" sz="2200" b="1" i="0" dirty="0" err="1">
                <a:solidFill>
                  <a:srgbClr val="000000"/>
                </a:solidFill>
                <a:effectLst/>
              </a:rPr>
              <a:t>mục</a:t>
            </a:r>
            <a:r>
              <a:rPr lang="en-US" sz="2200" b="1" i="0" dirty="0">
                <a:solidFill>
                  <a:srgbClr val="000000"/>
                </a:solidFill>
                <a:effectLst/>
              </a:rPr>
              <a:t> </a:t>
            </a:r>
            <a:r>
              <a:rPr lang="en-US" sz="2200" b="1" i="0" dirty="0" err="1">
                <a:solidFill>
                  <a:srgbClr val="000000"/>
                </a:solidFill>
                <a:effectLst/>
              </a:rPr>
              <a:t>sản</a:t>
            </a:r>
            <a:r>
              <a:rPr lang="en-US" sz="2200" b="1" i="0" dirty="0">
                <a:solidFill>
                  <a:srgbClr val="000000"/>
                </a:solidFill>
                <a:effectLst/>
              </a:rPr>
              <a:t> </a:t>
            </a:r>
            <a:r>
              <a:rPr lang="en-US" sz="2200" b="1" i="0" dirty="0" err="1">
                <a:solidFill>
                  <a:srgbClr val="000000"/>
                </a:solidFill>
                <a:effectLst/>
              </a:rPr>
              <a:t>phẩm</a:t>
            </a:r>
            <a:r>
              <a:rPr lang="en-US" sz="2200" b="1" i="0" dirty="0">
                <a:solidFill>
                  <a:srgbClr val="000000"/>
                </a:solidFill>
                <a:effectLst/>
              </a:rPr>
              <a:t> </a:t>
            </a:r>
            <a:r>
              <a:rPr lang="en-US" sz="2200" b="1" i="0" dirty="0" err="1">
                <a:solidFill>
                  <a:srgbClr val="000000"/>
                </a:solidFill>
                <a:effectLst/>
              </a:rPr>
              <a:t>và</a:t>
            </a:r>
            <a:r>
              <a:rPr lang="en-US" sz="2200" b="1" i="0" dirty="0">
                <a:solidFill>
                  <a:srgbClr val="000000"/>
                </a:solidFill>
                <a:effectLst/>
              </a:rPr>
              <a:t> </a:t>
            </a:r>
            <a:r>
              <a:rPr lang="en-US" sz="2200" b="1" i="0" dirty="0" err="1">
                <a:solidFill>
                  <a:srgbClr val="000000"/>
                </a:solidFill>
                <a:effectLst/>
              </a:rPr>
              <a:t>giá</a:t>
            </a:r>
            <a:r>
              <a:rPr lang="en-US" sz="2200" b="1" i="0" dirty="0">
                <a:solidFill>
                  <a:srgbClr val="000000"/>
                </a:solidFill>
                <a:effectLst/>
              </a:rPr>
              <a:t> </a:t>
            </a:r>
            <a:r>
              <a:rPr lang="en-US" sz="2200" b="1" i="0" dirty="0" err="1">
                <a:solidFill>
                  <a:srgbClr val="000000"/>
                </a:solidFill>
                <a:effectLst/>
              </a:rPr>
              <a:t>bán</a:t>
            </a:r>
            <a:r>
              <a:rPr lang="en-US" sz="2200" b="1" i="0" dirty="0">
                <a:solidFill>
                  <a:srgbClr val="000000"/>
                </a:solidFill>
                <a:effectLst/>
              </a:rPr>
              <a:t>.</a:t>
            </a:r>
          </a:p>
          <a:p>
            <a:pPr algn="just"/>
            <a:r>
              <a:rPr lang="en-US" sz="2200" b="1" i="0" dirty="0">
                <a:solidFill>
                  <a:srgbClr val="000000"/>
                </a:solidFill>
                <a:effectLst/>
              </a:rPr>
              <a:t>- </a:t>
            </a:r>
            <a:r>
              <a:rPr lang="en-US" sz="2200" b="1" i="0" dirty="0" err="1">
                <a:solidFill>
                  <a:srgbClr val="000000"/>
                </a:solidFill>
                <a:effectLst/>
              </a:rPr>
              <a:t>Kéo</a:t>
            </a:r>
            <a:r>
              <a:rPr lang="en-US" sz="2200" b="1" i="0" dirty="0">
                <a:solidFill>
                  <a:srgbClr val="000000"/>
                </a:solidFill>
                <a:effectLst/>
              </a:rPr>
              <a:t>, </a:t>
            </a:r>
            <a:r>
              <a:rPr lang="en-US" sz="2200" b="1" i="0" dirty="0" err="1">
                <a:solidFill>
                  <a:srgbClr val="000000"/>
                </a:solidFill>
                <a:effectLst/>
              </a:rPr>
              <a:t>keo</a:t>
            </a:r>
            <a:r>
              <a:rPr lang="en-US" sz="2200" b="1" i="0" dirty="0">
                <a:solidFill>
                  <a:srgbClr val="000000"/>
                </a:solidFill>
                <a:effectLst/>
              </a:rPr>
              <a:t> </a:t>
            </a:r>
            <a:r>
              <a:rPr lang="en-US" sz="2200" b="1" i="0" dirty="0" err="1">
                <a:solidFill>
                  <a:srgbClr val="000000"/>
                </a:solidFill>
                <a:effectLst/>
              </a:rPr>
              <a:t>dán</a:t>
            </a:r>
            <a:r>
              <a:rPr lang="en-US" sz="2200" b="1" i="0" dirty="0">
                <a:solidFill>
                  <a:srgbClr val="000000"/>
                </a:solidFill>
                <a:effectLst/>
              </a:rPr>
              <a:t> </a:t>
            </a:r>
            <a:r>
              <a:rPr lang="en-US" sz="2200" b="1" i="0" dirty="0" err="1">
                <a:solidFill>
                  <a:srgbClr val="000000"/>
                </a:solidFill>
                <a:effectLst/>
              </a:rPr>
              <a:t>giấy</a:t>
            </a:r>
            <a:r>
              <a:rPr lang="en-US" sz="2200" b="1" i="0" dirty="0">
                <a:solidFill>
                  <a:srgbClr val="000000"/>
                </a:solidFill>
                <a:effectLst/>
              </a:rPr>
              <a:t>.</a:t>
            </a:r>
          </a:p>
          <a:p>
            <a:pPr algn="just"/>
            <a:r>
              <a:rPr lang="en-US" sz="2200" b="1" i="0" dirty="0">
                <a:solidFill>
                  <a:srgbClr val="000000"/>
                </a:solidFill>
                <a:effectLst/>
              </a:rPr>
              <a:t>b) </a:t>
            </a:r>
            <a:r>
              <a:rPr lang="en-US" sz="2200" b="1" i="0" dirty="0" err="1">
                <a:solidFill>
                  <a:srgbClr val="000000"/>
                </a:solidFill>
                <a:effectLst/>
              </a:rPr>
              <a:t>Thực</a:t>
            </a:r>
            <a:r>
              <a:rPr lang="en-US" sz="2200" b="1" i="0" dirty="0">
                <a:solidFill>
                  <a:srgbClr val="000000"/>
                </a:solidFill>
                <a:effectLst/>
              </a:rPr>
              <a:t> </a:t>
            </a:r>
            <a:r>
              <a:rPr lang="en-US" sz="2200" b="1" i="0" dirty="0" err="1">
                <a:solidFill>
                  <a:srgbClr val="000000"/>
                </a:solidFill>
                <a:effectLst/>
              </a:rPr>
              <a:t>hiện</a:t>
            </a:r>
            <a:r>
              <a:rPr lang="en-US" sz="2200" b="1" i="0" dirty="0">
                <a:solidFill>
                  <a:srgbClr val="000000"/>
                </a:solidFill>
                <a:effectLst/>
              </a:rPr>
              <a:t>:</a:t>
            </a:r>
          </a:p>
          <a:p>
            <a:pPr algn="just"/>
            <a:r>
              <a:rPr lang="en-US" sz="2200" b="1" i="0" dirty="0">
                <a:solidFill>
                  <a:srgbClr val="000000"/>
                </a:solidFill>
                <a:effectLst/>
              </a:rPr>
              <a:t>- </a:t>
            </a:r>
            <a:r>
              <a:rPr lang="en-US" sz="2200" b="1" i="0" dirty="0" err="1">
                <a:solidFill>
                  <a:srgbClr val="000000"/>
                </a:solidFill>
                <a:effectLst/>
              </a:rPr>
              <a:t>Chọn</a:t>
            </a:r>
            <a:r>
              <a:rPr lang="en-US" sz="2200" b="1" i="0" dirty="0">
                <a:solidFill>
                  <a:srgbClr val="000000"/>
                </a:solidFill>
                <a:effectLst/>
              </a:rPr>
              <a:t> 2 </a:t>
            </a:r>
            <a:r>
              <a:rPr lang="en-US" sz="2200" b="1" i="0" dirty="0" err="1">
                <a:solidFill>
                  <a:srgbClr val="000000"/>
                </a:solidFill>
                <a:effectLst/>
              </a:rPr>
              <a:t>sản</a:t>
            </a:r>
            <a:r>
              <a:rPr lang="en-US" sz="2200" b="1" i="0" dirty="0">
                <a:solidFill>
                  <a:srgbClr val="000000"/>
                </a:solidFill>
                <a:effectLst/>
              </a:rPr>
              <a:t> </a:t>
            </a:r>
            <a:r>
              <a:rPr lang="en-US" sz="2200" b="1" i="0" dirty="0" err="1">
                <a:solidFill>
                  <a:srgbClr val="000000"/>
                </a:solidFill>
                <a:effectLst/>
              </a:rPr>
              <a:t>phẩm</a:t>
            </a:r>
            <a:r>
              <a:rPr lang="en-US" sz="2200" b="1" i="0" dirty="0">
                <a:solidFill>
                  <a:srgbClr val="000000"/>
                </a:solidFill>
                <a:effectLst/>
              </a:rPr>
              <a:t> </a:t>
            </a:r>
            <a:r>
              <a:rPr lang="en-US" sz="2200" b="1" i="0" dirty="0" err="1">
                <a:solidFill>
                  <a:srgbClr val="000000"/>
                </a:solidFill>
                <a:effectLst/>
              </a:rPr>
              <a:t>có</a:t>
            </a:r>
            <a:r>
              <a:rPr lang="en-US" sz="2200" b="1" i="0" dirty="0">
                <a:solidFill>
                  <a:srgbClr val="000000"/>
                </a:solidFill>
                <a:effectLst/>
              </a:rPr>
              <a:t> </a:t>
            </a:r>
            <a:r>
              <a:rPr lang="en-US" sz="2200" b="1" i="0" dirty="0" err="1">
                <a:solidFill>
                  <a:srgbClr val="000000"/>
                </a:solidFill>
                <a:effectLst/>
              </a:rPr>
              <a:t>tổng</a:t>
            </a:r>
            <a:r>
              <a:rPr lang="en-US" sz="2200" b="1" i="0" dirty="0">
                <a:solidFill>
                  <a:srgbClr val="000000"/>
                </a:solidFill>
                <a:effectLst/>
              </a:rPr>
              <a:t> </a:t>
            </a:r>
            <a:r>
              <a:rPr lang="en-US" sz="2200" b="1" i="0" dirty="0" err="1">
                <a:solidFill>
                  <a:srgbClr val="000000"/>
                </a:solidFill>
                <a:effectLst/>
              </a:rPr>
              <a:t>giá</a:t>
            </a:r>
            <a:r>
              <a:rPr lang="en-US" sz="2200" b="1" i="0" dirty="0">
                <a:solidFill>
                  <a:srgbClr val="000000"/>
                </a:solidFill>
                <a:effectLst/>
              </a:rPr>
              <a:t> </a:t>
            </a:r>
            <a:r>
              <a:rPr lang="en-US" sz="2200" b="1" i="0" dirty="0" err="1">
                <a:solidFill>
                  <a:srgbClr val="000000"/>
                </a:solidFill>
                <a:effectLst/>
              </a:rPr>
              <a:t>tiền</a:t>
            </a:r>
            <a:r>
              <a:rPr lang="en-US" sz="2200" b="1" i="0" dirty="0">
                <a:solidFill>
                  <a:srgbClr val="000000"/>
                </a:solidFill>
                <a:effectLst/>
              </a:rPr>
              <a:t> </a:t>
            </a:r>
            <a:r>
              <a:rPr lang="en-US" sz="2200" b="1" i="0" dirty="0" err="1">
                <a:solidFill>
                  <a:srgbClr val="000000"/>
                </a:solidFill>
                <a:effectLst/>
              </a:rPr>
              <a:t>không</a:t>
            </a:r>
            <a:r>
              <a:rPr lang="en-US" sz="2200" b="1" i="0" dirty="0">
                <a:solidFill>
                  <a:srgbClr val="000000"/>
                </a:solidFill>
                <a:effectLst/>
              </a:rPr>
              <a:t> </a:t>
            </a:r>
            <a:r>
              <a:rPr lang="en-US" sz="2200" b="1" i="0" dirty="0" err="1">
                <a:solidFill>
                  <a:srgbClr val="000000"/>
                </a:solidFill>
                <a:effectLst/>
              </a:rPr>
              <a:t>quá</a:t>
            </a:r>
            <a:r>
              <a:rPr lang="en-US" sz="2200" b="1" i="0" dirty="0">
                <a:solidFill>
                  <a:srgbClr val="000000"/>
                </a:solidFill>
                <a:effectLst/>
              </a:rPr>
              <a:t> 50 000 </a:t>
            </a:r>
            <a:r>
              <a:rPr lang="en-US" sz="2200" b="1" i="0" dirty="0" err="1">
                <a:solidFill>
                  <a:srgbClr val="000000"/>
                </a:solidFill>
                <a:effectLst/>
              </a:rPr>
              <a:t>đồng</a:t>
            </a:r>
            <a:r>
              <a:rPr lang="en-US" sz="2200" b="1" i="0" dirty="0">
                <a:solidFill>
                  <a:srgbClr val="000000"/>
                </a:solidFill>
                <a:effectLst/>
              </a:rPr>
              <a:t>.</a:t>
            </a:r>
          </a:p>
          <a:p>
            <a:pPr algn="just"/>
            <a:r>
              <a:rPr lang="en-US" sz="2200" b="1" i="0" dirty="0">
                <a:solidFill>
                  <a:srgbClr val="000000"/>
                </a:solidFill>
                <a:effectLst/>
              </a:rPr>
              <a:t>- </a:t>
            </a:r>
            <a:r>
              <a:rPr lang="en-US" sz="2200" b="1" i="0" dirty="0" err="1">
                <a:solidFill>
                  <a:srgbClr val="000000"/>
                </a:solidFill>
                <a:effectLst/>
              </a:rPr>
              <a:t>Chọn</a:t>
            </a:r>
            <a:r>
              <a:rPr lang="en-US" sz="2200" b="1" i="0" dirty="0">
                <a:solidFill>
                  <a:srgbClr val="000000"/>
                </a:solidFill>
                <a:effectLst/>
              </a:rPr>
              <a:t> 3 </a:t>
            </a:r>
            <a:r>
              <a:rPr lang="en-US" sz="2200" b="1" i="0" dirty="0" err="1">
                <a:solidFill>
                  <a:srgbClr val="000000"/>
                </a:solidFill>
                <a:effectLst/>
              </a:rPr>
              <a:t>sản</a:t>
            </a:r>
            <a:r>
              <a:rPr lang="en-US" sz="2200" b="1" i="0" dirty="0">
                <a:solidFill>
                  <a:srgbClr val="000000"/>
                </a:solidFill>
                <a:effectLst/>
              </a:rPr>
              <a:t> </a:t>
            </a:r>
            <a:r>
              <a:rPr lang="en-US" sz="2200" b="1" i="0" dirty="0" err="1">
                <a:solidFill>
                  <a:srgbClr val="000000"/>
                </a:solidFill>
                <a:effectLst/>
              </a:rPr>
              <a:t>phẩm</a:t>
            </a:r>
            <a:r>
              <a:rPr lang="en-US" sz="2200" b="1" i="0" dirty="0">
                <a:solidFill>
                  <a:srgbClr val="000000"/>
                </a:solidFill>
                <a:effectLst/>
              </a:rPr>
              <a:t> </a:t>
            </a:r>
            <a:r>
              <a:rPr lang="en-US" sz="2200" b="1" i="0" dirty="0" err="1">
                <a:solidFill>
                  <a:srgbClr val="000000"/>
                </a:solidFill>
                <a:effectLst/>
              </a:rPr>
              <a:t>có</a:t>
            </a:r>
            <a:r>
              <a:rPr lang="en-US" sz="2200" b="1" i="0" dirty="0">
                <a:solidFill>
                  <a:srgbClr val="000000"/>
                </a:solidFill>
                <a:effectLst/>
              </a:rPr>
              <a:t> </a:t>
            </a:r>
            <a:r>
              <a:rPr lang="en-US" sz="2200" b="1" i="0" dirty="0" err="1">
                <a:solidFill>
                  <a:srgbClr val="000000"/>
                </a:solidFill>
                <a:effectLst/>
              </a:rPr>
              <a:t>tổng</a:t>
            </a:r>
            <a:r>
              <a:rPr lang="en-US" sz="2200" b="1" i="0" dirty="0">
                <a:solidFill>
                  <a:srgbClr val="000000"/>
                </a:solidFill>
                <a:effectLst/>
              </a:rPr>
              <a:t> </a:t>
            </a:r>
            <a:r>
              <a:rPr lang="en-US" sz="2200" b="1" i="0" dirty="0" err="1">
                <a:solidFill>
                  <a:srgbClr val="000000"/>
                </a:solidFill>
                <a:effectLst/>
              </a:rPr>
              <a:t>giá</a:t>
            </a:r>
            <a:r>
              <a:rPr lang="en-US" sz="2200" b="1" i="0" dirty="0">
                <a:solidFill>
                  <a:srgbClr val="000000"/>
                </a:solidFill>
                <a:effectLst/>
              </a:rPr>
              <a:t> </a:t>
            </a:r>
            <a:r>
              <a:rPr lang="en-US" sz="2200" b="1" i="0" dirty="0" err="1">
                <a:solidFill>
                  <a:srgbClr val="000000"/>
                </a:solidFill>
                <a:effectLst/>
              </a:rPr>
              <a:t>tiền</a:t>
            </a:r>
            <a:r>
              <a:rPr lang="en-US" sz="2200" b="1" i="0" dirty="0">
                <a:solidFill>
                  <a:srgbClr val="000000"/>
                </a:solidFill>
                <a:effectLst/>
              </a:rPr>
              <a:t> </a:t>
            </a:r>
            <a:r>
              <a:rPr lang="en-US" sz="2200" b="1" i="0" dirty="0" err="1">
                <a:solidFill>
                  <a:srgbClr val="000000"/>
                </a:solidFill>
                <a:effectLst/>
              </a:rPr>
              <a:t>gần</a:t>
            </a:r>
            <a:r>
              <a:rPr lang="en-US" sz="2200" b="1" i="0" dirty="0">
                <a:solidFill>
                  <a:srgbClr val="000000"/>
                </a:solidFill>
                <a:effectLst/>
              </a:rPr>
              <a:t> 100 000 </a:t>
            </a:r>
            <a:r>
              <a:rPr lang="en-US" sz="2200" b="1" i="0" dirty="0" err="1">
                <a:solidFill>
                  <a:srgbClr val="000000"/>
                </a:solidFill>
                <a:effectLst/>
              </a:rPr>
              <a:t>đồng</a:t>
            </a:r>
            <a:r>
              <a:rPr lang="en-US" sz="2200" b="1" i="0" dirty="0">
                <a:solidFill>
                  <a:srgbClr val="000000"/>
                </a:solidFill>
                <a:effectLst/>
              </a:rPr>
              <a:t>.</a:t>
            </a:r>
          </a:p>
        </p:txBody>
      </p:sp>
    </p:spTree>
    <p:extLst>
      <p:ext uri="{BB962C8B-B14F-4D97-AF65-F5344CB8AC3E}">
        <p14:creationId xmlns:p14="http://schemas.microsoft.com/office/powerpoint/2010/main" val="448056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C201526-FCFF-4A34-84E8-E1C5EA012520}"/>
              </a:ext>
            </a:extLst>
          </p:cNvPr>
          <p:cNvSpPr/>
          <p:nvPr/>
        </p:nvSpPr>
        <p:spPr>
          <a:xfrm>
            <a:off x="0" y="113414"/>
            <a:ext cx="12061240" cy="6471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4" name="TextBox 5">
            <a:extLst>
              <a:ext uri="{FF2B5EF4-FFF2-40B4-BE49-F238E27FC236}">
                <a16:creationId xmlns:a16="http://schemas.microsoft.com/office/drawing/2014/main" id="{3E80101F-439A-F9AD-4AF2-9EACD23FBF08}"/>
              </a:ext>
            </a:extLst>
          </p:cNvPr>
          <p:cNvSpPr txBox="1"/>
          <p:nvPr/>
        </p:nvSpPr>
        <p:spPr>
          <a:xfrm>
            <a:off x="762000" y="4544131"/>
            <a:ext cx="10896600" cy="1569660"/>
          </a:xfrm>
          <a:prstGeom prst="rect">
            <a:avLst/>
          </a:prstGeom>
          <a:noFill/>
        </p:spPr>
        <p:txBody>
          <a:bodyPr wrap="square" rtlCol="0">
            <a:spAutoFit/>
          </a:bodyPr>
          <a:lstStyle/>
          <a:p>
            <a:pPr algn="ctr" defTabSz="914377"/>
            <a:r>
              <a:rPr lang="vi-VN" sz="3200" b="1" dirty="0">
                <a:solidFill>
                  <a:prstClr val="black"/>
                </a:solidFill>
                <a:latin typeface="Times New Roman" panose="02020603050405020304" pitchFamily="18" charset="0"/>
              </a:rPr>
              <a:t>Trên tờ 200.000 đồng là hòn Đỉnh Hương thuộc Vịnh Hạ Long (Quảng Ninh). Phiến đá có hình một lư hương khổng lồ đứng giữa biển khơi như một vật thiêng cúng tế trời đất.</a:t>
            </a:r>
            <a:endParaRPr lang="en-US" sz="3200" b="1" dirty="0">
              <a:solidFill>
                <a:prstClr val="black"/>
              </a:solidFill>
              <a:latin typeface="Calibri Light"/>
            </a:endParaRPr>
          </a:p>
        </p:txBody>
      </p:sp>
    </p:spTree>
    <p:extLst>
      <p:ext uri="{BB962C8B-B14F-4D97-AF65-F5344CB8AC3E}">
        <p14:creationId xmlns:p14="http://schemas.microsoft.com/office/powerpoint/2010/main" val="21654689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623F733-ACF3-4698-B60C-AA39B66EC7B7}"/>
              </a:ext>
            </a:extLst>
          </p:cNvPr>
          <p:cNvSpPr/>
          <p:nvPr/>
        </p:nvSpPr>
        <p:spPr>
          <a:xfrm>
            <a:off x="0" y="113414"/>
            <a:ext cx="12061240" cy="6471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5" name="TextBox 31">
            <a:extLst>
              <a:ext uri="{FF2B5EF4-FFF2-40B4-BE49-F238E27FC236}">
                <a16:creationId xmlns:a16="http://schemas.microsoft.com/office/drawing/2014/main" id="{DB114B37-E464-C21D-8426-92394877A708}"/>
              </a:ext>
            </a:extLst>
          </p:cNvPr>
          <p:cNvSpPr txBox="1">
            <a:spLocks noChangeArrowheads="1"/>
          </p:cNvSpPr>
          <p:nvPr/>
        </p:nvSpPr>
        <p:spPr bwMode="auto">
          <a:xfrm>
            <a:off x="6934200" y="3886704"/>
            <a:ext cx="4876800"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77"/>
            <a:r>
              <a:rPr lang="vi-VN" sz="3600" b="1" dirty="0">
                <a:solidFill>
                  <a:prstClr val="black"/>
                </a:solidFill>
                <a:latin typeface="Times New Roman" panose="02020603050405020304" pitchFamily="18" charset="0"/>
              </a:rPr>
              <a:t>Trên tờ </a:t>
            </a:r>
            <a:r>
              <a:rPr lang="en-US" sz="3600" b="1" dirty="0">
                <a:solidFill>
                  <a:prstClr val="black"/>
                </a:solidFill>
                <a:latin typeface="Times New Roman" panose="02020603050405020304" pitchFamily="18" charset="0"/>
              </a:rPr>
              <a:t>5</a:t>
            </a:r>
            <a:r>
              <a:rPr lang="vi-VN" sz="3600" b="1" dirty="0">
                <a:solidFill>
                  <a:prstClr val="black"/>
                </a:solidFill>
                <a:latin typeface="Times New Roman" panose="02020603050405020304" pitchFamily="18" charset="0"/>
              </a:rPr>
              <a:t>00.000 đồng là </a:t>
            </a:r>
            <a:r>
              <a:rPr lang="en-US" sz="3600" b="1" dirty="0">
                <a:solidFill>
                  <a:prstClr val="black"/>
                </a:solidFill>
                <a:latin typeface="Times New Roman" panose="02020603050405020304" pitchFamily="18" charset="0"/>
              </a:rPr>
              <a:t>n</a:t>
            </a:r>
            <a:r>
              <a:rPr lang="vi-VN" sz="3600" b="1" dirty="0">
                <a:solidFill>
                  <a:prstClr val="black"/>
                </a:solidFill>
                <a:latin typeface="Times New Roman" pitchFamily="18" charset="0"/>
                <a:cs typeface="Times New Roman" pitchFamily="18" charset="0"/>
              </a:rPr>
              <a:t>gôi nhà tranh 5 gian tại Làng Sen, Nam Đàn, Nghệ An.</a:t>
            </a:r>
            <a:endParaRPr lang="en-US" sz="3600" b="1" dirty="0">
              <a:solidFill>
                <a:prstClr val="black"/>
              </a:solidFill>
              <a:latin typeface="Times New Roman" pitchFamily="18" charset="0"/>
              <a:cs typeface="Times New Roman" pitchFamily="18" charset="0"/>
            </a:endParaRPr>
          </a:p>
        </p:txBody>
      </p:sp>
      <p:cxnSp>
        <p:nvCxnSpPr>
          <p:cNvPr id="6" name="Straight Arrow Connector 32">
            <a:extLst>
              <a:ext uri="{FF2B5EF4-FFF2-40B4-BE49-F238E27FC236}">
                <a16:creationId xmlns:a16="http://schemas.microsoft.com/office/drawing/2014/main" id="{C5592F1E-F2E4-D376-3BE8-50EF59F62756}"/>
              </a:ext>
            </a:extLst>
          </p:cNvPr>
          <p:cNvCxnSpPr>
            <a:cxnSpLocks/>
            <a:stCxn id="5" idx="1"/>
          </p:cNvCxnSpPr>
          <p:nvPr/>
        </p:nvCxnSpPr>
        <p:spPr>
          <a:xfrm flipH="1" flipV="1">
            <a:off x="3886200" y="4496309"/>
            <a:ext cx="3048000" cy="5445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79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9">
            <a:extLst>
              <a:ext uri="{FF2B5EF4-FFF2-40B4-BE49-F238E27FC236}">
                <a16:creationId xmlns:a16="http://schemas.microsoft.com/office/drawing/2014/main" id="{7B9AE2C8-3445-4640-A604-E3AC6CE7EFA5}"/>
              </a:ext>
            </a:extLst>
          </p:cNvPr>
          <p:cNvSpPr/>
          <p:nvPr/>
        </p:nvSpPr>
        <p:spPr>
          <a:xfrm>
            <a:off x="554638" y="180974"/>
            <a:ext cx="10912839" cy="6353175"/>
          </a:xfrm>
          <a:custGeom>
            <a:avLst/>
            <a:gdLst>
              <a:gd name="connsiteX0" fmla="*/ 0 w 10912839"/>
              <a:gd name="connsiteY0" fmla="*/ 633539 h 6353175"/>
              <a:gd name="connsiteX1" fmla="*/ 633539 w 10912839"/>
              <a:gd name="connsiteY1" fmla="*/ 0 h 6353175"/>
              <a:gd name="connsiteX2" fmla="*/ 10279300 w 10912839"/>
              <a:gd name="connsiteY2" fmla="*/ 0 h 6353175"/>
              <a:gd name="connsiteX3" fmla="*/ 10912839 w 10912839"/>
              <a:gd name="connsiteY3" fmla="*/ 633539 h 6353175"/>
              <a:gd name="connsiteX4" fmla="*/ 10912839 w 10912839"/>
              <a:gd name="connsiteY4" fmla="*/ 5719636 h 6353175"/>
              <a:gd name="connsiteX5" fmla="*/ 10279300 w 10912839"/>
              <a:gd name="connsiteY5" fmla="*/ 6353175 h 6353175"/>
              <a:gd name="connsiteX6" fmla="*/ 633539 w 10912839"/>
              <a:gd name="connsiteY6" fmla="*/ 6353175 h 6353175"/>
              <a:gd name="connsiteX7" fmla="*/ 0 w 10912839"/>
              <a:gd name="connsiteY7" fmla="*/ 5719636 h 6353175"/>
              <a:gd name="connsiteX8" fmla="*/ 0 w 10912839"/>
              <a:gd name="connsiteY8" fmla="*/ 633539 h 63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2839" h="6353175" fill="none" extrusionOk="0">
                <a:moveTo>
                  <a:pt x="0" y="633539"/>
                </a:moveTo>
                <a:cubicBezTo>
                  <a:pt x="2263" y="344914"/>
                  <a:pt x="294178" y="17678"/>
                  <a:pt x="633539" y="0"/>
                </a:cubicBezTo>
                <a:cubicBezTo>
                  <a:pt x="4015373" y="72427"/>
                  <a:pt x="9267614" y="61419"/>
                  <a:pt x="10279300" y="0"/>
                </a:cubicBezTo>
                <a:cubicBezTo>
                  <a:pt x="10620022" y="-63142"/>
                  <a:pt x="10875818" y="272447"/>
                  <a:pt x="10912839" y="633539"/>
                </a:cubicBezTo>
                <a:cubicBezTo>
                  <a:pt x="11013715" y="1960104"/>
                  <a:pt x="10805526" y="4314378"/>
                  <a:pt x="10912839" y="5719636"/>
                </a:cubicBezTo>
                <a:cubicBezTo>
                  <a:pt x="10914558" y="6060808"/>
                  <a:pt x="10591393" y="6310799"/>
                  <a:pt x="10279300" y="6353175"/>
                </a:cubicBezTo>
                <a:cubicBezTo>
                  <a:pt x="7511274" y="6383002"/>
                  <a:pt x="3190589" y="6273869"/>
                  <a:pt x="633539" y="6353175"/>
                </a:cubicBezTo>
                <a:cubicBezTo>
                  <a:pt x="291280" y="6352312"/>
                  <a:pt x="-54230" y="6080253"/>
                  <a:pt x="0" y="5719636"/>
                </a:cubicBezTo>
                <a:cubicBezTo>
                  <a:pt x="50037" y="5196794"/>
                  <a:pt x="770" y="2710387"/>
                  <a:pt x="0" y="633539"/>
                </a:cubicBezTo>
                <a:close/>
              </a:path>
              <a:path w="10912839" h="6353175" stroke="0" extrusionOk="0">
                <a:moveTo>
                  <a:pt x="0" y="633539"/>
                </a:moveTo>
                <a:cubicBezTo>
                  <a:pt x="25480" y="290590"/>
                  <a:pt x="287697" y="8442"/>
                  <a:pt x="633539" y="0"/>
                </a:cubicBezTo>
                <a:cubicBezTo>
                  <a:pt x="2605082" y="123000"/>
                  <a:pt x="8208821" y="-96860"/>
                  <a:pt x="10279300" y="0"/>
                </a:cubicBezTo>
                <a:cubicBezTo>
                  <a:pt x="10615270" y="-10612"/>
                  <a:pt x="10938587" y="231735"/>
                  <a:pt x="10912839" y="633539"/>
                </a:cubicBezTo>
                <a:cubicBezTo>
                  <a:pt x="10916012" y="2143068"/>
                  <a:pt x="11007106" y="3216992"/>
                  <a:pt x="10912839" y="5719636"/>
                </a:cubicBezTo>
                <a:cubicBezTo>
                  <a:pt x="10907893" y="6071322"/>
                  <a:pt x="10570971" y="6343646"/>
                  <a:pt x="10279300" y="6353175"/>
                </a:cubicBezTo>
                <a:cubicBezTo>
                  <a:pt x="9141860" y="6192468"/>
                  <a:pt x="1731092" y="6392842"/>
                  <a:pt x="633539" y="6353175"/>
                </a:cubicBezTo>
                <a:cubicBezTo>
                  <a:pt x="261898" y="6348783"/>
                  <a:pt x="-18138" y="6061313"/>
                  <a:pt x="0" y="5719636"/>
                </a:cubicBezTo>
                <a:cubicBezTo>
                  <a:pt x="32216" y="3571756"/>
                  <a:pt x="57206" y="1778998"/>
                  <a:pt x="0" y="633539"/>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96B7A87-9614-46D1-B7C6-FA41EA2611BA}"/>
              </a:ext>
            </a:extLst>
          </p:cNvPr>
          <p:cNvSpPr txBox="1"/>
          <p:nvPr/>
        </p:nvSpPr>
        <p:spPr>
          <a:xfrm>
            <a:off x="1085850" y="277887"/>
            <a:ext cx="9983085" cy="913199"/>
          </a:xfrm>
          <a:prstGeom prst="rect">
            <a:avLst/>
          </a:prstGeom>
          <a:noFill/>
        </p:spPr>
        <p:txBody>
          <a:bodyPr wrap="square">
            <a:spAutoFit/>
          </a:bodyPr>
          <a:lstStyle/>
          <a:p>
            <a:pPr lvl="0" defTabSz="914377"/>
            <a:r>
              <a:rPr lang="en-US" sz="2667" b="1" dirty="0">
                <a:solidFill>
                  <a:prstClr val="black"/>
                </a:solidFill>
                <a:latin typeface="Arial" panose="020B0604020202020204" pitchFamily="34" charset="0"/>
              </a:rPr>
              <a:t>b) </a:t>
            </a:r>
            <a:r>
              <a:rPr lang="en-US" sz="2667" b="1" dirty="0" err="1">
                <a:solidFill>
                  <a:prstClr val="black"/>
                </a:solidFill>
                <a:latin typeface="Arial" panose="020B0604020202020204" pitchFamily="34" charset="0"/>
              </a:rPr>
              <a:t>Thảo</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luận</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nhóm</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kể</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một</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số</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đồ</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vật</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có</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giá</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bán</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khoảng</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hai</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trăm</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nghìn</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đồng</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năm</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trăm</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nghìn</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đồng</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mà</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em</a:t>
            </a:r>
            <a:r>
              <a:rPr lang="en-US" sz="2667" b="1" dirty="0">
                <a:solidFill>
                  <a:prstClr val="black"/>
                </a:solidFill>
                <a:latin typeface="Arial" panose="020B0604020202020204" pitchFamily="34" charset="0"/>
              </a:rPr>
              <a:t> </a:t>
            </a:r>
            <a:r>
              <a:rPr lang="en-US" sz="2667" b="1" dirty="0" err="1">
                <a:solidFill>
                  <a:prstClr val="black"/>
                </a:solidFill>
                <a:latin typeface="Arial" panose="020B0604020202020204" pitchFamily="34" charset="0"/>
              </a:rPr>
              <a:t>biết</a:t>
            </a:r>
            <a:r>
              <a:rPr lang="en-US" sz="2667" b="1" dirty="0">
                <a:solidFill>
                  <a:prstClr val="black"/>
                </a:solidFill>
                <a:latin typeface="Arial" panose="020B0604020202020204" pitchFamily="34" charset="0"/>
              </a:rPr>
              <a:t>.</a:t>
            </a:r>
            <a:endPar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810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163</Words>
  <Application>Microsoft Office PowerPoint</Application>
  <PresentationFormat>Widescreen</PresentationFormat>
  <Paragraphs>14</Paragraphs>
  <Slides>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Arial</vt:lpstr>
      <vt:lpstr>Calibri</vt:lpstr>
      <vt:lpstr>Calibri Light</vt:lpstr>
      <vt:lpstr>LNTH-LuoLuoNotangYuanTi 1</vt:lpstr>
      <vt:lpstr>Times New Roman</vt:lpstr>
      <vt:lpstr>UTM Avo</vt:lpstr>
      <vt:lpstr>1_Office Theme</vt:lpstr>
      <vt:lpstr>1_Office 主题</vt:lpstr>
      <vt:lpstr>Custom Design</vt:lpstr>
      <vt:lpstr>1_Custom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13</cp:revision>
  <dcterms:created xsi:type="dcterms:W3CDTF">2023-04-15T10:55:55Z</dcterms:created>
  <dcterms:modified xsi:type="dcterms:W3CDTF">2025-04-22T02:14:39Z</dcterms:modified>
</cp:coreProperties>
</file>