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2"/>
  </p:notesMasterIdLst>
  <p:sldIdLst>
    <p:sldId id="260" r:id="rId3"/>
    <p:sldId id="320" r:id="rId4"/>
    <p:sldId id="281" r:id="rId5"/>
    <p:sldId id="304" r:id="rId6"/>
    <p:sldId id="305" r:id="rId7"/>
    <p:sldId id="306" r:id="rId8"/>
    <p:sldId id="328" r:id="rId9"/>
    <p:sldId id="333" r:id="rId10"/>
    <p:sldId id="31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605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5758723-1BF1-DF6B-FE07-F621730BE450}"/>
              </a:ext>
            </a:extLst>
          </p:cNvPr>
          <p:cNvSpPr/>
          <p:nvPr/>
        </p:nvSpPr>
        <p:spPr>
          <a:xfrm>
            <a:off x="1870130" y="1343187"/>
            <a:ext cx="3740257" cy="2366075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08" y="627463"/>
            <a:ext cx="398103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3E5DF-A032-AE88-C7D6-DED077AEF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15" y="1881701"/>
            <a:ext cx="7254869" cy="13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C9D91C-F77E-25BF-D13F-5463D978B406}"/>
              </a:ext>
            </a:extLst>
          </p:cNvPr>
          <p:cNvSpPr/>
          <p:nvPr/>
        </p:nvSpPr>
        <p:spPr>
          <a:xfrm>
            <a:off x="217987" y="1637323"/>
            <a:ext cx="11488238" cy="1496402"/>
          </a:xfrm>
          <a:custGeom>
            <a:avLst/>
            <a:gdLst>
              <a:gd name="connsiteX0" fmla="*/ 0 w 11488238"/>
              <a:gd name="connsiteY0" fmla="*/ 157047 h 1496402"/>
              <a:gd name="connsiteX1" fmla="*/ 157047 w 11488238"/>
              <a:gd name="connsiteY1" fmla="*/ 0 h 1496402"/>
              <a:gd name="connsiteX2" fmla="*/ 11331191 w 11488238"/>
              <a:gd name="connsiteY2" fmla="*/ 0 h 1496402"/>
              <a:gd name="connsiteX3" fmla="*/ 11488238 w 11488238"/>
              <a:gd name="connsiteY3" fmla="*/ 157047 h 1496402"/>
              <a:gd name="connsiteX4" fmla="*/ 11488238 w 11488238"/>
              <a:gd name="connsiteY4" fmla="*/ 1339355 h 1496402"/>
              <a:gd name="connsiteX5" fmla="*/ 11331191 w 11488238"/>
              <a:gd name="connsiteY5" fmla="*/ 1496402 h 1496402"/>
              <a:gd name="connsiteX6" fmla="*/ 157047 w 11488238"/>
              <a:gd name="connsiteY6" fmla="*/ 1496402 h 1496402"/>
              <a:gd name="connsiteX7" fmla="*/ 0 w 11488238"/>
              <a:gd name="connsiteY7" fmla="*/ 1339355 h 1496402"/>
              <a:gd name="connsiteX8" fmla="*/ 0 w 11488238"/>
              <a:gd name="connsiteY8" fmla="*/ 157047 h 14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8238" h="1496402" fill="none" extrusionOk="0">
                <a:moveTo>
                  <a:pt x="0" y="157047"/>
                </a:moveTo>
                <a:cubicBezTo>
                  <a:pt x="160" y="74641"/>
                  <a:pt x="71906" y="2675"/>
                  <a:pt x="157047" y="0"/>
                </a:cubicBezTo>
                <a:cubicBezTo>
                  <a:pt x="4099099" y="72427"/>
                  <a:pt x="5954431" y="61419"/>
                  <a:pt x="11331191" y="0"/>
                </a:cubicBezTo>
                <a:cubicBezTo>
                  <a:pt x="11417750" y="-1212"/>
                  <a:pt x="11485319" y="69429"/>
                  <a:pt x="11488238" y="157047"/>
                </a:cubicBezTo>
                <a:cubicBezTo>
                  <a:pt x="11529400" y="304051"/>
                  <a:pt x="11571039" y="1142288"/>
                  <a:pt x="11488238" y="1339355"/>
                </a:cubicBezTo>
                <a:cubicBezTo>
                  <a:pt x="11490039" y="1416948"/>
                  <a:pt x="11409867" y="1487368"/>
                  <a:pt x="11331191" y="1496402"/>
                </a:cubicBezTo>
                <a:cubicBezTo>
                  <a:pt x="8031652" y="1526229"/>
                  <a:pt x="2052175" y="1417096"/>
                  <a:pt x="157047" y="1496402"/>
                </a:cubicBezTo>
                <a:cubicBezTo>
                  <a:pt x="84242" y="1494827"/>
                  <a:pt x="-15978" y="1429249"/>
                  <a:pt x="0" y="1339355"/>
                </a:cubicBezTo>
                <a:cubicBezTo>
                  <a:pt x="-35596" y="1037136"/>
                  <a:pt x="-103367" y="689265"/>
                  <a:pt x="0" y="157047"/>
                </a:cubicBezTo>
                <a:close/>
              </a:path>
              <a:path w="11488238" h="1496402" stroke="0" extrusionOk="0">
                <a:moveTo>
                  <a:pt x="0" y="157047"/>
                </a:moveTo>
                <a:cubicBezTo>
                  <a:pt x="9662" y="72946"/>
                  <a:pt x="70843" y="1107"/>
                  <a:pt x="157047" y="0"/>
                </a:cubicBezTo>
                <a:cubicBezTo>
                  <a:pt x="5718566" y="123000"/>
                  <a:pt x="10111688" y="-96860"/>
                  <a:pt x="11331191" y="0"/>
                </a:cubicBezTo>
                <a:cubicBezTo>
                  <a:pt x="11415489" y="-1858"/>
                  <a:pt x="11490338" y="66079"/>
                  <a:pt x="11488238" y="157047"/>
                </a:cubicBezTo>
                <a:cubicBezTo>
                  <a:pt x="11518180" y="670229"/>
                  <a:pt x="11566362" y="784589"/>
                  <a:pt x="11488238" y="1339355"/>
                </a:cubicBezTo>
                <a:cubicBezTo>
                  <a:pt x="11486047" y="1426884"/>
                  <a:pt x="11409628" y="1495044"/>
                  <a:pt x="11331191" y="1496402"/>
                </a:cubicBezTo>
                <a:cubicBezTo>
                  <a:pt x="8180411" y="1335695"/>
                  <a:pt x="3472479" y="1536069"/>
                  <a:pt x="157047" y="1496402"/>
                </a:cubicBezTo>
                <a:cubicBezTo>
                  <a:pt x="55379" y="1493386"/>
                  <a:pt x="-2690" y="1424871"/>
                  <a:pt x="0" y="1339355"/>
                </a:cubicBezTo>
                <a:cubicBezTo>
                  <a:pt x="86858" y="1170750"/>
                  <a:pt x="-12805" y="663463"/>
                  <a:pt x="0" y="15704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biệt được dấu câu: dấu hai chấm, dấu gạch ngang, dấu ngoặc kép. </a:t>
            </a:r>
          </a:p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 được công dụng của từng dấu câu.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8DBD1-CE1E-F891-DA93-314B65F1B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87" y="1750346"/>
            <a:ext cx="467048" cy="46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A6517-888B-EAD8-87BC-BBA5329D1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27" y="0"/>
            <a:ext cx="7120745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A847B-C72F-378E-EB5D-8ED417D0F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7" y="23313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10106026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210801" y="408622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4">
            <a:extLst>
              <a:ext uri="{FF2B5EF4-FFF2-40B4-BE49-F238E27FC236}">
                <a16:creationId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文本框 12">
            <a:extLst>
              <a:ext uri="{FF2B5EF4-FFF2-40B4-BE49-F238E27FC236}">
                <a16:creationId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25292"/>
              </p:ext>
            </p:extLst>
          </p:nvPr>
        </p:nvGraphicFramePr>
        <p:xfrm>
          <a:off x="609600" y="71966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619126" y="309562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628650" y="381000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219200" y="472440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86226" y="388620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2950" y="523875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376" y="511492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634</Words>
  <Application>Microsoft Office PowerPoint</Application>
  <PresentationFormat>Widescreen</PresentationFormat>
  <Paragraphs>45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Calibri</vt:lpstr>
      <vt:lpstr>Caveat Brush</vt:lpstr>
      <vt:lpstr>Montserrat</vt:lpstr>
      <vt:lpstr>SVN-SAF</vt:lpstr>
      <vt:lpstr>Office 主题​​</vt:lpstr>
      <vt:lpstr>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2023-02-03T10:52:04Z</dcterms:created>
  <dcterms:modified xsi:type="dcterms:W3CDTF">2025-04-21T07:15:24Z</dcterms:modified>
</cp:coreProperties>
</file>