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4"/>
  </p:notesMasterIdLst>
  <p:sldIdLst>
    <p:sldId id="377" r:id="rId3"/>
    <p:sldId id="347" r:id="rId4"/>
    <p:sldId id="370" r:id="rId5"/>
    <p:sldId id="371" r:id="rId6"/>
    <p:sldId id="372" r:id="rId7"/>
    <p:sldId id="373" r:id="rId8"/>
    <p:sldId id="260" r:id="rId9"/>
    <p:sldId id="374" r:id="rId10"/>
    <p:sldId id="375" r:id="rId11"/>
    <p:sldId id="376"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948"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C3547-3DF9-4248-ACB5-7F2A27108CB3}"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45DF3-93EF-42F3-9D76-677738E45D31}" type="slidenum">
              <a:rPr lang="en-US" smtClean="0"/>
              <a:t>‹#›</a:t>
            </a:fld>
            <a:endParaRPr lang="en-US"/>
          </a:p>
        </p:txBody>
      </p:sp>
    </p:spTree>
    <p:extLst>
      <p:ext uri="{BB962C8B-B14F-4D97-AF65-F5344CB8AC3E}">
        <p14:creationId xmlns:p14="http://schemas.microsoft.com/office/powerpoint/2010/main" val="83728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16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49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30372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115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096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2679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9213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9143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74"/>
        <p:cNvGrpSpPr/>
        <p:nvPr/>
      </p:nvGrpSpPr>
      <p:grpSpPr>
        <a:xfrm>
          <a:off x="0" y="0"/>
          <a:ext cx="0" cy="0"/>
          <a:chOff x="0" y="0"/>
          <a:chExt cx="0" cy="0"/>
        </a:xfrm>
      </p:grpSpPr>
      <p:sp>
        <p:nvSpPr>
          <p:cNvPr id="3" name="Google Shape;10;p2"/>
          <p:cNvSpPr/>
          <p:nvPr userDrawn="1"/>
        </p:nvSpPr>
        <p:spPr>
          <a:xfrm>
            <a:off x="675133" y="1133195"/>
            <a:ext cx="3159526"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21786" tIns="121786" rIns="121786" bIns="121786" anchor="ctr" anchorCtr="0">
            <a:noAutofit/>
          </a:bodyPr>
          <a:lstStyle/>
          <a:p>
            <a:pPr eaLnBrk="0" fontAlgn="base" hangingPunct="0"/>
            <a:endParaRPr>
              <a:solidFill>
                <a:srgbClr val="000000"/>
              </a:solidFill>
            </a:endParaRPr>
          </a:p>
        </p:txBody>
      </p:sp>
      <p:grpSp>
        <p:nvGrpSpPr>
          <p:cNvPr id="4" name="Google Shape;13;p2"/>
          <p:cNvGrpSpPr/>
          <p:nvPr userDrawn="1"/>
        </p:nvGrpSpPr>
        <p:grpSpPr>
          <a:xfrm rot="10800000" flipH="1">
            <a:off x="0" y="2217318"/>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21786" tIns="121786" rIns="121786" bIns="121786" anchor="ctr" anchorCtr="0">
            <a:noAutofit/>
          </a:bodyPr>
          <a:lstStyle/>
          <a:p>
            <a:pPr eaLnBrk="0" fontAlgn="base" hangingPunct="0"/>
            <a:endParaRPr>
              <a:solidFill>
                <a:srgbClr val="000000"/>
              </a:solidFill>
            </a:endParaRPr>
          </a:p>
        </p:txBody>
      </p:sp>
      <p:grpSp>
        <p:nvGrpSpPr>
          <p:cNvPr id="8" name="Google Shape;267;p25"/>
          <p:cNvGrpSpPr/>
          <p:nvPr userDrawn="1"/>
        </p:nvGrpSpPr>
        <p:grpSpPr>
          <a:xfrm rot="1093143">
            <a:off x="10246481" y="4803394"/>
            <a:ext cx="1300688" cy="1248866"/>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grpSp>
      <p:sp>
        <p:nvSpPr>
          <p:cNvPr id="14" name="Google Shape;9;p2"/>
          <p:cNvSpPr/>
          <p:nvPr userDrawn="1"/>
        </p:nvSpPr>
        <p:spPr>
          <a:xfrm>
            <a:off x="1336833" y="1567961"/>
            <a:ext cx="3159526"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786" tIns="121786" rIns="121786" bIns="121786" anchor="ctr" anchorCtr="0">
            <a:noAutofit/>
          </a:bodyPr>
          <a:lstStyle/>
          <a:p>
            <a:pPr eaLnBrk="0" fontAlgn="base" hangingPunct="0"/>
            <a:endParaRPr>
              <a:solidFill>
                <a:srgbClr val="000000"/>
              </a:solidFill>
            </a:endParaRPr>
          </a:p>
        </p:txBody>
      </p:sp>
      <p:sp>
        <p:nvSpPr>
          <p:cNvPr id="15" name="Google Shape;12;p2"/>
          <p:cNvSpPr/>
          <p:nvPr userDrawn="1"/>
        </p:nvSpPr>
        <p:spPr>
          <a:xfrm flipH="1">
            <a:off x="2403558" y="-40434"/>
            <a:ext cx="9825709" cy="464053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21786" tIns="121786" rIns="121786" bIns="121786" anchor="ctr" anchorCtr="0">
            <a:noAutofit/>
          </a:bodyPr>
          <a:lstStyle/>
          <a:p>
            <a:pPr eaLnBrk="0" fontAlgn="base" hangingPunct="0"/>
            <a:endParaRPr>
              <a:solidFill>
                <a:srgbClr val="000000"/>
              </a:solidFill>
            </a:endParaRPr>
          </a:p>
        </p:txBody>
      </p:sp>
      <p:sp>
        <p:nvSpPr>
          <p:cNvPr id="19" name="Google Shape;199;p25"/>
          <p:cNvSpPr/>
          <p:nvPr userDrawn="1"/>
        </p:nvSpPr>
        <p:spPr>
          <a:xfrm>
            <a:off x="3058713" y="1229959"/>
            <a:ext cx="786368" cy="75599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786" tIns="121786" rIns="121786" bIns="121786" anchor="ctr" anchorCtr="0">
            <a:noAutofit/>
          </a:bodyPr>
          <a:lstStyle/>
          <a:p>
            <a:pPr eaLnBrk="0" fontAlgn="base" hangingPunct="0"/>
            <a:endParaRPr>
              <a:solidFill>
                <a:srgbClr val="000000"/>
              </a:solidFill>
            </a:endParaRPr>
          </a:p>
        </p:txBody>
      </p:sp>
      <p:grpSp>
        <p:nvGrpSpPr>
          <p:cNvPr id="20" name="Google Shape;246;p25"/>
          <p:cNvGrpSpPr/>
          <p:nvPr userDrawn="1"/>
        </p:nvGrpSpPr>
        <p:grpSpPr>
          <a:xfrm>
            <a:off x="11238689" y="3071620"/>
            <a:ext cx="685727" cy="632510"/>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grpSp>
      <p:sp>
        <p:nvSpPr>
          <p:cNvPr id="32" name="Google Shape;273;p25"/>
          <p:cNvSpPr/>
          <p:nvPr userDrawn="1"/>
        </p:nvSpPr>
        <p:spPr>
          <a:xfrm rot="-1177723">
            <a:off x="1967354" y="260776"/>
            <a:ext cx="416226"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786" tIns="121786" rIns="121786" bIns="121786" anchor="ctr" anchorCtr="0">
            <a:noAutofit/>
          </a:bodyPr>
          <a:lstStyle/>
          <a:p>
            <a:pPr eaLnBrk="0" fontAlgn="base" hangingPunct="0"/>
            <a:endParaRPr>
              <a:solidFill>
                <a:srgbClr val="000000"/>
              </a:solidFill>
            </a:endParaRPr>
          </a:p>
        </p:txBody>
      </p:sp>
      <p:grpSp>
        <p:nvGrpSpPr>
          <p:cNvPr id="33" name="Group 32"/>
          <p:cNvGrpSpPr/>
          <p:nvPr userDrawn="1"/>
        </p:nvGrpSpPr>
        <p:grpSpPr>
          <a:xfrm>
            <a:off x="4826913" y="352960"/>
            <a:ext cx="2368151"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grpSp>
      <p:sp>
        <p:nvSpPr>
          <p:cNvPr id="37" name="Google Shape;273;p25"/>
          <p:cNvSpPr/>
          <p:nvPr userDrawn="1"/>
        </p:nvSpPr>
        <p:spPr>
          <a:xfrm rot="-1177723">
            <a:off x="5074706" y="469235"/>
            <a:ext cx="416226"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786" tIns="121786" rIns="121786" bIns="121786" anchor="ctr" anchorCtr="0">
            <a:noAutofit/>
          </a:bodyPr>
          <a:lstStyle/>
          <a:p>
            <a:pPr eaLnBrk="0" fontAlgn="base" hangingPunct="0"/>
            <a:endParaRPr>
              <a:solidFill>
                <a:srgbClr val="000000"/>
              </a:solidFill>
            </a:endParaRPr>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eaLnBrk="0" fontAlgn="base" hangingPunct="0"/>
              <a:endParaRPr>
                <a:solidFill>
                  <a:srgbClr val="000000"/>
                </a:solidFill>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03009" y="101824"/>
            <a:ext cx="1233825" cy="1562515"/>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3052990"/>
            <a:ext cx="5299916" cy="207282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6704230" y="75143"/>
            <a:ext cx="6123620" cy="3752139"/>
          </a:xfrm>
          <a:prstGeom prst="rect">
            <a:avLst/>
          </a:prstGeom>
        </p:spPr>
      </p:pic>
      <p:pic>
        <p:nvPicPr>
          <p:cNvPr id="16" name="Hình ảnh 15">
            <a:extLst>
              <a:ext uri="{FF2B5EF4-FFF2-40B4-BE49-F238E27FC236}">
                <a16:creationId xmlns:a16="http://schemas.microsoft.com/office/drawing/2014/main" id="{C708FC56-9584-17F6-3E3C-058C5B3D0B95}"/>
              </a:ext>
            </a:extLst>
          </p:cNvPr>
          <p:cNvPicPr>
            <a:picLocks noChangeAspect="1"/>
          </p:cNvPicPr>
          <p:nvPr userDrawn="1"/>
        </p:nvPicPr>
        <p:blipFill>
          <a:blip r:embed="rId5"/>
          <a:stretch>
            <a:fillRect/>
          </a:stretch>
        </p:blipFill>
        <p:spPr>
          <a:xfrm>
            <a:off x="4861863" y="851084"/>
            <a:ext cx="2109769" cy="1001355"/>
          </a:xfrm>
          <a:prstGeom prst="rect">
            <a:avLst/>
          </a:prstGeom>
        </p:spPr>
      </p:pic>
    </p:spTree>
    <p:extLst>
      <p:ext uri="{BB962C8B-B14F-4D97-AF65-F5344CB8AC3E}">
        <p14:creationId xmlns:p14="http://schemas.microsoft.com/office/powerpoint/2010/main" val="3654993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338667" y="284240"/>
            <a:ext cx="11514666" cy="6289524"/>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16" tIns="34258" rIns="68516" bIns="34258" rtlCol="0" anchor="ctr"/>
          <a:lstStyle/>
          <a:p>
            <a:pPr algn="ct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922642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338667" y="284240"/>
            <a:ext cx="11514666" cy="6289524"/>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16" tIns="34258" rIns="68516" bIns="34258" rtlCol="0" anchor="ctr"/>
          <a:lstStyle/>
          <a:p>
            <a:pPr algn="ctr" eaLnBrk="0" fontAlgn="base" hangingPunct="0">
              <a:spcBef>
                <a:spcPct val="0"/>
              </a:spcBef>
              <a:spcAft>
                <a:spcPct val="0"/>
              </a:spcAft>
            </a:pPr>
            <a:endParaRPr lang="en-US">
              <a:solidFill>
                <a:srgbClr val="FFFFFF"/>
              </a:solidFill>
            </a:endParaRPr>
          </a:p>
        </p:txBody>
      </p:sp>
      <p:pic>
        <p:nvPicPr>
          <p:cNvPr id="2" name="Hình ảnh 1">
            <a:extLst>
              <a:ext uri="{FF2B5EF4-FFF2-40B4-BE49-F238E27FC236}">
                <a16:creationId xmlns:a16="http://schemas.microsoft.com/office/drawing/2014/main" id="{80A16F9F-493C-5A93-CE9A-70120189AC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5821" y="742950"/>
            <a:ext cx="8665190" cy="5047619"/>
          </a:xfrm>
          <a:prstGeom prst="rect">
            <a:avLst/>
          </a:prstGeom>
        </p:spPr>
      </p:pic>
      <p:pic>
        <p:nvPicPr>
          <p:cNvPr id="4" name="Hình ảnh 3">
            <a:extLst>
              <a:ext uri="{FF2B5EF4-FFF2-40B4-BE49-F238E27FC236}">
                <a16:creationId xmlns:a16="http://schemas.microsoft.com/office/drawing/2014/main" id="{479E3399-33ED-5348-D538-14048CD78F01}"/>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358565" y="628650"/>
            <a:ext cx="3424652" cy="5893595"/>
          </a:xfrm>
          <a:prstGeom prst="rect">
            <a:avLst/>
          </a:prstGeom>
        </p:spPr>
      </p:pic>
    </p:spTree>
    <p:extLst>
      <p:ext uri="{BB962C8B-B14F-4D97-AF65-F5344CB8AC3E}">
        <p14:creationId xmlns:p14="http://schemas.microsoft.com/office/powerpoint/2010/main" val="238871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338667" y="284240"/>
            <a:ext cx="11514666" cy="6289524"/>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16" tIns="34258" rIns="68516" bIns="34258" rtlCol="0" anchor="ctr"/>
          <a:lstStyle/>
          <a:p>
            <a:pPr algn="ctr" eaLnBrk="0" fontAlgn="base" hangingPunct="0">
              <a:spcBef>
                <a:spcPct val="0"/>
              </a:spcBef>
              <a:spcAft>
                <a:spcPct val="0"/>
              </a:spcAft>
            </a:pPr>
            <a:endParaRPr lang="en-US">
              <a:solidFill>
                <a:srgbClr val="FFFFFF"/>
              </a:solidFill>
            </a:endParaRPr>
          </a:p>
        </p:txBody>
      </p:sp>
      <p:pic>
        <p:nvPicPr>
          <p:cNvPr id="4" name="Picture 4" descr="A picture containing mirror&#10;&#10;Description automatically generated">
            <a:extLst>
              <a:ext uri="{FF2B5EF4-FFF2-40B4-BE49-F238E27FC236}">
                <a16:creationId xmlns:a16="http://schemas.microsoft.com/office/drawing/2014/main" id="{1BF17891-ECC5-70F6-87DF-F8380859EE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929" y="-514805"/>
            <a:ext cx="11015965" cy="7372805"/>
          </a:xfrm>
          <a:prstGeom prst="rect">
            <a:avLst/>
          </a:prstGeom>
        </p:spPr>
      </p:pic>
      <p:pic>
        <p:nvPicPr>
          <p:cNvPr id="5" name="Picture 2">
            <a:extLst>
              <a:ext uri="{FF2B5EF4-FFF2-40B4-BE49-F238E27FC236}">
                <a16:creationId xmlns:a16="http://schemas.microsoft.com/office/drawing/2014/main" id="{C7528549-A3B7-9F8B-E2DE-49C39D71EF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1085" y="2275864"/>
            <a:ext cx="5342530" cy="4267563"/>
          </a:xfrm>
          <a:prstGeom prst="rect">
            <a:avLst/>
          </a:prstGeom>
        </p:spPr>
      </p:pic>
    </p:spTree>
    <p:extLst>
      <p:ext uri="{BB962C8B-B14F-4D97-AF65-F5344CB8AC3E}">
        <p14:creationId xmlns:p14="http://schemas.microsoft.com/office/powerpoint/2010/main" val="2666534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60277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338667" y="284240"/>
            <a:ext cx="11514666" cy="6289524"/>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16" tIns="34258" rIns="68516" bIns="34258" rtlCol="0" anchor="ctr"/>
          <a:lstStyle/>
          <a:p>
            <a:pPr algn="ctr" eaLnBrk="0" fontAlgn="base" hangingPunct="0">
              <a:spcBef>
                <a:spcPct val="0"/>
              </a:spcBef>
              <a:spcAft>
                <a:spcPct val="0"/>
              </a:spcAft>
            </a:pPr>
            <a:endParaRPr lang="en-US">
              <a:solidFill>
                <a:srgbClr val="FFFFFF"/>
              </a:solidFill>
            </a:endParaRPr>
          </a:p>
        </p:txBody>
      </p:sp>
      <p:pic>
        <p:nvPicPr>
          <p:cNvPr id="2" name="Hình ảnh 1">
            <a:extLst>
              <a:ext uri="{FF2B5EF4-FFF2-40B4-BE49-F238E27FC236}">
                <a16:creationId xmlns:a16="http://schemas.microsoft.com/office/drawing/2014/main" id="{2C3650EC-0831-FDE0-75AD-F00D884603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3407" y="0"/>
            <a:ext cx="7030921" cy="7055704"/>
          </a:xfrm>
          <a:prstGeom prst="rect">
            <a:avLst/>
          </a:prstGeom>
        </p:spPr>
      </p:pic>
      <p:pic>
        <p:nvPicPr>
          <p:cNvPr id="4" name="Hình ảnh 3">
            <a:extLst>
              <a:ext uri="{FF2B5EF4-FFF2-40B4-BE49-F238E27FC236}">
                <a16:creationId xmlns:a16="http://schemas.microsoft.com/office/drawing/2014/main" id="{B77C9368-778D-A691-B445-3B17AFB83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1532" y="2343150"/>
            <a:ext cx="4680404" cy="1662562"/>
          </a:xfrm>
          <a:prstGeom prst="rect">
            <a:avLst/>
          </a:prstGeom>
        </p:spPr>
      </p:pic>
      <p:pic>
        <p:nvPicPr>
          <p:cNvPr id="5" name="Hình ảnh 4">
            <a:extLst>
              <a:ext uri="{FF2B5EF4-FFF2-40B4-BE49-F238E27FC236}">
                <a16:creationId xmlns:a16="http://schemas.microsoft.com/office/drawing/2014/main" id="{9615DFF0-AB6A-9CBB-9DC6-D2CA756507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402" y="1771651"/>
            <a:ext cx="3553133" cy="4122540"/>
          </a:xfrm>
          <a:prstGeom prst="rect">
            <a:avLst/>
          </a:prstGeom>
        </p:spPr>
      </p:pic>
    </p:spTree>
    <p:extLst>
      <p:ext uri="{BB962C8B-B14F-4D97-AF65-F5344CB8AC3E}">
        <p14:creationId xmlns:p14="http://schemas.microsoft.com/office/powerpoint/2010/main" val="143648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338667" y="284240"/>
            <a:ext cx="11514666" cy="6289524"/>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16" tIns="34258" rIns="68516" bIns="34258" rtlCol="0" anchor="ctr"/>
          <a:lstStyle/>
          <a:p>
            <a:pPr algn="ctr" eaLnBrk="0" fontAlgn="base" hangingPunct="0">
              <a:spcBef>
                <a:spcPct val="0"/>
              </a:spcBef>
              <a:spcAft>
                <a:spcPct val="0"/>
              </a:spcAft>
            </a:pPr>
            <a:endParaRPr lang="en-US">
              <a:solidFill>
                <a:srgbClr val="FFFFFF"/>
              </a:solidFill>
            </a:endParaRPr>
          </a:p>
        </p:txBody>
      </p:sp>
      <p:pic>
        <p:nvPicPr>
          <p:cNvPr id="2" name="Hình ảnh 1">
            <a:extLst>
              <a:ext uri="{FF2B5EF4-FFF2-40B4-BE49-F238E27FC236}">
                <a16:creationId xmlns:a16="http://schemas.microsoft.com/office/drawing/2014/main" id="{A323A110-4267-5F96-2047-08E57B205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2123" y="685800"/>
            <a:ext cx="6011547" cy="2650462"/>
          </a:xfrm>
          <a:prstGeom prst="rect">
            <a:avLst/>
          </a:prstGeom>
        </p:spPr>
      </p:pic>
      <p:pic>
        <p:nvPicPr>
          <p:cNvPr id="4" name="Hình ảnh 3">
            <a:extLst>
              <a:ext uri="{FF2B5EF4-FFF2-40B4-BE49-F238E27FC236}">
                <a16:creationId xmlns:a16="http://schemas.microsoft.com/office/drawing/2014/main" id="{148CE1A9-C4BC-5C32-232B-C888766F07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1803" y="3060681"/>
            <a:ext cx="3237160" cy="3009989"/>
          </a:xfrm>
          <a:prstGeom prst="rect">
            <a:avLst/>
          </a:prstGeom>
        </p:spPr>
      </p:pic>
      <p:pic>
        <p:nvPicPr>
          <p:cNvPr id="5" name="Hình ảnh 4">
            <a:extLst>
              <a:ext uri="{FF2B5EF4-FFF2-40B4-BE49-F238E27FC236}">
                <a16:creationId xmlns:a16="http://schemas.microsoft.com/office/drawing/2014/main" id="{C88810C9-CE57-DF8F-99BB-D3AAF63434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8883" y="2023498"/>
            <a:ext cx="8051500" cy="5983590"/>
          </a:xfrm>
          <a:prstGeom prst="rect">
            <a:avLst/>
          </a:prstGeom>
        </p:spPr>
      </p:pic>
      <p:pic>
        <p:nvPicPr>
          <p:cNvPr id="6" name="Hình ảnh 5">
            <a:extLst>
              <a:ext uri="{FF2B5EF4-FFF2-40B4-BE49-F238E27FC236}">
                <a16:creationId xmlns:a16="http://schemas.microsoft.com/office/drawing/2014/main" id="{A9F1C2C5-77D0-62B8-284F-051421750B3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252017" y="2673578"/>
            <a:ext cx="3401979" cy="3397092"/>
          </a:xfrm>
          <a:prstGeom prst="rect">
            <a:avLst/>
          </a:prstGeom>
        </p:spPr>
      </p:pic>
    </p:spTree>
    <p:extLst>
      <p:ext uri="{BB962C8B-B14F-4D97-AF65-F5344CB8AC3E}">
        <p14:creationId xmlns:p14="http://schemas.microsoft.com/office/powerpoint/2010/main" val="637774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338667" y="284240"/>
            <a:ext cx="11514666" cy="6289524"/>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16" tIns="34258" rIns="68516" bIns="34258" rtlCol="0" anchor="ctr"/>
          <a:lstStyle/>
          <a:p>
            <a:pPr algn="ctr" eaLnBrk="0" fontAlgn="base" hangingPunct="0">
              <a:spcBef>
                <a:spcPct val="0"/>
              </a:spcBef>
              <a:spcAft>
                <a:spcPct val="0"/>
              </a:spcAft>
            </a:pPr>
            <a:endParaRPr lang="en-US">
              <a:solidFill>
                <a:srgbClr val="FFFFFF"/>
              </a:solidFill>
            </a:endParaRPr>
          </a:p>
        </p:txBody>
      </p:sp>
      <p:pic>
        <p:nvPicPr>
          <p:cNvPr id="2" name="Hình ảnh 1" descr="Ảnh có chứa văn bản, bánh xe&#10;&#10;Mô tả được tạo tự động">
            <a:extLst>
              <a:ext uri="{FF2B5EF4-FFF2-40B4-BE49-F238E27FC236}">
                <a16:creationId xmlns:a16="http://schemas.microsoft.com/office/drawing/2014/main"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456" y="304801"/>
            <a:ext cx="12131523" cy="6065762"/>
          </a:xfrm>
          <a:prstGeom prst="rect">
            <a:avLst/>
          </a:prstGeom>
        </p:spPr>
      </p:pic>
    </p:spTree>
    <p:extLst>
      <p:ext uri="{BB962C8B-B14F-4D97-AF65-F5344CB8AC3E}">
        <p14:creationId xmlns:p14="http://schemas.microsoft.com/office/powerpoint/2010/main" val="1365495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bg1"/>
        </a:solidFill>
        <a:effectLst/>
      </p:bgPr>
    </p:bg>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AFFA05E-875C-CF57-095B-9048AEB234F1}"/>
              </a:ext>
            </a:extLst>
          </p:cNvPr>
          <p:cNvPicPr>
            <a:picLocks noChangeAspect="1"/>
          </p:cNvPicPr>
          <p:nvPr userDrawn="1"/>
        </p:nvPicPr>
        <p:blipFill>
          <a:blip r:embed="rId2"/>
          <a:stretch>
            <a:fillRect/>
          </a:stretch>
        </p:blipFill>
        <p:spPr>
          <a:xfrm>
            <a:off x="627888" y="0"/>
            <a:ext cx="10936225" cy="6858000"/>
          </a:xfrm>
          <a:prstGeom prst="rect">
            <a:avLst/>
          </a:prstGeom>
        </p:spPr>
      </p:pic>
    </p:spTree>
    <p:extLst>
      <p:ext uri="{BB962C8B-B14F-4D97-AF65-F5344CB8AC3E}">
        <p14:creationId xmlns:p14="http://schemas.microsoft.com/office/powerpoint/2010/main" val="3580125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6542" cy="6858000"/>
          </a:xfrm>
          <a:prstGeom prst="rect">
            <a:avLst/>
          </a:prstGeom>
        </p:spPr>
      </p:pic>
    </p:spTree>
    <p:extLst>
      <p:ext uri="{BB962C8B-B14F-4D97-AF65-F5344CB8AC3E}">
        <p14:creationId xmlns:p14="http://schemas.microsoft.com/office/powerpoint/2010/main" val="3532842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6706"/>
          </a:xfrm>
          <a:prstGeom prst="rect">
            <a:avLst/>
          </a:prstGeom>
        </p:spPr>
      </p:pic>
    </p:spTree>
    <p:extLst>
      <p:ext uri="{BB962C8B-B14F-4D97-AF65-F5344CB8AC3E}">
        <p14:creationId xmlns:p14="http://schemas.microsoft.com/office/powerpoint/2010/main" val="4153798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947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515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945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768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972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6348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546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12672542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15373484-559D-B6E9-C392-91716E5B27A3}"/>
              </a:ext>
            </a:extLst>
          </p:cNvPr>
          <p:cNvSpPr txBox="1"/>
          <p:nvPr userDrawn="1"/>
        </p:nvSpPr>
        <p:spPr>
          <a:xfrm>
            <a:off x="0" y="-1296313"/>
            <a:ext cx="12192000" cy="439063"/>
          </a:xfrm>
          <a:prstGeom prst="rect">
            <a:avLst/>
          </a:prstGeom>
          <a:noFill/>
        </p:spPr>
        <p:txBody>
          <a:bodyPr vert="horz" lIns="68516" tIns="34258" rIns="68516" bIns="34258" rtlCol="0">
            <a:spAutoFit/>
          </a:bodyPr>
          <a:lstStyle/>
          <a:p>
            <a:pPr algn="ctr" eaLnBrk="0" fontAlgn="base" hangingPunct="0">
              <a:spcBef>
                <a:spcPct val="0"/>
              </a:spcBef>
              <a:spcAft>
                <a:spcPct val="0"/>
              </a:spcAft>
            </a:pPr>
            <a:r>
              <a:rPr lang="en-US" sz="2400">
                <a:solidFill>
                  <a:srgbClr val="CFCFCF"/>
                </a:solidFill>
              </a:rPr>
              <a:t>www.9slide.vn</a:t>
            </a:r>
          </a:p>
        </p:txBody>
      </p:sp>
      <p:pic>
        <p:nvPicPr>
          <p:cNvPr id="3" name="Hình ảnh 2">
            <a:extLst>
              <a:ext uri="{FF2B5EF4-FFF2-40B4-BE49-F238E27FC236}">
                <a16:creationId xmlns:a16="http://schemas.microsoft.com/office/drawing/2014/main" id="{F239D790-E980-B048-0202-4F58B09156E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93455" y="48986"/>
            <a:ext cx="895403" cy="1135378"/>
          </a:xfrm>
          <a:prstGeom prst="rect">
            <a:avLst/>
          </a:prstGeom>
        </p:spPr>
      </p:pic>
    </p:spTree>
    <p:extLst>
      <p:ext uri="{BB962C8B-B14F-4D97-AF65-F5344CB8AC3E}">
        <p14:creationId xmlns:p14="http://schemas.microsoft.com/office/powerpoint/2010/main" val="19993603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charset="0"/>
        </a:defRPr>
      </a:lvl2pPr>
      <a:lvl3pPr algn="ctr" rtl="0" eaLnBrk="0" fontAlgn="base" hangingPunct="0">
        <a:spcBef>
          <a:spcPct val="0"/>
        </a:spcBef>
        <a:spcAft>
          <a:spcPct val="0"/>
        </a:spcAft>
        <a:defRPr sz="5200">
          <a:solidFill>
            <a:schemeClr val="tx2"/>
          </a:solidFill>
          <a:latin typeface="Arial" charset="0"/>
        </a:defRPr>
      </a:lvl3pPr>
      <a:lvl4pPr algn="ctr" rtl="0" eaLnBrk="0" fontAlgn="base" hangingPunct="0">
        <a:spcBef>
          <a:spcPct val="0"/>
        </a:spcBef>
        <a:spcAft>
          <a:spcPct val="0"/>
        </a:spcAft>
        <a:defRPr sz="5200">
          <a:solidFill>
            <a:schemeClr val="tx2"/>
          </a:solidFill>
          <a:latin typeface="Arial" charset="0"/>
        </a:defRPr>
      </a:lvl4pPr>
      <a:lvl5pPr algn="ctr" rtl="0" eaLnBrk="0" fontAlgn="base" hangingPunct="0">
        <a:spcBef>
          <a:spcPct val="0"/>
        </a:spcBef>
        <a:spcAft>
          <a:spcPct val="0"/>
        </a:spcAft>
        <a:defRPr sz="5200">
          <a:solidFill>
            <a:schemeClr val="tx2"/>
          </a:solidFill>
          <a:latin typeface="Arial" charset="0"/>
        </a:defRPr>
      </a:lvl5pPr>
      <a:lvl6pPr marL="538330" algn="ctr" rtl="0" fontAlgn="base">
        <a:spcBef>
          <a:spcPct val="0"/>
        </a:spcBef>
        <a:spcAft>
          <a:spcPct val="0"/>
        </a:spcAft>
        <a:defRPr sz="5200">
          <a:solidFill>
            <a:schemeClr val="tx2"/>
          </a:solidFill>
          <a:latin typeface="Arial" charset="0"/>
        </a:defRPr>
      </a:lvl6pPr>
      <a:lvl7pPr marL="1076660" algn="ctr" rtl="0" fontAlgn="base">
        <a:spcBef>
          <a:spcPct val="0"/>
        </a:spcBef>
        <a:spcAft>
          <a:spcPct val="0"/>
        </a:spcAft>
        <a:defRPr sz="5200">
          <a:solidFill>
            <a:schemeClr val="tx2"/>
          </a:solidFill>
          <a:latin typeface="Arial" charset="0"/>
        </a:defRPr>
      </a:lvl7pPr>
      <a:lvl8pPr marL="1614990" algn="ctr" rtl="0" fontAlgn="base">
        <a:spcBef>
          <a:spcPct val="0"/>
        </a:spcBef>
        <a:spcAft>
          <a:spcPct val="0"/>
        </a:spcAft>
        <a:defRPr sz="5200">
          <a:solidFill>
            <a:schemeClr val="tx2"/>
          </a:solidFill>
          <a:latin typeface="Arial" charset="0"/>
        </a:defRPr>
      </a:lvl8pPr>
      <a:lvl9pPr marL="2153320" algn="ctr" rtl="0" fontAlgn="base">
        <a:spcBef>
          <a:spcPct val="0"/>
        </a:spcBef>
        <a:spcAft>
          <a:spcPct val="0"/>
        </a:spcAft>
        <a:defRPr sz="5200">
          <a:solidFill>
            <a:schemeClr val="tx2"/>
          </a:solidFill>
          <a:latin typeface="Arial" charset="0"/>
        </a:defRPr>
      </a:lvl9pPr>
    </p:titleStyle>
    <p:bodyStyle>
      <a:lvl1pPr marL="403246" indent="-403246" algn="l" rtl="0" eaLnBrk="0" fontAlgn="base" hangingPunct="0">
        <a:spcBef>
          <a:spcPct val="20000"/>
        </a:spcBef>
        <a:spcAft>
          <a:spcPct val="0"/>
        </a:spcAft>
        <a:buChar char="•"/>
        <a:defRPr sz="3700">
          <a:solidFill>
            <a:schemeClr val="tx1"/>
          </a:solidFill>
          <a:latin typeface="+mn-lt"/>
          <a:ea typeface="+mn-ea"/>
          <a:cs typeface="+mn-cs"/>
        </a:defRPr>
      </a:lvl1pPr>
      <a:lvl2pPr marL="874293" indent="-335443" algn="l" rtl="0" eaLnBrk="0" fontAlgn="base" hangingPunct="0">
        <a:spcBef>
          <a:spcPct val="20000"/>
        </a:spcBef>
        <a:spcAft>
          <a:spcPct val="0"/>
        </a:spcAft>
        <a:buChar char="–"/>
        <a:defRPr sz="3300">
          <a:solidFill>
            <a:schemeClr val="tx1"/>
          </a:solidFill>
          <a:latin typeface="+mn-lt"/>
        </a:defRPr>
      </a:lvl2pPr>
      <a:lvl3pPr marL="1345340" indent="-268830" algn="l" rtl="0" eaLnBrk="0" fontAlgn="base" hangingPunct="0">
        <a:spcBef>
          <a:spcPct val="20000"/>
        </a:spcBef>
        <a:spcAft>
          <a:spcPct val="0"/>
        </a:spcAft>
        <a:buChar char="•"/>
        <a:defRPr sz="2800">
          <a:solidFill>
            <a:schemeClr val="tx1"/>
          </a:solidFill>
          <a:latin typeface="+mn-lt"/>
        </a:defRPr>
      </a:lvl3pPr>
      <a:lvl4pPr marL="1883001" indent="-268830" algn="l" rtl="0" eaLnBrk="0" fontAlgn="base" hangingPunct="0">
        <a:spcBef>
          <a:spcPct val="20000"/>
        </a:spcBef>
        <a:spcAft>
          <a:spcPct val="0"/>
        </a:spcAft>
        <a:buChar char="–"/>
        <a:defRPr sz="2300">
          <a:solidFill>
            <a:schemeClr val="tx1"/>
          </a:solidFill>
          <a:latin typeface="+mn-lt"/>
        </a:defRPr>
      </a:lvl4pPr>
      <a:lvl5pPr marL="2421850" indent="-268830" algn="l" rtl="0" eaLnBrk="0" fontAlgn="base" hangingPunct="0">
        <a:spcBef>
          <a:spcPct val="20000"/>
        </a:spcBef>
        <a:spcAft>
          <a:spcPct val="0"/>
        </a:spcAft>
        <a:buChar char="»"/>
        <a:defRPr sz="2300">
          <a:solidFill>
            <a:schemeClr val="tx1"/>
          </a:solidFill>
          <a:latin typeface="+mn-lt"/>
        </a:defRPr>
      </a:lvl5pPr>
      <a:lvl6pPr marL="2960815" indent="-269165" algn="l" rtl="0" fontAlgn="base">
        <a:spcBef>
          <a:spcPct val="20000"/>
        </a:spcBef>
        <a:spcAft>
          <a:spcPct val="0"/>
        </a:spcAft>
        <a:buChar char="»"/>
        <a:defRPr sz="2300">
          <a:solidFill>
            <a:schemeClr val="tx1"/>
          </a:solidFill>
          <a:latin typeface="+mn-lt"/>
        </a:defRPr>
      </a:lvl6pPr>
      <a:lvl7pPr marL="3499146" indent="-269165" algn="l" rtl="0" fontAlgn="base">
        <a:spcBef>
          <a:spcPct val="20000"/>
        </a:spcBef>
        <a:spcAft>
          <a:spcPct val="0"/>
        </a:spcAft>
        <a:buChar char="»"/>
        <a:defRPr sz="2300">
          <a:solidFill>
            <a:schemeClr val="tx1"/>
          </a:solidFill>
          <a:latin typeface="+mn-lt"/>
        </a:defRPr>
      </a:lvl7pPr>
      <a:lvl8pPr marL="4037476" indent="-269165" algn="l" rtl="0" fontAlgn="base">
        <a:spcBef>
          <a:spcPct val="20000"/>
        </a:spcBef>
        <a:spcAft>
          <a:spcPct val="0"/>
        </a:spcAft>
        <a:buChar char="»"/>
        <a:defRPr sz="2300">
          <a:solidFill>
            <a:schemeClr val="tx1"/>
          </a:solidFill>
          <a:latin typeface="+mn-lt"/>
        </a:defRPr>
      </a:lvl8pPr>
      <a:lvl9pPr marL="4575807" indent="-269165" algn="l" rtl="0" fontAlgn="base">
        <a:spcBef>
          <a:spcPct val="20000"/>
        </a:spcBef>
        <a:spcAft>
          <a:spcPct val="0"/>
        </a:spcAft>
        <a:buChar char="»"/>
        <a:defRPr sz="2300">
          <a:solidFill>
            <a:schemeClr val="tx1"/>
          </a:solidFill>
          <a:latin typeface="+mn-lt"/>
        </a:defRPr>
      </a:lvl9pPr>
    </p:bodyStyle>
    <p:otherStyle>
      <a:defPPr>
        <a:defRPr lang="vi-VN"/>
      </a:defPPr>
      <a:lvl1pPr marL="0" algn="l" defTabSz="1076660" rtl="0" eaLnBrk="1" latinLnBrk="0" hangingPunct="1">
        <a:defRPr sz="2100" kern="1200">
          <a:solidFill>
            <a:schemeClr val="tx1"/>
          </a:solidFill>
          <a:latin typeface="+mn-lt"/>
          <a:ea typeface="+mn-ea"/>
          <a:cs typeface="+mn-cs"/>
        </a:defRPr>
      </a:lvl1pPr>
      <a:lvl2pPr marL="538330" algn="l" defTabSz="1076660" rtl="0" eaLnBrk="1" latinLnBrk="0" hangingPunct="1">
        <a:defRPr sz="2100" kern="1200">
          <a:solidFill>
            <a:schemeClr val="tx1"/>
          </a:solidFill>
          <a:latin typeface="+mn-lt"/>
          <a:ea typeface="+mn-ea"/>
          <a:cs typeface="+mn-cs"/>
        </a:defRPr>
      </a:lvl2pPr>
      <a:lvl3pPr marL="1076660" algn="l" defTabSz="1076660" rtl="0" eaLnBrk="1" latinLnBrk="0" hangingPunct="1">
        <a:defRPr sz="2100" kern="1200">
          <a:solidFill>
            <a:schemeClr val="tx1"/>
          </a:solidFill>
          <a:latin typeface="+mn-lt"/>
          <a:ea typeface="+mn-ea"/>
          <a:cs typeface="+mn-cs"/>
        </a:defRPr>
      </a:lvl3pPr>
      <a:lvl4pPr marL="1614990" algn="l" defTabSz="1076660" rtl="0" eaLnBrk="1" latinLnBrk="0" hangingPunct="1">
        <a:defRPr sz="2100" kern="1200">
          <a:solidFill>
            <a:schemeClr val="tx1"/>
          </a:solidFill>
          <a:latin typeface="+mn-lt"/>
          <a:ea typeface="+mn-ea"/>
          <a:cs typeface="+mn-cs"/>
        </a:defRPr>
      </a:lvl4pPr>
      <a:lvl5pPr marL="2153320" algn="l" defTabSz="1076660" rtl="0" eaLnBrk="1" latinLnBrk="0" hangingPunct="1">
        <a:defRPr sz="2100" kern="1200">
          <a:solidFill>
            <a:schemeClr val="tx1"/>
          </a:solidFill>
          <a:latin typeface="+mn-lt"/>
          <a:ea typeface="+mn-ea"/>
          <a:cs typeface="+mn-cs"/>
        </a:defRPr>
      </a:lvl5pPr>
      <a:lvl6pPr marL="2691650" algn="l" defTabSz="1076660" rtl="0" eaLnBrk="1" latinLnBrk="0" hangingPunct="1">
        <a:defRPr sz="2100" kern="1200">
          <a:solidFill>
            <a:schemeClr val="tx1"/>
          </a:solidFill>
          <a:latin typeface="+mn-lt"/>
          <a:ea typeface="+mn-ea"/>
          <a:cs typeface="+mn-cs"/>
        </a:defRPr>
      </a:lvl6pPr>
      <a:lvl7pPr marL="3229981" algn="l" defTabSz="1076660" rtl="0" eaLnBrk="1" latinLnBrk="0" hangingPunct="1">
        <a:defRPr sz="2100" kern="1200">
          <a:solidFill>
            <a:schemeClr val="tx1"/>
          </a:solidFill>
          <a:latin typeface="+mn-lt"/>
          <a:ea typeface="+mn-ea"/>
          <a:cs typeface="+mn-cs"/>
        </a:defRPr>
      </a:lvl7pPr>
      <a:lvl8pPr marL="3768311" algn="l" defTabSz="1076660" rtl="0" eaLnBrk="1" latinLnBrk="0" hangingPunct="1">
        <a:defRPr sz="2100" kern="1200">
          <a:solidFill>
            <a:schemeClr val="tx1"/>
          </a:solidFill>
          <a:latin typeface="+mn-lt"/>
          <a:ea typeface="+mn-ea"/>
          <a:cs typeface="+mn-cs"/>
        </a:defRPr>
      </a:lvl8pPr>
      <a:lvl9pPr marL="4306641" algn="l" defTabSz="107666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06" y="26855"/>
            <a:ext cx="12081193"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30729" y="1291071"/>
            <a:ext cx="8130554" cy="453062"/>
          </a:xfrm>
          <a:prstGeom prst="rect">
            <a:avLst/>
          </a:prstGeom>
          <a:noFill/>
          <a:ln>
            <a:noFill/>
          </a:ln>
          <a:effectLst/>
        </p:spPr>
        <p:txBody>
          <a:bodyPr lIns="68507" tIns="34254" rIns="68507" bIns="3425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defRPr/>
            </a:pPr>
            <a:r>
              <a:rPr lang="en-US" altLang="en-US" b="1">
                <a:solidFill>
                  <a:srgbClr val="002060"/>
                </a:solidFill>
                <a:latin typeface="Times New Roman" panose="02020603050405020304" pitchFamily="18" charset="0"/>
                <a:cs typeface="Times New Roman" panose="02020603050405020304" pitchFamily="18" charset="0"/>
              </a:rPr>
              <a:t>ỦY BAN NHÂN DÂN QUẬN LONG BIÊN</a:t>
            </a:r>
          </a:p>
          <a:p>
            <a:pPr algn="ctr" eaLnBrk="0" fontAlgn="base" hangingPunct="0">
              <a:spcBef>
                <a:spcPct val="0"/>
              </a:spcBef>
              <a:spcAft>
                <a:spcPct val="0"/>
              </a:spcAft>
              <a:buFontTx/>
              <a:buNone/>
              <a:defRPr/>
            </a:pPr>
            <a:r>
              <a:rPr lang="en-US" altLang="en-US"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54193" y="3933044"/>
            <a:ext cx="8483622" cy="2804325"/>
          </a:xfrm>
          <a:prstGeom prst="rect">
            <a:avLst/>
          </a:prstGeom>
          <a:noFill/>
        </p:spPr>
        <p:txBody>
          <a:bodyPr spcFirstLastPara="1" wrap="none" lIns="68507" tIns="34254" rIns="68507" bIns="34254">
            <a:prstTxWarp prst="textArchUp">
              <a:avLst>
                <a:gd name="adj" fmla="val 10750156"/>
              </a:avLst>
            </a:prstTxWarp>
            <a:spAutoFit/>
          </a:bodyPr>
          <a:lstStyle/>
          <a:p>
            <a:pPr algn="ctr" fontAlgn="base">
              <a:spcBef>
                <a:spcPct val="50000"/>
              </a:spcBef>
              <a:spcAft>
                <a:spcPct val="0"/>
              </a:spcAft>
              <a:defRPr/>
            </a:pPr>
            <a:r>
              <a:rPr lang="en-US" sz="5300" b="1" dirty="0">
                <a:ln w="24500" cmpd="dbl">
                  <a:solidFill>
                    <a:srgbClr val="333399">
                      <a:shade val="85000"/>
                      <a:satMod val="155000"/>
                    </a:srgb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fontAlgn="base">
              <a:spcBef>
                <a:spcPct val="50000"/>
              </a:spcBef>
              <a:spcAft>
                <a:spcPct val="0"/>
              </a:spcAft>
              <a:defRPr/>
            </a:pPr>
            <a:r>
              <a:rPr lang="en-US" sz="5300" b="1">
                <a:ln w="24500" cmpd="dbl">
                  <a:solidFill>
                    <a:srgbClr val="333399">
                      <a:shade val="85000"/>
                      <a:satMod val="155000"/>
                    </a:srgb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00" b="1" dirty="0">
                <a:ln w="24500" cmpd="dbl">
                  <a:solidFill>
                    <a:srgbClr val="333399">
                      <a:shade val="85000"/>
                      <a:satMod val="155000"/>
                    </a:srgb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072" y="837111"/>
            <a:ext cx="1296709" cy="133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651363" y="4890724"/>
            <a:ext cx="6719845" cy="1014734"/>
          </a:xfrm>
          <a:prstGeom prst="rect">
            <a:avLst/>
          </a:prstGeom>
          <a:noFill/>
        </p:spPr>
        <p:txBody>
          <a:bodyPr wrap="none" lIns="90515" tIns="45260" rIns="90515" bIns="45260">
            <a:spAutoFit/>
          </a:bodyPr>
          <a:lstStyle/>
          <a:p>
            <a:pPr algn="ctr" eaLnBrk="0" fontAlgn="base" hangingPunct="0">
              <a:spcBef>
                <a:spcPct val="0"/>
              </a:spcBef>
              <a:spcAft>
                <a:spcPct val="0"/>
              </a:spcAft>
              <a:defRPr/>
            </a:pPr>
            <a:r>
              <a:rPr lang="en-US" sz="6000" b="1">
                <a:ln w="10160">
                  <a:solidFill>
                    <a:srgbClr val="2D2D8A">
                      <a:lumMod val="50000"/>
                    </a:srgb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TIẾNG VIỆT</a:t>
            </a:r>
            <a:endParaRPr lang="vi-VN" sz="6000" b="1">
              <a:ln w="10160">
                <a:solidFill>
                  <a:srgbClr val="2D2D8A">
                    <a:lumMod val="50000"/>
                  </a:srgb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7846704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238750" y="1657350"/>
            <a:ext cx="586740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rPr>
              <a:t>Hậu quả của ô nhiễm không khí là làm cho không khí bị nhiễm bẩn. Con người sống trong môi trường ô nhiễm không khí cũng bị ảnh hưởng sức khỏe, thường mắc các bệnh ho, viêm họng, dị ứng,...</a:t>
            </a:r>
            <a:endParaRPr kumimoji="0" lang="vi-VN" sz="3200" b="1"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1550970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7" name="Hình ảnh 6" descr="Ảnh có chứa đồ chơi, búp bê&#10;&#10;Mô tả được tạo tự động">
            <a:extLst>
              <a:ext uri="{FF2B5EF4-FFF2-40B4-BE49-F238E27FC236}">
                <a16:creationId xmlns:a16="http://schemas.microsoft.com/office/drawing/2014/main" id="{4FA97783-0356-F1E9-6F67-EB2A07F305D1}"/>
              </a:ext>
            </a:extLst>
          </p:cNvPr>
          <p:cNvPicPr>
            <a:picLocks noChangeAspect="1"/>
          </p:cNvPicPr>
          <p:nvPr/>
        </p:nvPicPr>
        <p:blipFill>
          <a:blip r:embed="rId3"/>
          <a:stretch>
            <a:fillRect/>
          </a:stretch>
        </p:blipFill>
        <p:spPr>
          <a:xfrm>
            <a:off x="2933920" y="1933459"/>
            <a:ext cx="8391485" cy="4758971"/>
          </a:xfrm>
          <a:prstGeom prst="rect">
            <a:avLst/>
          </a:prstGeom>
          <a:effectLst>
            <a:outerShdw blurRad="50800" dist="38100" dir="18900000" algn="bl" rotWithShape="0">
              <a:prstClr val="black">
                <a:alpha val="40000"/>
              </a:prstClr>
            </a:outerShdw>
          </a:effectLst>
        </p:spPr>
      </p:pic>
      <p:sp>
        <p:nvSpPr>
          <p:cNvPr id="10" name="Google Shape;1768;p26">
            <a:extLst>
              <a:ext uri="{FF2B5EF4-FFF2-40B4-BE49-F238E27FC236}">
                <a16:creationId xmlns:a16="http://schemas.microsoft.com/office/drawing/2014/main" id="{702C97E8-909B-E8AA-495F-E5DE0D0C0DFA}"/>
              </a:ext>
            </a:extLst>
          </p:cNvPr>
          <p:cNvSpPr txBox="1">
            <a:spLocks noGrp="1"/>
          </p:cNvSpPr>
          <p:nvPr>
            <p:ph type="title"/>
          </p:nvPr>
        </p:nvSpPr>
        <p:spPr>
          <a:xfrm>
            <a:off x="519389" y="984060"/>
            <a:ext cx="6399548" cy="1326419"/>
          </a:xfrm>
          <a:prstGeom prst="rect">
            <a:avLst/>
          </a:prstGeom>
        </p:spPr>
        <p:txBody>
          <a:bodyPr spcFirstLastPara="1" wrap="square" lIns="121900" tIns="121900" rIns="121900" bIns="121900" anchor="ctr" anchorCtr="0">
            <a:noAutofit/>
          </a:bodyPr>
          <a:lstStyle/>
          <a:p>
            <a:r>
              <a:rPr lang="en-US" sz="8000" b="0" dirty="0" err="1">
                <a:solidFill>
                  <a:srgbClr val="FD9E66"/>
                </a:solidFill>
                <a:latin typeface="+mj-lt"/>
              </a:rPr>
              <a:t>Tạm</a:t>
            </a:r>
            <a:r>
              <a:rPr lang="en-US" sz="8000" b="0" dirty="0">
                <a:solidFill>
                  <a:srgbClr val="FD9E66"/>
                </a:solidFill>
                <a:latin typeface="+mj-lt"/>
              </a:rPr>
              <a:t> </a:t>
            </a:r>
            <a:r>
              <a:rPr lang="en-US" sz="8000" b="0" dirty="0" err="1">
                <a:solidFill>
                  <a:srgbClr val="FD9E66"/>
                </a:solidFill>
                <a:latin typeface="+mj-lt"/>
              </a:rPr>
              <a:t>Biệt</a:t>
            </a:r>
            <a:r>
              <a:rPr lang="en-US" sz="8000" b="0" dirty="0">
                <a:solidFill>
                  <a:srgbClr val="FD9E66"/>
                </a:solidFill>
                <a:latin typeface="+mj-lt"/>
              </a:rPr>
              <a:t> </a:t>
            </a:r>
            <a:br>
              <a:rPr lang="en-US" sz="8000" b="0" dirty="0">
                <a:solidFill>
                  <a:srgbClr val="FD9E66"/>
                </a:solidFill>
                <a:latin typeface="+mj-lt"/>
              </a:rPr>
            </a:br>
            <a:r>
              <a:rPr lang="en-US" sz="8000" b="0" dirty="0" err="1">
                <a:solidFill>
                  <a:srgbClr val="FD9E66"/>
                </a:solidFill>
                <a:latin typeface="+mj-lt"/>
              </a:rPr>
              <a:t>Và</a:t>
            </a:r>
            <a:r>
              <a:rPr lang="en-US" sz="8000" b="0" dirty="0">
                <a:solidFill>
                  <a:srgbClr val="FD9E66"/>
                </a:solidFill>
                <a:latin typeface="+mj-lt"/>
              </a:rPr>
              <a:t> </a:t>
            </a:r>
            <a:r>
              <a:rPr lang="en-US" sz="8000" b="0" dirty="0" err="1">
                <a:solidFill>
                  <a:srgbClr val="FD9E66"/>
                </a:solidFill>
                <a:latin typeface="+mj-lt"/>
              </a:rPr>
              <a:t>Hẹn</a:t>
            </a:r>
            <a:r>
              <a:rPr lang="en-US" sz="8000" b="0" dirty="0">
                <a:solidFill>
                  <a:srgbClr val="FD9E66"/>
                </a:solidFill>
                <a:latin typeface="+mj-lt"/>
              </a:rPr>
              <a:t> </a:t>
            </a:r>
            <a:r>
              <a:rPr lang="en-US" sz="8000" b="0" dirty="0" err="1">
                <a:solidFill>
                  <a:srgbClr val="FD9E66"/>
                </a:solidFill>
                <a:latin typeface="+mj-lt"/>
              </a:rPr>
              <a:t>Gặp</a:t>
            </a:r>
            <a:r>
              <a:rPr lang="en-US" sz="8000" b="0" dirty="0">
                <a:solidFill>
                  <a:srgbClr val="FD9E66"/>
                </a:solidFill>
                <a:latin typeface="+mj-lt"/>
              </a:rPr>
              <a:t> </a:t>
            </a:r>
            <a:r>
              <a:rPr lang="en-US" sz="8000" b="0" dirty="0" err="1">
                <a:solidFill>
                  <a:srgbClr val="FD9E66"/>
                </a:solidFill>
                <a:latin typeface="+mj-lt"/>
              </a:rPr>
              <a:t>Lại</a:t>
            </a:r>
            <a:endParaRPr lang="en-US" sz="8000" b="0" dirty="0">
              <a:solidFill>
                <a:srgbClr val="FD9E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F8EF0494-6076-AFC9-D1D7-4C88D9D2E09D}"/>
              </a:ext>
            </a:extLst>
          </p:cNvPr>
          <p:cNvGrpSpPr/>
          <p:nvPr/>
        </p:nvGrpSpPr>
        <p:grpSpPr>
          <a:xfrm>
            <a:off x="5503123" y="2106965"/>
            <a:ext cx="8128000" cy="6468371"/>
            <a:chOff x="3911600" y="1491272"/>
            <a:chExt cx="6096000" cy="4851278"/>
          </a:xfrm>
        </p:grpSpPr>
        <p:sp>
          <p:nvSpPr>
            <p:cNvPr id="5" name="Hình Bầu dục 4">
              <a:extLst>
                <a:ext uri="{FF2B5EF4-FFF2-40B4-BE49-F238E27FC236}">
                  <a16:creationId xmlns:a16="http://schemas.microsoft.com/office/drawing/2014/main" id="{D914D5ED-DAF1-A9A2-7CF2-65FCB05FB3D5}"/>
                </a:ext>
              </a:extLst>
            </p:cNvPr>
            <p:cNvSpPr/>
            <p:nvPr/>
          </p:nvSpPr>
          <p:spPr>
            <a:xfrm>
              <a:off x="3911600" y="3446784"/>
              <a:ext cx="6096000" cy="28957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DC4CA6CF-40A1-9F37-C816-9A0B5D3BD3B8}"/>
                </a:ext>
              </a:extLst>
            </p:cNvPr>
            <p:cNvPicPr>
              <a:picLocks noChangeAspect="1"/>
            </p:cNvPicPr>
            <p:nvPr/>
          </p:nvPicPr>
          <p:blipFill>
            <a:blip r:embed="rId3"/>
            <a:stretch>
              <a:fillRect/>
            </a:stretch>
          </p:blipFill>
          <p:spPr>
            <a:xfrm>
              <a:off x="4642083" y="1491272"/>
              <a:ext cx="4447079" cy="3835400"/>
            </a:xfrm>
            <a:prstGeom prst="rect">
              <a:avLst/>
            </a:prstGeom>
          </p:spPr>
        </p:pic>
      </p:grpSp>
      <p:pic>
        <p:nvPicPr>
          <p:cNvPr id="18" name="Hình ảnh 17" descr="Ảnh có chứa bánh xe&#10;&#10;Mô tả được tạo tự động">
            <a:extLst>
              <a:ext uri="{FF2B5EF4-FFF2-40B4-BE49-F238E27FC236}">
                <a16:creationId xmlns:a16="http://schemas.microsoft.com/office/drawing/2014/main" id="{3C44BF53-4BF9-B7BE-6C10-B92D7A8FE818}"/>
              </a:ext>
            </a:extLst>
          </p:cNvPr>
          <p:cNvPicPr>
            <a:picLocks noChangeAspect="1"/>
          </p:cNvPicPr>
          <p:nvPr/>
        </p:nvPicPr>
        <p:blipFill rotWithShape="1">
          <a:blip r:embed="rId4">
            <a:alphaModFix amt="50000"/>
          </a:blip>
          <a:srcRect l="38331" t="5782" r="34538" b="49483"/>
          <a:stretch/>
        </p:blipFill>
        <p:spPr>
          <a:xfrm>
            <a:off x="6452151" y="1535322"/>
            <a:ext cx="1751989" cy="1624985"/>
          </a:xfrm>
          <a:prstGeom prst="rect">
            <a:avLst/>
          </a:prstGeom>
        </p:spPr>
      </p:pic>
      <p:pic>
        <p:nvPicPr>
          <p:cNvPr id="14" name="Hình ảnh 13" descr="Ảnh có chứa bánh xe&#10;&#10;Mô tả được tạo tự động">
            <a:extLst>
              <a:ext uri="{FF2B5EF4-FFF2-40B4-BE49-F238E27FC236}">
                <a16:creationId xmlns:a16="http://schemas.microsoft.com/office/drawing/2014/main" id="{FE293C94-3B71-D6DE-F16C-5487371C1B6D}"/>
              </a:ext>
            </a:extLst>
          </p:cNvPr>
          <p:cNvPicPr>
            <a:picLocks noChangeAspect="1"/>
          </p:cNvPicPr>
          <p:nvPr/>
        </p:nvPicPr>
        <p:blipFill rotWithShape="1">
          <a:blip r:embed="rId4">
            <a:alphaModFix amt="85000"/>
          </a:blip>
          <a:srcRect l="38331" t="5782" r="34538" b="49483"/>
          <a:stretch/>
        </p:blipFill>
        <p:spPr>
          <a:xfrm>
            <a:off x="10562573" y="487432"/>
            <a:ext cx="2666223" cy="2472945"/>
          </a:xfrm>
          <a:prstGeom prst="rect">
            <a:avLst/>
          </a:prstGeom>
        </p:spPr>
      </p:pic>
      <p:sp>
        <p:nvSpPr>
          <p:cNvPr id="2" name="Hình Bầu dục 1">
            <a:extLst>
              <a:ext uri="{FF2B5EF4-FFF2-40B4-BE49-F238E27FC236}">
                <a16:creationId xmlns:a16="http://schemas.microsoft.com/office/drawing/2014/main" id="{48F6DD70-F2D8-4879-4663-C570A5DBE920}"/>
              </a:ext>
            </a:extLst>
          </p:cNvPr>
          <p:cNvSpPr/>
          <p:nvPr/>
        </p:nvSpPr>
        <p:spPr>
          <a:xfrm>
            <a:off x="-2364619" y="-817593"/>
            <a:ext cx="9400420" cy="8956525"/>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vận tải, bánh xe&#10;&#10;Mô tả được tạo tự động">
            <a:extLst>
              <a:ext uri="{FF2B5EF4-FFF2-40B4-BE49-F238E27FC236}">
                <a16:creationId xmlns:a16="http://schemas.microsoft.com/office/drawing/2014/main" id="{A22F9E1D-6783-E849-1D50-DA66682AA5E9}"/>
              </a:ext>
            </a:extLst>
          </p:cNvPr>
          <p:cNvPicPr>
            <a:picLocks noChangeAspect="1"/>
          </p:cNvPicPr>
          <p:nvPr/>
        </p:nvPicPr>
        <p:blipFill rotWithShape="1">
          <a:blip r:embed="rId5"/>
          <a:srcRect r="63599" b="50000"/>
          <a:stretch/>
        </p:blipFill>
        <p:spPr>
          <a:xfrm>
            <a:off x="9792783" y="0"/>
            <a:ext cx="2621348" cy="2025333"/>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D5813AC2-F469-0A1A-00FA-7D717CF01BCB}"/>
              </a:ext>
            </a:extLst>
          </p:cNvPr>
          <p:cNvPicPr>
            <a:picLocks noChangeAspect="1"/>
          </p:cNvPicPr>
          <p:nvPr/>
        </p:nvPicPr>
        <p:blipFill rotWithShape="1">
          <a:blip r:embed="rId4">
            <a:alphaModFix amt="70000"/>
          </a:blip>
          <a:srcRect r="61821" b="59984"/>
          <a:stretch/>
        </p:blipFill>
        <p:spPr>
          <a:xfrm>
            <a:off x="7174194" y="-65594"/>
            <a:ext cx="2944863" cy="1736155"/>
          </a:xfrm>
          <a:prstGeom prst="rect">
            <a:avLst/>
          </a:prstGeom>
        </p:spPr>
      </p:pic>
      <p:pic>
        <p:nvPicPr>
          <p:cNvPr id="19" name="Hình ảnh 18" descr="Ảnh có chứa bánh xe&#10;&#10;Mô tả được tạo tự động">
            <a:extLst>
              <a:ext uri="{FF2B5EF4-FFF2-40B4-BE49-F238E27FC236}">
                <a16:creationId xmlns:a16="http://schemas.microsoft.com/office/drawing/2014/main" id="{3C886E27-1681-C1FA-1D08-0D6F320D9550}"/>
              </a:ext>
            </a:extLst>
          </p:cNvPr>
          <p:cNvPicPr>
            <a:picLocks noChangeAspect="1"/>
          </p:cNvPicPr>
          <p:nvPr/>
        </p:nvPicPr>
        <p:blipFill rotWithShape="1">
          <a:blip r:embed="rId4">
            <a:alphaModFix amt="35000"/>
          </a:blip>
          <a:srcRect r="61821" b="59984"/>
          <a:stretch/>
        </p:blipFill>
        <p:spPr>
          <a:xfrm>
            <a:off x="9567123" y="2355464"/>
            <a:ext cx="2526413" cy="1489456"/>
          </a:xfrm>
          <a:prstGeom prst="rect">
            <a:avLst/>
          </a:prstGeom>
        </p:spPr>
      </p:pic>
      <p:pic>
        <p:nvPicPr>
          <p:cNvPr id="6" name="Hình ảnh 5" descr="Ảnh có chứa văn bản&#10;&#10;Mô tả được tạo tự động">
            <a:extLst>
              <a:ext uri="{FF2B5EF4-FFF2-40B4-BE49-F238E27FC236}">
                <a16:creationId xmlns:a16="http://schemas.microsoft.com/office/drawing/2014/main" id="{8E09910D-8887-016A-3733-238549327F77}"/>
              </a:ext>
            </a:extLst>
          </p:cNvPr>
          <p:cNvPicPr>
            <a:picLocks noChangeAspect="1"/>
          </p:cNvPicPr>
          <p:nvPr/>
        </p:nvPicPr>
        <p:blipFill rotWithShape="1">
          <a:blip r:embed="rId6"/>
          <a:srcRect l="52530" t="14031" r="4458" b="47523"/>
          <a:stretch/>
        </p:blipFill>
        <p:spPr>
          <a:xfrm>
            <a:off x="249172" y="1"/>
            <a:ext cx="5458139" cy="2744265"/>
          </a:xfrm>
          <a:prstGeom prst="rect">
            <a:avLst/>
          </a:prstGeom>
        </p:spPr>
      </p:pic>
      <p:pic>
        <p:nvPicPr>
          <p:cNvPr id="7" name="Picture 6">
            <a:extLst>
              <a:ext uri="{FF2B5EF4-FFF2-40B4-BE49-F238E27FC236}">
                <a16:creationId xmlns:a16="http://schemas.microsoft.com/office/drawing/2014/main" id="{162B2B99-2BBD-C05D-12ED-F940A5A8AFF9}"/>
              </a:ext>
            </a:extLst>
          </p:cNvPr>
          <p:cNvPicPr>
            <a:picLocks noChangeAspect="1"/>
          </p:cNvPicPr>
          <p:nvPr/>
        </p:nvPicPr>
        <p:blipFill>
          <a:blip r:embed="rId7"/>
          <a:stretch>
            <a:fillRect/>
          </a:stretch>
        </p:blipFill>
        <p:spPr>
          <a:xfrm>
            <a:off x="277529" y="510381"/>
            <a:ext cx="5474682" cy="2139881"/>
          </a:xfrm>
          <a:prstGeom prst="rect">
            <a:avLst/>
          </a:prstGeom>
        </p:spPr>
      </p:pic>
      <p:pic>
        <p:nvPicPr>
          <p:cNvPr id="16" name="Picture 15">
            <a:extLst>
              <a:ext uri="{FF2B5EF4-FFF2-40B4-BE49-F238E27FC236}">
                <a16:creationId xmlns:a16="http://schemas.microsoft.com/office/drawing/2014/main" id="{8785F81A-F576-3A99-85EC-CBCC57534948}"/>
              </a:ext>
            </a:extLst>
          </p:cNvPr>
          <p:cNvPicPr>
            <a:picLocks noChangeAspect="1"/>
          </p:cNvPicPr>
          <p:nvPr/>
        </p:nvPicPr>
        <p:blipFill>
          <a:blip r:embed="rId8"/>
          <a:stretch>
            <a:fillRect/>
          </a:stretch>
        </p:blipFill>
        <p:spPr>
          <a:xfrm>
            <a:off x="460513" y="2905563"/>
            <a:ext cx="6102625" cy="2517866"/>
          </a:xfrm>
          <a:prstGeom prst="rect">
            <a:avLst/>
          </a:prstGeom>
        </p:spPr>
      </p:pic>
    </p:spTree>
    <p:extLst>
      <p:ext uri="{BB962C8B-B14F-4D97-AF65-F5344CB8AC3E}">
        <p14:creationId xmlns:p14="http://schemas.microsoft.com/office/powerpoint/2010/main" val="215052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32">
            <a:extLst>
              <a:ext uri="{FF2B5EF4-FFF2-40B4-BE49-F238E27FC236}">
                <a16:creationId xmlns:a16="http://schemas.microsoft.com/office/drawing/2014/main" id="{075FDCE0-3794-D57A-073A-54DEB6577DAA}"/>
              </a:ext>
            </a:extLst>
          </p:cNvPr>
          <p:cNvGrpSpPr/>
          <p:nvPr/>
        </p:nvGrpSpPr>
        <p:grpSpPr>
          <a:xfrm>
            <a:off x="1104040" y="173838"/>
            <a:ext cx="10173559" cy="1328022"/>
            <a:chOff x="3688560" y="964755"/>
            <a:chExt cx="5117806" cy="996017"/>
          </a:xfrm>
        </p:grpSpPr>
        <p:sp>
          <p:nvSpPr>
            <p:cNvPr id="11" name="Hình chữ nhật: Góc Tròn 31">
              <a:extLst>
                <a:ext uri="{FF2B5EF4-FFF2-40B4-BE49-F238E27FC236}">
                  <a16:creationId xmlns:a16="http://schemas.microsoft.com/office/drawing/2014/main" id="{ED803305-E2FC-D331-C19E-9604E1377275}"/>
                </a:ext>
              </a:extLst>
            </p:cNvPr>
            <p:cNvSpPr/>
            <p:nvPr/>
          </p:nvSpPr>
          <p:spPr>
            <a:xfrm>
              <a:off x="3688560" y="1024588"/>
              <a:ext cx="4587240" cy="8804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2" name="Nhóm 9">
              <a:extLst>
                <a:ext uri="{FF2B5EF4-FFF2-40B4-BE49-F238E27FC236}">
                  <a16:creationId xmlns:a16="http://schemas.microsoft.com/office/drawing/2014/main" id="{F6924B0C-A225-5574-63ED-4D65828BCF59}"/>
                </a:ext>
              </a:extLst>
            </p:cNvPr>
            <p:cNvGrpSpPr/>
            <p:nvPr/>
          </p:nvGrpSpPr>
          <p:grpSpPr>
            <a:xfrm>
              <a:off x="3827947" y="964755"/>
              <a:ext cx="4978419" cy="996017"/>
              <a:chOff x="3827947" y="964755"/>
              <a:chExt cx="4978419" cy="996017"/>
            </a:xfrm>
          </p:grpSpPr>
          <p:sp>
            <p:nvSpPr>
              <p:cNvPr id="13" name="Hộp Văn bản 13">
                <a:extLst>
                  <a:ext uri="{FF2B5EF4-FFF2-40B4-BE49-F238E27FC236}">
                    <a16:creationId xmlns:a16="http://schemas.microsoft.com/office/drawing/2014/main" id="{311D4468-2C0E-69F3-2082-16776FA8F4AB}"/>
                  </a:ext>
                </a:extLst>
              </p:cNvPr>
              <p:cNvSpPr txBox="1"/>
              <p:nvPr/>
            </p:nvSpPr>
            <p:spPr>
              <a:xfrm>
                <a:off x="3827947" y="964755"/>
                <a:ext cx="4302811" cy="996017"/>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algn="just">
                  <a:spcBef>
                    <a:spcPts val="0"/>
                  </a:spcBef>
                  <a:spcAft>
                    <a:spcPts val="0"/>
                  </a:spcAft>
                </a:pPr>
                <a:r>
                  <a:rPr lang="nl-NL" sz="3600" b="1" dirty="0">
                    <a:solidFill>
                      <a:schemeClr val="tx1"/>
                    </a:solidFill>
                    <a:effectLst/>
                    <a:ea typeface="Times New Roman" panose="02020603050405020304" pitchFamily="18" charset="0"/>
                  </a:rPr>
                  <a:t>1. Dựa vào tranh, nói về nạn ô nhiễm môi trường mà em biết</a:t>
                </a:r>
                <a:endParaRPr lang="en-US" sz="3600" dirty="0">
                  <a:solidFill>
                    <a:schemeClr val="tx1"/>
                  </a:solidFill>
                  <a:effectLst/>
                  <a:ea typeface="Times New Roman" panose="02020603050405020304" pitchFamily="18" charset="0"/>
                </a:endParaRPr>
              </a:p>
            </p:txBody>
          </p:sp>
          <p:pic>
            <p:nvPicPr>
              <p:cNvPr id="14" name="Picture 26">
                <a:extLst>
                  <a:ext uri="{FF2B5EF4-FFF2-40B4-BE49-F238E27FC236}">
                    <a16:creationId xmlns:a16="http://schemas.microsoft.com/office/drawing/2014/main" id="{8CD29EE5-EDC9-2F70-47EC-976AA2203E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08318">
                <a:off x="8278176" y="1011659"/>
                <a:ext cx="528190" cy="822086"/>
              </a:xfrm>
              <a:prstGeom prst="rect">
                <a:avLst/>
              </a:prstGeom>
              <a:effectLst>
                <a:outerShdw blurRad="76200" dist="12700" dir="2700000" sy="-23000" kx="-800400" algn="bl" rotWithShape="0">
                  <a:prstClr val="black">
                    <a:alpha val="20000"/>
                  </a:prstClr>
                </a:outerShdw>
              </a:effectLst>
            </p:spPr>
          </p:pic>
        </p:grpSp>
      </p:grpSp>
      <p:grpSp>
        <p:nvGrpSpPr>
          <p:cNvPr id="22" name="Nhóm 7">
            <a:extLst>
              <a:ext uri="{FF2B5EF4-FFF2-40B4-BE49-F238E27FC236}">
                <a16:creationId xmlns:a16="http://schemas.microsoft.com/office/drawing/2014/main" id="{489C54F8-E6B3-94DD-4493-176520617B8E}"/>
              </a:ext>
            </a:extLst>
          </p:cNvPr>
          <p:cNvGrpSpPr/>
          <p:nvPr/>
        </p:nvGrpSpPr>
        <p:grpSpPr>
          <a:xfrm>
            <a:off x="2105917" y="4494730"/>
            <a:ext cx="7714356" cy="2241632"/>
            <a:chOff x="1060119" y="1618026"/>
            <a:chExt cx="5785767" cy="1681224"/>
          </a:xfrm>
        </p:grpSpPr>
        <p:sp>
          <p:nvSpPr>
            <p:cNvPr id="23" name="Hình chữ nhật: Góc Tròn 298">
              <a:extLst>
                <a:ext uri="{FF2B5EF4-FFF2-40B4-BE49-F238E27FC236}">
                  <a16:creationId xmlns:a16="http://schemas.microsoft.com/office/drawing/2014/main" id="{92A6A3B7-A485-BE2D-FB64-D9AA3B12FA89}"/>
                </a:ext>
              </a:extLst>
            </p:cNvPr>
            <p:cNvSpPr/>
            <p:nvPr/>
          </p:nvSpPr>
          <p:spPr>
            <a:xfrm>
              <a:off x="1243135" y="1783135"/>
              <a:ext cx="5545602" cy="1472626"/>
            </a:xfrm>
            <a:custGeom>
              <a:avLst/>
              <a:gdLst>
                <a:gd name="connsiteX0" fmla="*/ 0 w 5545602"/>
                <a:gd name="connsiteY0" fmla="*/ 245443 h 1472626"/>
                <a:gd name="connsiteX1" fmla="*/ 245443 w 5545602"/>
                <a:gd name="connsiteY1" fmla="*/ 0 h 1472626"/>
                <a:gd name="connsiteX2" fmla="*/ 5300159 w 5545602"/>
                <a:gd name="connsiteY2" fmla="*/ 0 h 1472626"/>
                <a:gd name="connsiteX3" fmla="*/ 5545602 w 5545602"/>
                <a:gd name="connsiteY3" fmla="*/ 245443 h 1472626"/>
                <a:gd name="connsiteX4" fmla="*/ 5545602 w 5545602"/>
                <a:gd name="connsiteY4" fmla="*/ 1227183 h 1472626"/>
                <a:gd name="connsiteX5" fmla="*/ 5300159 w 5545602"/>
                <a:gd name="connsiteY5" fmla="*/ 1472626 h 1472626"/>
                <a:gd name="connsiteX6" fmla="*/ 245443 w 5545602"/>
                <a:gd name="connsiteY6" fmla="*/ 1472626 h 1472626"/>
                <a:gd name="connsiteX7" fmla="*/ 0 w 5545602"/>
                <a:gd name="connsiteY7" fmla="*/ 1227183 h 1472626"/>
                <a:gd name="connsiteX8" fmla="*/ 0 w 5545602"/>
                <a:gd name="connsiteY8" fmla="*/ 245443 h 14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602" h="1472626" fill="none" extrusionOk="0">
                  <a:moveTo>
                    <a:pt x="0" y="245443"/>
                  </a:moveTo>
                  <a:cubicBezTo>
                    <a:pt x="8655" y="103523"/>
                    <a:pt x="115192" y="10790"/>
                    <a:pt x="245443" y="0"/>
                  </a:cubicBezTo>
                  <a:cubicBezTo>
                    <a:pt x="2313073" y="-106144"/>
                    <a:pt x="3626656" y="-57456"/>
                    <a:pt x="5300159" y="0"/>
                  </a:cubicBezTo>
                  <a:cubicBezTo>
                    <a:pt x="5447152" y="6031"/>
                    <a:pt x="5558127" y="109948"/>
                    <a:pt x="5545602" y="245443"/>
                  </a:cubicBezTo>
                  <a:cubicBezTo>
                    <a:pt x="5495970" y="549993"/>
                    <a:pt x="5573444" y="925242"/>
                    <a:pt x="5545602" y="1227183"/>
                  </a:cubicBezTo>
                  <a:cubicBezTo>
                    <a:pt x="5549641" y="1368467"/>
                    <a:pt x="5440933" y="1456267"/>
                    <a:pt x="5300159" y="1472626"/>
                  </a:cubicBezTo>
                  <a:cubicBezTo>
                    <a:pt x="3376253" y="1443629"/>
                    <a:pt x="2453714" y="1399262"/>
                    <a:pt x="245443" y="1472626"/>
                  </a:cubicBezTo>
                  <a:cubicBezTo>
                    <a:pt x="120294" y="1455348"/>
                    <a:pt x="5929" y="1338387"/>
                    <a:pt x="0" y="1227183"/>
                  </a:cubicBezTo>
                  <a:cubicBezTo>
                    <a:pt x="-31300" y="1055059"/>
                    <a:pt x="-54458" y="652994"/>
                    <a:pt x="0" y="245443"/>
                  </a:cubicBezTo>
                  <a:close/>
                </a:path>
                <a:path w="5545602" h="1472626" stroke="0" extrusionOk="0">
                  <a:moveTo>
                    <a:pt x="0" y="245443"/>
                  </a:moveTo>
                  <a:cubicBezTo>
                    <a:pt x="10383" y="106363"/>
                    <a:pt x="100135" y="24427"/>
                    <a:pt x="245443" y="0"/>
                  </a:cubicBezTo>
                  <a:cubicBezTo>
                    <a:pt x="1337788" y="-6525"/>
                    <a:pt x="4505103" y="152743"/>
                    <a:pt x="5300159" y="0"/>
                  </a:cubicBezTo>
                  <a:cubicBezTo>
                    <a:pt x="5454340" y="9749"/>
                    <a:pt x="5542065" y="115017"/>
                    <a:pt x="5545602" y="245443"/>
                  </a:cubicBezTo>
                  <a:cubicBezTo>
                    <a:pt x="5467342" y="547845"/>
                    <a:pt x="5617539" y="918513"/>
                    <a:pt x="5545602" y="1227183"/>
                  </a:cubicBezTo>
                  <a:cubicBezTo>
                    <a:pt x="5553250" y="1362069"/>
                    <a:pt x="5431136" y="1477800"/>
                    <a:pt x="5300159" y="1472626"/>
                  </a:cubicBezTo>
                  <a:cubicBezTo>
                    <a:pt x="4412393" y="1586460"/>
                    <a:pt x="875937" y="1471980"/>
                    <a:pt x="245443" y="1472626"/>
                  </a:cubicBezTo>
                  <a:cubicBezTo>
                    <a:pt x="119574" y="1493652"/>
                    <a:pt x="-2831" y="1346883"/>
                    <a:pt x="0" y="1227183"/>
                  </a:cubicBezTo>
                  <a:cubicBezTo>
                    <a:pt x="-52760" y="856025"/>
                    <a:pt x="30288" y="378374"/>
                    <a:pt x="0" y="245443"/>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5" name="Nhóm 18">
              <a:extLst>
                <a:ext uri="{FF2B5EF4-FFF2-40B4-BE49-F238E27FC236}">
                  <a16:creationId xmlns:a16="http://schemas.microsoft.com/office/drawing/2014/main" id="{76245FBE-5CB3-28F0-4163-08E4E0C93DC8}"/>
                </a:ext>
              </a:extLst>
            </p:cNvPr>
            <p:cNvGrpSpPr/>
            <p:nvPr/>
          </p:nvGrpSpPr>
          <p:grpSpPr>
            <a:xfrm>
              <a:off x="1060119" y="1618026"/>
              <a:ext cx="5785767" cy="1681224"/>
              <a:chOff x="1307512" y="2595986"/>
              <a:chExt cx="5785767" cy="1681224"/>
            </a:xfrm>
          </p:grpSpPr>
          <p:pic>
            <p:nvPicPr>
              <p:cNvPr id="26" name="Hình ảnh 19">
                <a:extLst>
                  <a:ext uri="{FF2B5EF4-FFF2-40B4-BE49-F238E27FC236}">
                    <a16:creationId xmlns:a16="http://schemas.microsoft.com/office/drawing/2014/main" id="{B08E950D-F78E-EF40-C5FC-24C62706240A}"/>
                  </a:ext>
                </a:extLst>
              </p:cNvPr>
              <p:cNvPicPr>
                <a:picLocks noChangeAspect="1"/>
              </p:cNvPicPr>
              <p:nvPr/>
            </p:nvPicPr>
            <p:blipFill rotWithShape="1">
              <a:blip r:embed="rId4"/>
              <a:srcRect l="54488" t="8599" r="19635" b="50000"/>
              <a:stretch/>
            </p:blipFill>
            <p:spPr>
              <a:xfrm>
                <a:off x="1307512" y="2595986"/>
                <a:ext cx="598927" cy="539007"/>
              </a:xfrm>
              <a:prstGeom prst="rect">
                <a:avLst/>
              </a:prstGeom>
            </p:spPr>
          </p:pic>
          <p:sp>
            <p:nvSpPr>
              <p:cNvPr id="27" name="Hộp Văn bản 20">
                <a:extLst>
                  <a:ext uri="{FF2B5EF4-FFF2-40B4-BE49-F238E27FC236}">
                    <a16:creationId xmlns:a16="http://schemas.microsoft.com/office/drawing/2014/main" id="{90337E51-99C2-BDA2-A8DA-D0F4126E050E}"/>
                  </a:ext>
                </a:extLst>
              </p:cNvPr>
              <p:cNvSpPr txBox="1"/>
              <p:nvPr/>
            </p:nvSpPr>
            <p:spPr>
              <a:xfrm>
                <a:off x="1693451" y="2730633"/>
                <a:ext cx="5399828" cy="1546577"/>
              </a:xfrm>
              <a:prstGeom prst="rect">
                <a:avLst/>
              </a:prstGeom>
              <a:noFill/>
            </p:spPr>
            <p:txBody>
              <a:bodyPr wrap="square" rtlCol="0">
                <a:spAutoFit/>
              </a:bodyPr>
              <a:lstStyle/>
              <a:p>
                <a:pPr algn="just"/>
                <a:r>
                  <a:rPr lang="vi-VN" sz="3200" b="0" i="0" dirty="0">
                    <a:solidFill>
                      <a:srgbClr val="000000"/>
                    </a:solidFill>
                    <a:effectLst/>
                  </a:rPr>
                  <a:t>Gợi ý:</a:t>
                </a:r>
              </a:p>
              <a:p>
                <a:pPr algn="just"/>
                <a:r>
                  <a:rPr lang="vi-VN" sz="3200" b="0" i="0" dirty="0">
                    <a:solidFill>
                      <a:srgbClr val="000000"/>
                    </a:solidFill>
                    <a:effectLst/>
                  </a:rPr>
                  <a:t>- Đó là nạn ô nhiễm gì? (ô nhiễm đất, nước, không khí, tiếng ồn,...)</a:t>
                </a:r>
              </a:p>
              <a:p>
                <a:pPr algn="just"/>
                <a:r>
                  <a:rPr lang="vi-VN" sz="3200" b="0" i="0" dirty="0">
                    <a:solidFill>
                      <a:srgbClr val="000000"/>
                    </a:solidFill>
                    <a:effectLst/>
                  </a:rPr>
                  <a:t>- Vì sao xảy ra nạn ô nhiễm đó? </a:t>
                </a:r>
              </a:p>
            </p:txBody>
          </p:sp>
        </p:grpSp>
      </p:grpSp>
      <p:sp>
        <p:nvSpPr>
          <p:cNvPr id="28" name="Rectangle: Rounded Corners 27">
            <a:extLst>
              <a:ext uri="{FF2B5EF4-FFF2-40B4-BE49-F238E27FC236}">
                <a16:creationId xmlns:a16="http://schemas.microsoft.com/office/drawing/2014/main" id="{A02AB786-651A-8BC3-3DDF-B3B91E6F5512}"/>
              </a:ext>
            </a:extLst>
          </p:cNvPr>
          <p:cNvSpPr/>
          <p:nvPr/>
        </p:nvSpPr>
        <p:spPr>
          <a:xfrm>
            <a:off x="2409825" y="3857624"/>
            <a:ext cx="2324100"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đất</a:t>
            </a:r>
            <a:endParaRPr lang="en-US" sz="2200" b="1" dirty="0">
              <a:solidFill>
                <a:srgbClr val="FF0000"/>
              </a:solidFill>
            </a:endParaRPr>
          </a:p>
        </p:txBody>
      </p:sp>
      <p:sp>
        <p:nvSpPr>
          <p:cNvPr id="29" name="Rectangle: Rounded Corners 28">
            <a:extLst>
              <a:ext uri="{FF2B5EF4-FFF2-40B4-BE49-F238E27FC236}">
                <a16:creationId xmlns:a16="http://schemas.microsoft.com/office/drawing/2014/main" id="{7B2D5BAA-ACA3-8920-C3EC-0A2677F0B85C}"/>
              </a:ext>
            </a:extLst>
          </p:cNvPr>
          <p:cNvSpPr/>
          <p:nvPr/>
        </p:nvSpPr>
        <p:spPr>
          <a:xfrm>
            <a:off x="4876800" y="3876674"/>
            <a:ext cx="24860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nước</a:t>
            </a:r>
            <a:endParaRPr lang="en-US" sz="2200" b="1" dirty="0">
              <a:solidFill>
                <a:srgbClr val="FF0000"/>
              </a:solidFill>
            </a:endParaRPr>
          </a:p>
        </p:txBody>
      </p:sp>
      <p:sp>
        <p:nvSpPr>
          <p:cNvPr id="30" name="Rectangle: Rounded Corners 29">
            <a:extLst>
              <a:ext uri="{FF2B5EF4-FFF2-40B4-BE49-F238E27FC236}">
                <a16:creationId xmlns:a16="http://schemas.microsoft.com/office/drawing/2014/main" id="{31366E8A-B1D7-3AA3-0E08-9CAE2FA9DD31}"/>
              </a:ext>
            </a:extLst>
          </p:cNvPr>
          <p:cNvSpPr/>
          <p:nvPr/>
        </p:nvSpPr>
        <p:spPr>
          <a:xfrm>
            <a:off x="7467600" y="3933824"/>
            <a:ext cx="33242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không</a:t>
            </a:r>
            <a:r>
              <a:rPr lang="en-US" sz="2200" b="1" dirty="0">
                <a:solidFill>
                  <a:srgbClr val="FF0000"/>
                </a:solidFill>
              </a:rPr>
              <a:t> </a:t>
            </a:r>
            <a:r>
              <a:rPr lang="en-US" sz="2200" b="1" dirty="0" err="1">
                <a:solidFill>
                  <a:srgbClr val="FF0000"/>
                </a:solidFill>
              </a:rPr>
              <a:t>khí</a:t>
            </a:r>
            <a:endParaRPr lang="en-US" sz="2200" b="1" dirty="0">
              <a:solidFill>
                <a:srgbClr val="FF0000"/>
              </a:solidFill>
            </a:endParaRPr>
          </a:p>
        </p:txBody>
      </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Ô nhiễm môi trường đất do rác thải sinh hoạt của con người sử dụng quá nhiều chất khó phân hủy.</a:t>
            </a:r>
          </a:p>
        </p:txBody>
      </p:sp>
    </p:spTree>
    <p:extLst>
      <p:ext uri="{BB962C8B-B14F-4D97-AF65-F5344CB8AC3E}">
        <p14:creationId xmlns:p14="http://schemas.microsoft.com/office/powerpoint/2010/main" val="126121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môi trường nước do con người xử lí rác thải không đúng cách, vứt trực tiếp ra sông, suối..</a:t>
            </a:r>
          </a:p>
        </p:txBody>
      </p:sp>
    </p:spTree>
    <p:extLst>
      <p:ext uri="{BB962C8B-B14F-4D97-AF65-F5344CB8AC3E}">
        <p14:creationId xmlns:p14="http://schemas.microsoft.com/office/powerpoint/2010/main" val="2516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410200" y="1524000"/>
            <a:ext cx="600075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không khí do con người thải ra quá nhiều chất gây ô nhiễm như khói bụi các loại xe, khí thải nhà máy, xí nghiệp chưa qua xử lí... </a:t>
            </a:r>
          </a:p>
        </p:txBody>
      </p:sp>
    </p:spTree>
    <p:extLst>
      <p:ext uri="{BB962C8B-B14F-4D97-AF65-F5344CB8AC3E}">
        <p14:creationId xmlns:p14="http://schemas.microsoft.com/office/powerpoint/2010/main" val="27344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Nhóm 3">
            <a:extLst>
              <a:ext uri="{FF2B5EF4-FFF2-40B4-BE49-F238E27FC236}">
                <a16:creationId xmlns:a16="http://schemas.microsoft.com/office/drawing/2014/main" id="{24D3D85E-A531-A151-4E97-221D75BA8E68}"/>
              </a:ext>
            </a:extLst>
          </p:cNvPr>
          <p:cNvGrpSpPr/>
          <p:nvPr/>
        </p:nvGrpSpPr>
        <p:grpSpPr>
          <a:xfrm>
            <a:off x="1828800" y="608175"/>
            <a:ext cx="9305420" cy="2071699"/>
            <a:chOff x="4374573" y="456131"/>
            <a:chExt cx="3976092" cy="1553774"/>
          </a:xfrm>
        </p:grpSpPr>
        <p:sp>
          <p:nvSpPr>
            <p:cNvPr id="22" name="Hình chữ nhật: Góc Tròn 21">
              <a:extLst>
                <a:ext uri="{FF2B5EF4-FFF2-40B4-BE49-F238E27FC236}">
                  <a16:creationId xmlns:a16="http://schemas.microsoft.com/office/drawing/2014/main" id="{2AD3D5B9-5AEF-4D10-3785-9323BA5DBCCB}"/>
                </a:ext>
              </a:extLst>
            </p:cNvPr>
            <p:cNvSpPr/>
            <p:nvPr/>
          </p:nvSpPr>
          <p:spPr>
            <a:xfrm>
              <a:off x="4374573" y="456131"/>
              <a:ext cx="3859052" cy="1508400"/>
            </a:xfrm>
            <a:custGeom>
              <a:avLst/>
              <a:gdLst>
                <a:gd name="connsiteX0" fmla="*/ 0 w 3859052"/>
                <a:gd name="connsiteY0" fmla="*/ 251405 h 1508400"/>
                <a:gd name="connsiteX1" fmla="*/ 251405 w 3859052"/>
                <a:gd name="connsiteY1" fmla="*/ 0 h 1508400"/>
                <a:gd name="connsiteX2" fmla="*/ 3607647 w 3859052"/>
                <a:gd name="connsiteY2" fmla="*/ 0 h 1508400"/>
                <a:gd name="connsiteX3" fmla="*/ 3859052 w 3859052"/>
                <a:gd name="connsiteY3" fmla="*/ 251405 h 1508400"/>
                <a:gd name="connsiteX4" fmla="*/ 3859052 w 3859052"/>
                <a:gd name="connsiteY4" fmla="*/ 1256995 h 1508400"/>
                <a:gd name="connsiteX5" fmla="*/ 3607647 w 3859052"/>
                <a:gd name="connsiteY5" fmla="*/ 1508400 h 1508400"/>
                <a:gd name="connsiteX6" fmla="*/ 251405 w 3859052"/>
                <a:gd name="connsiteY6" fmla="*/ 1508400 h 1508400"/>
                <a:gd name="connsiteX7" fmla="*/ 0 w 3859052"/>
                <a:gd name="connsiteY7" fmla="*/ 1256995 h 1508400"/>
                <a:gd name="connsiteX8" fmla="*/ 0 w 3859052"/>
                <a:gd name="connsiteY8" fmla="*/ 251405 h 15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9052" h="1508400" fill="none" extrusionOk="0">
                  <a:moveTo>
                    <a:pt x="0" y="251405"/>
                  </a:moveTo>
                  <a:cubicBezTo>
                    <a:pt x="12769" y="103167"/>
                    <a:pt x="113894" y="2718"/>
                    <a:pt x="251405" y="0"/>
                  </a:cubicBezTo>
                  <a:cubicBezTo>
                    <a:pt x="1798297" y="-106144"/>
                    <a:pt x="2012045" y="-57456"/>
                    <a:pt x="3607647" y="0"/>
                  </a:cubicBezTo>
                  <a:cubicBezTo>
                    <a:pt x="3767163" y="10898"/>
                    <a:pt x="3861698" y="112570"/>
                    <a:pt x="3859052" y="251405"/>
                  </a:cubicBezTo>
                  <a:cubicBezTo>
                    <a:pt x="3829932" y="544642"/>
                    <a:pt x="3841723" y="1046881"/>
                    <a:pt x="3859052" y="1256995"/>
                  </a:cubicBezTo>
                  <a:cubicBezTo>
                    <a:pt x="3867687" y="1408091"/>
                    <a:pt x="3749930" y="1497632"/>
                    <a:pt x="3607647" y="1508400"/>
                  </a:cubicBezTo>
                  <a:cubicBezTo>
                    <a:pt x="3168199" y="1479403"/>
                    <a:pt x="1110268" y="1435036"/>
                    <a:pt x="251405" y="1508400"/>
                  </a:cubicBezTo>
                  <a:cubicBezTo>
                    <a:pt x="115294" y="1503856"/>
                    <a:pt x="3542" y="1381296"/>
                    <a:pt x="0" y="1256995"/>
                  </a:cubicBezTo>
                  <a:cubicBezTo>
                    <a:pt x="80652" y="1020827"/>
                    <a:pt x="-88398" y="607719"/>
                    <a:pt x="0" y="251405"/>
                  </a:cubicBezTo>
                  <a:close/>
                </a:path>
                <a:path w="3859052" h="1508400" stroke="0" extrusionOk="0">
                  <a:moveTo>
                    <a:pt x="0" y="251405"/>
                  </a:moveTo>
                  <a:cubicBezTo>
                    <a:pt x="12895" y="108179"/>
                    <a:pt x="102279" y="25744"/>
                    <a:pt x="251405" y="0"/>
                  </a:cubicBezTo>
                  <a:cubicBezTo>
                    <a:pt x="1373586" y="-6525"/>
                    <a:pt x="3088739" y="152743"/>
                    <a:pt x="3607647" y="0"/>
                  </a:cubicBezTo>
                  <a:cubicBezTo>
                    <a:pt x="3769300" y="11936"/>
                    <a:pt x="3847160" y="129799"/>
                    <a:pt x="3859052" y="251405"/>
                  </a:cubicBezTo>
                  <a:cubicBezTo>
                    <a:pt x="3835370" y="471097"/>
                    <a:pt x="3912403" y="973714"/>
                    <a:pt x="3859052" y="1256995"/>
                  </a:cubicBezTo>
                  <a:cubicBezTo>
                    <a:pt x="3862253" y="1395563"/>
                    <a:pt x="3745362" y="1509679"/>
                    <a:pt x="3607647" y="1508400"/>
                  </a:cubicBezTo>
                  <a:cubicBezTo>
                    <a:pt x="2468093" y="1622234"/>
                    <a:pt x="1358878" y="1507754"/>
                    <a:pt x="251405" y="1508400"/>
                  </a:cubicBezTo>
                  <a:cubicBezTo>
                    <a:pt x="122849" y="1530741"/>
                    <a:pt x="-1921" y="1385084"/>
                    <a:pt x="0" y="1256995"/>
                  </a:cubicBezTo>
                  <a:cubicBezTo>
                    <a:pt x="16251" y="1150086"/>
                    <a:pt x="90483" y="453240"/>
                    <a:pt x="0" y="25140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46" name="Hộp Văn bản 245">
              <a:extLst>
                <a:ext uri="{FF2B5EF4-FFF2-40B4-BE49-F238E27FC236}">
                  <a16:creationId xmlns:a16="http://schemas.microsoft.com/office/drawing/2014/main" id="{C1067169-F1F1-3E9E-8747-78C7EB9D8E9E}"/>
                </a:ext>
              </a:extLst>
            </p:cNvPr>
            <p:cNvSpPr txBox="1"/>
            <p:nvPr/>
          </p:nvSpPr>
          <p:spPr>
            <a:xfrm>
              <a:off x="4374573" y="555661"/>
              <a:ext cx="3976092" cy="1454244"/>
            </a:xfrm>
            <a:prstGeom prst="rect">
              <a:avLst/>
            </a:prstGeom>
            <a:noFill/>
          </p:spPr>
          <p:txBody>
            <a:bodyPr wrap="square" rtlCol="0">
              <a:spAutoFit/>
            </a:bodyPr>
            <a:lstStyle/>
            <a:p>
              <a:pPr algn="ctr" defTabSz="1219170">
                <a:buClr>
                  <a:srgbClr val="000000"/>
                </a:buClr>
              </a:pPr>
              <a:r>
                <a:rPr lang="vi-VN"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Trao đổi với bạn về hậu quả của một nạn ô nhiễm môi trường mà em đã nói ở BT1</a:t>
              </a:r>
              <a:endParaRPr lang="en-US"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rPr>
              <a:t>Hậu quả của nạn ô nhiễm đất bị nhiễm độc hại, ảnh hưởng đến cây trồng và nguồn nước sinh hoạt.</a:t>
            </a:r>
            <a:endParaRPr kumimoji="0" lang="vi-VN" sz="36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6285301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210175" y="1238250"/>
            <a:ext cx="6000750" cy="43814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rPr>
              <a:t>Hậu quả của ô nhiễm nước bị nhiễm bẩn làm ảnh hưởng đến đời sống của con người và muôn loài. Sức khỏe của con người bị ảnh hưởng do dòng nước nhiễm bẩn (đau bụng, rối loạn tiêu hóa, ngứa,..) Cây cối không phát triển được. Động vật cũng bị ảnh hưởng nhất là động vật dưới nước</a:t>
            </a:r>
            <a:endParaRPr kumimoji="0" lang="vi-VN" sz="2800" b="1"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4263100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327</Words>
  <Application>Microsoft Office PowerPoint</Application>
  <PresentationFormat>Widescreen</PresentationFormat>
  <Paragraphs>20</Paragraphs>
  <Slides>11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Jua</vt:lpstr>
      <vt:lpstr>Quicksand Medium</vt:lpstr>
      <vt:lpstr>Tahoma</vt:lpstr>
      <vt:lpstr>Times New Roman</vt:lpstr>
      <vt:lpstr>Nature Activities Binder by Slidesgo</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13</cp:revision>
  <dcterms:created xsi:type="dcterms:W3CDTF">2023-02-03T02:26:18Z</dcterms:created>
  <dcterms:modified xsi:type="dcterms:W3CDTF">2025-04-21T07:07:19Z</dcterms:modified>
</cp:coreProperties>
</file>