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5"/>
  </p:notesMasterIdLst>
  <p:sldIdLst>
    <p:sldId id="9516" r:id="rId4"/>
    <p:sldId id="9486" r:id="rId5"/>
    <p:sldId id="9492" r:id="rId6"/>
    <p:sldId id="9515" r:id="rId7"/>
    <p:sldId id="9437" r:id="rId8"/>
    <p:sldId id="277" r:id="rId9"/>
    <p:sldId id="296" r:id="rId10"/>
    <p:sldId id="9508" r:id="rId11"/>
    <p:sldId id="9474" r:id="rId12"/>
    <p:sldId id="9496" r:id="rId13"/>
    <p:sldId id="9511" r:id="rId14"/>
    <p:sldId id="9499" r:id="rId15"/>
    <p:sldId id="268" r:id="rId16"/>
    <p:sldId id="269" r:id="rId17"/>
    <p:sldId id="284" r:id="rId18"/>
    <p:sldId id="304" r:id="rId19"/>
    <p:sldId id="275" r:id="rId20"/>
    <p:sldId id="9514" r:id="rId21"/>
    <p:sldId id="9512" r:id="rId22"/>
    <p:sldId id="951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6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=""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=""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=""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3" y="1133195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8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6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3" y="1567961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4"/>
            <a:ext cx="9825709" cy="464053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10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4" y="260776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3" y="352960"/>
            <a:ext cx="2368151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6" y="469235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=""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09" y="101824"/>
            <a:ext cx="1233825" cy="156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052990"/>
            <a:ext cx="5299916" cy="207282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230" y="75143"/>
            <a:ext cx="6123620" cy="375213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C708FC56-9584-17F6-3E3C-058C5B3D0B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1863" y="851084"/>
            <a:ext cx="2109769" cy="10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80A16F9F-493C-5A93-CE9A-70120189A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21" y="742950"/>
            <a:ext cx="8665190" cy="50476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79E3399-33ED-5348-D538-14048CD78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358565" y="628650"/>
            <a:ext cx="3424652" cy="58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mirror&#10;&#10;Description automatically generated">
            <a:extLst>
              <a:ext uri="{FF2B5EF4-FFF2-40B4-BE49-F238E27FC236}">
                <a16:creationId xmlns="" xmlns:a16="http://schemas.microsoft.com/office/drawing/2014/main" id="{1BF17891-ECC5-70F6-87DF-F8380859E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929" y="-514805"/>
            <a:ext cx="11015965" cy="737280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7528549-A3B7-9F8B-E2DE-49C39D71EF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85" y="2275864"/>
            <a:ext cx="5342530" cy="42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2C3650EC-0831-FDE0-75AD-F00D88460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07" y="0"/>
            <a:ext cx="7030921" cy="705570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77C9368-778D-A691-B445-3B17AFB83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32" y="2343150"/>
            <a:ext cx="4680404" cy="166256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615DFF0-AB6A-9CBB-9DC6-D2CA75650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2" y="1771651"/>
            <a:ext cx="3553133" cy="41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A323A110-4267-5F96-2047-08E57B205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23" y="685800"/>
            <a:ext cx="6011547" cy="265046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48CE1A9-C4BC-5C32-232B-C888766F0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03" y="3060681"/>
            <a:ext cx="3237160" cy="300998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C88810C9-CE57-DF8F-99BB-D3AAF63434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83" y="2023498"/>
            <a:ext cx="8051500" cy="598359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A9F1C2C5-77D0-62B8-284F-051421750B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017" y="2673578"/>
            <a:ext cx="3401979" cy="33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456" y="304801"/>
            <a:ext cx="12131523" cy="60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66802710-5CBC-43E3-7857-A1277B3D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B022E7E2-A809-CCC1-0381-EBA0BA2C4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2025/3/13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="" xmlns:a16="http://schemas.microsoft.com/office/drawing/2014/main" id="{15373484-559D-B6E9-C392-91716E5B27A3}"/>
              </a:ext>
            </a:extLst>
          </p:cNvPr>
          <p:cNvSpPr txBox="1"/>
          <p:nvPr userDrawn="1"/>
        </p:nvSpPr>
        <p:spPr>
          <a:xfrm>
            <a:off x="0" y="-1296313"/>
            <a:ext cx="12192000" cy="439063"/>
          </a:xfrm>
          <a:prstGeom prst="rect">
            <a:avLst/>
          </a:prstGeom>
          <a:noFill/>
        </p:spPr>
        <p:txBody>
          <a:bodyPr vert="horz" lIns="68516" tIns="34258" rIns="68516" bIns="34258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F239D790-E980-B048-0202-4F58B09156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455" y="48986"/>
            <a:ext cx="895403" cy="11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6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3833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07666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61499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15332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03246" indent="-403246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74293" indent="-335443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5340" indent="-26883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83001" indent="-26883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21850" indent="-26883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60815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499146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4037476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575807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33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66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99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332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165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98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31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664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55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microsoft.com/office/2007/relationships/hdphoto" Target="../media/hdphoto10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microsoft.com/office/2007/relationships/hdphoto" Target="../media/hdphoto9.wdp"/><Relationship Id="rId4" Type="http://schemas.microsoft.com/office/2007/relationships/hdphoto" Target="../media/hdphoto5.wdp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" y="26855"/>
            <a:ext cx="12081193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729" y="1291071"/>
            <a:ext cx="8130554" cy="453062"/>
          </a:xfrm>
          <a:prstGeom prst="rect">
            <a:avLst/>
          </a:prstGeom>
          <a:noFill/>
          <a:ln>
            <a:noFill/>
          </a:ln>
          <a:effectLst/>
        </p:spPr>
        <p:txBody>
          <a:bodyPr lIns="68507" tIns="34254" rIns="68507" bIns="3425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54193" y="3933044"/>
            <a:ext cx="8483622" cy="2804325"/>
          </a:xfrm>
          <a:prstGeom prst="rect">
            <a:avLst/>
          </a:prstGeom>
          <a:noFill/>
        </p:spPr>
        <p:txBody>
          <a:bodyPr spcFirstLastPara="1" wrap="none" lIns="68507" tIns="34254" rIns="68507" bIns="34254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00" b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72" y="837111"/>
            <a:ext cx="1296709" cy="13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51363" y="4890724"/>
            <a:ext cx="6719845" cy="1014734"/>
          </a:xfrm>
          <a:prstGeom prst="rect">
            <a:avLst/>
          </a:prstGeom>
          <a:noFill/>
        </p:spPr>
        <p:txBody>
          <a:bodyPr wrap="none" lIns="90515" tIns="45260" rIns="90515" bIns="4526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ln w="10160">
                  <a:solidFill>
                    <a:srgbClr val="2D2D8A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</a:t>
            </a:r>
            <a:r>
              <a:rPr lang="en-US" sz="6000" b="1">
                <a:ln w="10160">
                  <a:solidFill>
                    <a:srgbClr val="2D2D8A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sz="6000" b="1" smtClean="0">
                <a:ln w="10160">
                  <a:solidFill>
                    <a:srgbClr val="2D2D8A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TIẾNG VIỆT</a:t>
            </a:r>
            <a:endParaRPr lang="vi-VN" sz="6000" b="1" dirty="0">
              <a:ln w="10160">
                <a:solidFill>
                  <a:srgbClr val="2D2D8A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6704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=""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=""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=""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=""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=""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=""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=""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=""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=""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=""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=""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=""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HP001 4 hàng" panose="020B0603050302020204" pitchFamily="34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=""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=""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=""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endParaRPr lang="en-US" sz="3600" dirty="0"/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=""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=""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=""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=""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=""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=""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=""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=""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=""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=""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=""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=""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=""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=""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Rừng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vi-VN" sz="4400" dirty="0">
                <a:solidFill>
                  <a:prstClr val="black"/>
                </a:solidFill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vi-VN" sz="4400" dirty="0">
                <a:solidFill>
                  <a:prstClr val="black"/>
                </a:solidFill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=""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=""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=""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=""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=""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=""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=""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=""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=""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=""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=""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Hole Hearted" panose="020B0A06020104020203" pitchFamily="34" charset="0"/>
              <a:cs typeface="+mn-cs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=""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081774" y="2500674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=""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=""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=""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=""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=""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3851181" y="957997"/>
            <a:ext cx="486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27–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514475" y="1903279"/>
            <a:ext cx="10067925" cy="2106746"/>
          </a:xfrm>
          <a:custGeom>
            <a:avLst/>
            <a:gdLst>
              <a:gd name="connsiteX0" fmla="*/ 0 w 10067925"/>
              <a:gd name="connsiteY0" fmla="*/ 221103 h 2106746"/>
              <a:gd name="connsiteX1" fmla="*/ 221103 w 10067925"/>
              <a:gd name="connsiteY1" fmla="*/ 0 h 2106746"/>
              <a:gd name="connsiteX2" fmla="*/ 9846822 w 10067925"/>
              <a:gd name="connsiteY2" fmla="*/ 0 h 2106746"/>
              <a:gd name="connsiteX3" fmla="*/ 10067925 w 10067925"/>
              <a:gd name="connsiteY3" fmla="*/ 221103 h 2106746"/>
              <a:gd name="connsiteX4" fmla="*/ 10067925 w 10067925"/>
              <a:gd name="connsiteY4" fmla="*/ 1885643 h 2106746"/>
              <a:gd name="connsiteX5" fmla="*/ 9846822 w 10067925"/>
              <a:gd name="connsiteY5" fmla="*/ 2106746 h 2106746"/>
              <a:gd name="connsiteX6" fmla="*/ 221103 w 10067925"/>
              <a:gd name="connsiteY6" fmla="*/ 2106746 h 2106746"/>
              <a:gd name="connsiteX7" fmla="*/ 0 w 10067925"/>
              <a:gd name="connsiteY7" fmla="*/ 1885643 h 2106746"/>
              <a:gd name="connsiteX8" fmla="*/ 0 w 10067925"/>
              <a:gd name="connsiteY8" fmla="*/ 221103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7925" h="2106746" fill="none" extrusionOk="0">
                <a:moveTo>
                  <a:pt x="0" y="221103"/>
                </a:moveTo>
                <a:cubicBezTo>
                  <a:pt x="101" y="101712"/>
                  <a:pt x="104076" y="8535"/>
                  <a:pt x="221103" y="0"/>
                </a:cubicBezTo>
                <a:cubicBezTo>
                  <a:pt x="4474763" y="72427"/>
                  <a:pt x="8265723" y="61419"/>
                  <a:pt x="9846822" y="0"/>
                </a:cubicBezTo>
                <a:cubicBezTo>
                  <a:pt x="9966220" y="-18681"/>
                  <a:pt x="10051142" y="93915"/>
                  <a:pt x="10067925" y="221103"/>
                </a:cubicBezTo>
                <a:cubicBezTo>
                  <a:pt x="10029780" y="464174"/>
                  <a:pt x="10206074" y="1598859"/>
                  <a:pt x="10067925" y="1885643"/>
                </a:cubicBezTo>
                <a:cubicBezTo>
                  <a:pt x="10072010" y="1987023"/>
                  <a:pt x="9956878" y="2093231"/>
                  <a:pt x="9846822" y="2106746"/>
                </a:cubicBezTo>
                <a:cubicBezTo>
                  <a:pt x="6756561" y="2136573"/>
                  <a:pt x="4878775" y="2027440"/>
                  <a:pt x="221103" y="2106746"/>
                </a:cubicBezTo>
                <a:cubicBezTo>
                  <a:pt x="102631" y="2106335"/>
                  <a:pt x="-18076" y="2011329"/>
                  <a:pt x="0" y="1885643"/>
                </a:cubicBezTo>
                <a:cubicBezTo>
                  <a:pt x="-134538" y="1151836"/>
                  <a:pt x="148528" y="625426"/>
                  <a:pt x="0" y="221103"/>
                </a:cubicBezTo>
                <a:close/>
              </a:path>
              <a:path w="10067925" h="2106746" stroke="0" extrusionOk="0">
                <a:moveTo>
                  <a:pt x="0" y="221103"/>
                </a:moveTo>
                <a:cubicBezTo>
                  <a:pt x="11219" y="102049"/>
                  <a:pt x="102362" y="7022"/>
                  <a:pt x="221103" y="0"/>
                </a:cubicBezTo>
                <a:cubicBezTo>
                  <a:pt x="2262792" y="123000"/>
                  <a:pt x="7156604" y="-96860"/>
                  <a:pt x="9846822" y="0"/>
                </a:cubicBezTo>
                <a:cubicBezTo>
                  <a:pt x="9959006" y="-7566"/>
                  <a:pt x="10076783" y="81134"/>
                  <a:pt x="10067925" y="221103"/>
                </a:cubicBezTo>
                <a:cubicBezTo>
                  <a:pt x="9925570" y="462027"/>
                  <a:pt x="10002132" y="1130264"/>
                  <a:pt x="10067925" y="1885643"/>
                </a:cubicBezTo>
                <a:cubicBezTo>
                  <a:pt x="10046625" y="2015472"/>
                  <a:pt x="9952818" y="2104109"/>
                  <a:pt x="9846822" y="2106746"/>
                </a:cubicBezTo>
                <a:cubicBezTo>
                  <a:pt x="5336314" y="1946039"/>
                  <a:pt x="5022638" y="2146413"/>
                  <a:pt x="221103" y="2106746"/>
                </a:cubicBezTo>
                <a:cubicBezTo>
                  <a:pt x="92680" y="2105471"/>
                  <a:pt x="-13772" y="2001516"/>
                  <a:pt x="0" y="1885643"/>
                </a:cubicBezTo>
                <a:cubicBezTo>
                  <a:pt x="-27113" y="1263616"/>
                  <a:pt x="56179" y="729575"/>
                  <a:pt x="0" y="22110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chính tả bài thơ Em nghĩ về Trái Đất (theo hình thức nghe – viết) trong khoảng 15 phút.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từ ngữ chứa r/d hoặc gi (hoặc dấu hỏi/ dấu ngã)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=""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=""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=""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=""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=""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=""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=""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=""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=""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=""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=""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=""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=""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=""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537</Words>
  <Application>Microsoft Office PowerPoint</Application>
  <PresentationFormat>Custom</PresentationFormat>
  <Paragraphs>80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主题</vt:lpstr>
      <vt:lpstr>1_Office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</cp:lastModifiedBy>
  <cp:revision>23</cp:revision>
  <dcterms:created xsi:type="dcterms:W3CDTF">2023-02-03T04:04:54Z</dcterms:created>
  <dcterms:modified xsi:type="dcterms:W3CDTF">2025-03-13T02:05:39Z</dcterms:modified>
</cp:coreProperties>
</file>