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315" r:id="rId3"/>
    <p:sldId id="257" r:id="rId4"/>
    <p:sldId id="265" r:id="rId5"/>
    <p:sldId id="305" r:id="rId6"/>
    <p:sldId id="307" r:id="rId7"/>
    <p:sldId id="314" r:id="rId8"/>
    <p:sldId id="308" r:id="rId9"/>
    <p:sldId id="313" r:id="rId10"/>
    <p:sldId id="31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668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7312D-6761-4ABF-97C6-8C6B9560A8D9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68A4F-E52A-4DA8-A308-18631A1E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7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28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0710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90631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00601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3" y="1133195"/>
            <a:ext cx="3159526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eaLnBrk="0" fontAlgn="base" hangingPunct="0"/>
            <a:endParaRPr>
              <a:solidFill>
                <a:srgbClr val="00000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8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eaLnBrk="0" fontAlgn="base" hangingPunct="0"/>
            <a:endParaRPr>
              <a:solidFill>
                <a:srgbClr val="000000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6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3" y="1567961"/>
            <a:ext cx="3159526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eaLnBrk="0" fontAlgn="base" hangingPunct="0"/>
            <a:endParaRPr>
              <a:solidFill>
                <a:srgbClr val="000000"/>
              </a:solidFill>
            </a:endParaRPr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4"/>
            <a:ext cx="9825709" cy="464053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eaLnBrk="0" fontAlgn="base" hangingPunct="0"/>
            <a:endParaRPr>
              <a:solidFill>
                <a:srgbClr val="00000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eaLnBrk="0" fontAlgn="base" hangingPunct="0"/>
            <a:endParaRPr>
              <a:solidFill>
                <a:srgbClr val="000000"/>
              </a:solidFill>
            </a:endParaRPr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10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4" y="260776"/>
            <a:ext cx="416226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eaLnBrk="0" fontAlgn="base" hangingPunct="0"/>
            <a:endParaRPr>
              <a:solidFill>
                <a:srgbClr val="000000"/>
              </a:solidFill>
            </a:endParaRP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3" y="352960"/>
            <a:ext cx="2368151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6" y="469235"/>
            <a:ext cx="416226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eaLnBrk="0" fontAlgn="base" hangingPunct="0"/>
            <a:endParaRPr>
              <a:solidFill>
                <a:srgbClr val="000000"/>
              </a:solidFill>
            </a:endParaRPr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/>
              <a:endParaRPr>
                <a:solidFill>
                  <a:srgbClr val="000000"/>
                </a:solidFill>
              </a:endParaRPr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=""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09" y="101824"/>
            <a:ext cx="1233825" cy="15625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3052990"/>
            <a:ext cx="5299916" cy="207282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4230" y="75143"/>
            <a:ext cx="6123620" cy="3752139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C708FC56-9584-17F6-3E3C-058C5B3D0B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61863" y="851084"/>
            <a:ext cx="2109769" cy="10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9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38667" y="284240"/>
            <a:ext cx="11514666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8" rIns="68516" bIns="34258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38667" y="284240"/>
            <a:ext cx="11514666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8" rIns="68516" bIns="34258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80A16F9F-493C-5A93-CE9A-70120189A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821" y="742950"/>
            <a:ext cx="8665190" cy="5047619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479E3399-33ED-5348-D538-14048CD78F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36" t="28889" r="14433" b="10000"/>
          <a:stretch/>
        </p:blipFill>
        <p:spPr>
          <a:xfrm>
            <a:off x="1358565" y="628650"/>
            <a:ext cx="3424652" cy="58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38667" y="284240"/>
            <a:ext cx="11514666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8" rIns="68516" bIns="34258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A picture containing mirror&#10;&#10;Description automatically generated">
            <a:extLst>
              <a:ext uri="{FF2B5EF4-FFF2-40B4-BE49-F238E27FC236}">
                <a16:creationId xmlns="" xmlns:a16="http://schemas.microsoft.com/office/drawing/2014/main" id="{1BF17891-ECC5-70F6-87DF-F8380859EE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929" y="-514805"/>
            <a:ext cx="11015965" cy="737280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C7528549-A3B7-9F8B-E2DE-49C39D71EF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085" y="2275864"/>
            <a:ext cx="5342530" cy="426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3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38667" y="284240"/>
            <a:ext cx="11514666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8" rIns="68516" bIns="34258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2C3650EC-0831-FDE0-75AD-F00D884603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07" y="0"/>
            <a:ext cx="7030921" cy="7055704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B77C9368-778D-A691-B445-3B17AFB837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32" y="2343150"/>
            <a:ext cx="4680404" cy="166256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9615DFF0-AB6A-9CBB-9DC6-D2CA756507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2" y="1771651"/>
            <a:ext cx="3553133" cy="412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8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38667" y="284240"/>
            <a:ext cx="11514666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8" rIns="68516" bIns="34258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A323A110-4267-5F96-2047-08E57B205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123" y="685800"/>
            <a:ext cx="6011547" cy="2650462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48CE1A9-C4BC-5C32-232B-C888766F0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803" y="3060681"/>
            <a:ext cx="3237160" cy="300998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C88810C9-CE57-DF8F-99BB-D3AAF63434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83" y="2023498"/>
            <a:ext cx="8051500" cy="598359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A9F1C2C5-77D0-62B8-284F-051421750B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2017" y="2673578"/>
            <a:ext cx="3401979" cy="339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7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38667" y="284240"/>
            <a:ext cx="11514666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8" rIns="68516" bIns="34258"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2B2C442D-FED9-FAB8-EC43-622E09F790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456" y="304801"/>
            <a:ext cx="12131523" cy="606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bg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="" xmlns:a16="http://schemas.microsoft.com/office/drawing/2014/main" id="{8AFFA05E-875C-CF57-095B-9048AEB234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888" y="0"/>
            <a:ext cx="10936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2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77286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66802710-5CBC-43E3-7857-A1277B3D75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B022E7E2-A809-CCC1-0381-EBA0BA2C41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9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34719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88956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66546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57746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7C5722B9-6989-43B3-A53D-4E39DB4447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6" b="33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7740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17530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2025/3/13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2652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94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="" xmlns:a16="http://schemas.microsoft.com/office/drawing/2014/main" id="{15373484-559D-B6E9-C392-91716E5B27A3}"/>
              </a:ext>
            </a:extLst>
          </p:cNvPr>
          <p:cNvSpPr txBox="1"/>
          <p:nvPr userDrawn="1"/>
        </p:nvSpPr>
        <p:spPr>
          <a:xfrm>
            <a:off x="0" y="-1296313"/>
            <a:ext cx="12192000" cy="439063"/>
          </a:xfrm>
          <a:prstGeom prst="rect">
            <a:avLst/>
          </a:prstGeom>
          <a:noFill/>
        </p:spPr>
        <p:txBody>
          <a:bodyPr vert="horz" lIns="68516" tIns="34258" rIns="68516" bIns="34258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F239D790-E980-B048-0202-4F58B09156E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455" y="48986"/>
            <a:ext cx="895403" cy="11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6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5pPr>
      <a:lvl6pPr marL="53833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6pPr>
      <a:lvl7pPr marL="107666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7pPr>
      <a:lvl8pPr marL="161499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8pPr>
      <a:lvl9pPr marL="2153320" algn="ctr" rtl="0" fontAlgn="base">
        <a:spcBef>
          <a:spcPct val="0"/>
        </a:spcBef>
        <a:spcAft>
          <a:spcPct val="0"/>
        </a:spcAft>
        <a:defRPr sz="5200">
          <a:solidFill>
            <a:schemeClr val="tx2"/>
          </a:solidFill>
          <a:latin typeface="Arial" charset="0"/>
        </a:defRPr>
      </a:lvl9pPr>
    </p:titleStyle>
    <p:bodyStyle>
      <a:lvl1pPr marL="403246" indent="-403246" algn="l" rtl="0" eaLnBrk="0" fontAlgn="base" hangingPunct="0">
        <a:spcBef>
          <a:spcPct val="20000"/>
        </a:spcBef>
        <a:spcAft>
          <a:spcPct val="0"/>
        </a:spcAft>
        <a:buChar char="•"/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874293" indent="-335443" algn="l" rtl="0" eaLnBrk="0" fontAlgn="base" hangingPunct="0">
        <a:spcBef>
          <a:spcPct val="20000"/>
        </a:spcBef>
        <a:spcAft>
          <a:spcPct val="0"/>
        </a:spcAft>
        <a:buChar char="–"/>
        <a:defRPr sz="3300">
          <a:solidFill>
            <a:schemeClr val="tx1"/>
          </a:solidFill>
          <a:latin typeface="+mn-lt"/>
        </a:defRPr>
      </a:lvl2pPr>
      <a:lvl3pPr marL="1345340" indent="-26883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883001" indent="-268830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21850" indent="-268830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60815" indent="-26916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499146" indent="-26916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4037476" indent="-26916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575807" indent="-269165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833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66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1499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332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91650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981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68311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06641" algn="l" defTabSz="10766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1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openxmlformats.org/officeDocument/2006/relationships/image" Target="../media/image7.sv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=""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" y="26855"/>
            <a:ext cx="12081193" cy="6804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0729" y="1291071"/>
            <a:ext cx="8130554" cy="453062"/>
          </a:xfrm>
          <a:prstGeom prst="rect">
            <a:avLst/>
          </a:prstGeom>
          <a:noFill/>
          <a:ln>
            <a:noFill/>
          </a:ln>
          <a:effectLst/>
        </p:spPr>
        <p:txBody>
          <a:bodyPr lIns="68507" tIns="34254" rIns="68507" bIns="3425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54193" y="3933044"/>
            <a:ext cx="8483622" cy="2804325"/>
          </a:xfrm>
          <a:prstGeom prst="rect">
            <a:avLst/>
          </a:prstGeom>
          <a:noFill/>
        </p:spPr>
        <p:txBody>
          <a:bodyPr spcFirstLastPara="1" wrap="none" lIns="68507" tIns="34254" rIns="68507" bIns="34254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3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5300" b="1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=""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72" y="837111"/>
            <a:ext cx="1296709" cy="133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=""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2651363" y="4890724"/>
            <a:ext cx="6719845" cy="1014734"/>
          </a:xfrm>
          <a:prstGeom prst="rect">
            <a:avLst/>
          </a:prstGeom>
          <a:noFill/>
        </p:spPr>
        <p:txBody>
          <a:bodyPr wrap="none" lIns="90515" tIns="45260" rIns="90515" bIns="4526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>
                <a:ln w="10160">
                  <a:solidFill>
                    <a:srgbClr val="2D2D8A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</a:t>
            </a:r>
            <a:r>
              <a:rPr lang="en-US" sz="6000" b="1">
                <a:ln w="10160">
                  <a:solidFill>
                    <a:srgbClr val="2D2D8A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: </a:t>
            </a:r>
            <a:r>
              <a:rPr lang="en-US" sz="6000" b="1" smtClean="0">
                <a:ln w="10160">
                  <a:solidFill>
                    <a:srgbClr val="2D2D8A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TIẾNG VIỆT</a:t>
            </a:r>
            <a:endParaRPr lang="vi-VN" sz="6000" b="1" dirty="0">
              <a:ln w="10160">
                <a:solidFill>
                  <a:srgbClr val="2D2D8A">
                    <a:lumMod val="50000"/>
                  </a:srgb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6704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23">
            <a:extLst>
              <a:ext uri="{FF2B5EF4-FFF2-40B4-BE49-F238E27FC236}">
                <a16:creationId xmlns:a16="http://schemas.microsoft.com/office/drawing/2014/main" xmlns="" id="{32DF02BF-8271-4D05-992E-A7D6499B8FFE}"/>
              </a:ext>
            </a:extLst>
          </p:cNvPr>
          <p:cNvGrpSpPr/>
          <p:nvPr/>
        </p:nvGrpSpPr>
        <p:grpSpPr>
          <a:xfrm>
            <a:off x="4495394" y="329185"/>
            <a:ext cx="6282674" cy="3995928"/>
            <a:chOff x="564316" y="378816"/>
            <a:chExt cx="5393413" cy="3914606"/>
          </a:xfrm>
        </p:grpSpPr>
        <p:grpSp>
          <p:nvGrpSpPr>
            <p:cNvPr id="6" name="组合 21">
              <a:extLst>
                <a:ext uri="{FF2B5EF4-FFF2-40B4-BE49-F238E27FC236}">
                  <a16:creationId xmlns:a16="http://schemas.microsoft.com/office/drawing/2014/main" xmlns="" id="{87FCB231-6B36-4D74-8CCB-1F87CFB234A0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19" name="任意多边形: 形状 9">
                <a:extLst>
                  <a:ext uri="{FF2B5EF4-FFF2-40B4-BE49-F238E27FC236}">
                    <a16:creationId xmlns:a16="http://schemas.microsoft.com/office/drawing/2014/main" xmlns="" id="{86A16F34-4196-4D18-A3D9-56A1F67D1FD6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0">
                <a:extLst>
                  <a:ext uri="{FF2B5EF4-FFF2-40B4-BE49-F238E27FC236}">
                    <a16:creationId xmlns:a16="http://schemas.microsoft.com/office/drawing/2014/main" xmlns="" id="{1390D8F9-8739-41FE-A91C-B6F23F3DBBF2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20">
              <a:extLst>
                <a:ext uri="{FF2B5EF4-FFF2-40B4-BE49-F238E27FC236}">
                  <a16:creationId xmlns:a16="http://schemas.microsoft.com/office/drawing/2014/main" xmlns="" id="{A00B8B5B-9C3B-4501-9087-5970B5F22465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9" name="任意多边形: 形状 11">
                <a:extLst>
                  <a:ext uri="{FF2B5EF4-FFF2-40B4-BE49-F238E27FC236}">
                    <a16:creationId xmlns:a16="http://schemas.microsoft.com/office/drawing/2014/main" xmlns="" id="{218CF6F3-C8BA-4397-98E2-CD345508A86A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任意多边形: 形状 12">
                <a:extLst>
                  <a:ext uri="{FF2B5EF4-FFF2-40B4-BE49-F238E27FC236}">
                    <a16:creationId xmlns:a16="http://schemas.microsoft.com/office/drawing/2014/main" xmlns="" id="{3F83E136-BE6F-498D-9D08-C0392968148F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任意多边形: 形状 13">
                <a:extLst>
                  <a:ext uri="{FF2B5EF4-FFF2-40B4-BE49-F238E27FC236}">
                    <a16:creationId xmlns:a16="http://schemas.microsoft.com/office/drawing/2014/main" xmlns="" id="{7F581A59-CB07-47AD-A143-C82F1C7319D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任意多边形: 形状 14">
                <a:extLst>
                  <a:ext uri="{FF2B5EF4-FFF2-40B4-BE49-F238E27FC236}">
                    <a16:creationId xmlns:a16="http://schemas.microsoft.com/office/drawing/2014/main" xmlns="" id="{CE1B2B37-4F56-4853-B3D5-6AD5228E0C95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: 形状 15">
                <a:extLst>
                  <a:ext uri="{FF2B5EF4-FFF2-40B4-BE49-F238E27FC236}">
                    <a16:creationId xmlns:a16="http://schemas.microsoft.com/office/drawing/2014/main" xmlns="" id="{E7946A79-46AD-4D14-9F77-74B311E63C3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7">
                <a:extLst>
                  <a:ext uri="{FF2B5EF4-FFF2-40B4-BE49-F238E27FC236}">
                    <a16:creationId xmlns:a16="http://schemas.microsoft.com/office/drawing/2014/main" xmlns="" id="{7DFB47E1-B813-43E3-B0B5-08A4F307AA7E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8">
                <a:extLst>
                  <a:ext uri="{FF2B5EF4-FFF2-40B4-BE49-F238E27FC236}">
                    <a16:creationId xmlns:a16="http://schemas.microsoft.com/office/drawing/2014/main" xmlns="" id="{83A790D3-D743-4D7B-A662-78DA9D9BC4AA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: 形状 19">
                <a:extLst>
                  <a:ext uri="{FF2B5EF4-FFF2-40B4-BE49-F238E27FC236}">
                    <a16:creationId xmlns:a16="http://schemas.microsoft.com/office/drawing/2014/main" xmlns="" id="{BA110373-5A26-4709-BEAC-794B71D4EE17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任意多边形: 形状 22">
              <a:extLst>
                <a:ext uri="{FF2B5EF4-FFF2-40B4-BE49-F238E27FC236}">
                  <a16:creationId xmlns:a16="http://schemas.microsoft.com/office/drawing/2014/main" xmlns="" id="{FB12CFFF-BAB6-4DD6-8E3F-26EF20B3602E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1" name="图片 3">
            <a:extLst>
              <a:ext uri="{FF2B5EF4-FFF2-40B4-BE49-F238E27FC236}">
                <a16:creationId xmlns:a16="http://schemas.microsoft.com/office/drawing/2014/main" xmlns="" id="{F25C36EF-D28A-460C-8211-2E6DA7B10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66" y="-85627"/>
            <a:ext cx="5153308" cy="5153308"/>
          </a:xfrm>
          <a:prstGeom prst="rect">
            <a:avLst/>
          </a:prstGeom>
        </p:spPr>
      </p:pic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xmlns="" id="{8F1DE5A0-7597-4FB0-B877-BAA5205AD895}"/>
              </a:ext>
            </a:extLst>
          </p:cNvPr>
          <p:cNvSpPr/>
          <p:nvPr/>
        </p:nvSpPr>
        <p:spPr>
          <a:xfrm>
            <a:off x="4581526" y="1730223"/>
            <a:ext cx="5924550" cy="958029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kern="0" dirty="0" err="1"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6600" kern="0" dirty="0"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kern="0" dirty="0" err="1"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</a:t>
            </a:r>
            <a:r>
              <a:rPr lang="en-US" sz="6600" kern="0" dirty="0"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kern="0" dirty="0" err="1">
                <a:solidFill>
                  <a:srgbClr val="FF0000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rộng</a:t>
            </a:r>
            <a:endParaRPr kumimoji="0" lang="en-US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20">
            <a:extLst>
              <a:ext uri="{FF2B5EF4-FFF2-40B4-BE49-F238E27FC236}">
                <a16:creationId xmlns:a16="http://schemas.microsoft.com/office/drawing/2014/main" xmlns="" id="{EC3EFA72-B03A-4D28-B2D6-E3940D8A2A3C}"/>
              </a:ext>
            </a:extLst>
          </p:cNvPr>
          <p:cNvGrpSpPr/>
          <p:nvPr/>
        </p:nvGrpSpPr>
        <p:grpSpPr>
          <a:xfrm>
            <a:off x="561975" y="541107"/>
            <a:ext cx="8353425" cy="3390814"/>
            <a:chOff x="731883" y="1025738"/>
            <a:chExt cx="7205669" cy="4403171"/>
          </a:xfrm>
        </p:grpSpPr>
        <p:sp>
          <p:nvSpPr>
            <p:cNvPr id="9" name="矩形 1">
              <a:extLst>
                <a:ext uri="{FF2B5EF4-FFF2-40B4-BE49-F238E27FC236}">
                  <a16:creationId xmlns:a16="http://schemas.microsoft.com/office/drawing/2014/main" xmlns="" id="{6E6F4347-D35F-4A78-8639-0A6B80B7DD67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 1">
              <a:extLst>
                <a:ext uri="{FF2B5EF4-FFF2-40B4-BE49-F238E27FC236}">
                  <a16:creationId xmlns:a16="http://schemas.microsoft.com/office/drawing/2014/main" xmlns="" id="{9D10B9D7-E81A-46D7-85F6-F8DA31B49A73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24F4AEDC-35A9-4FDB-8524-0141A3751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99" y="2332161"/>
            <a:ext cx="2334601" cy="21936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C17343-385B-4ED4-8BA8-50383D28C6F2}"/>
              </a:ext>
            </a:extLst>
          </p:cNvPr>
          <p:cNvSpPr txBox="1"/>
          <p:nvPr/>
        </p:nvSpPr>
        <p:spPr>
          <a:xfrm>
            <a:off x="1323975" y="1316929"/>
            <a:ext cx="658604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4000" dirty="0"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bài văn, bài thơ về đồ vật thông minh giúp con người trong công việc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5" name="云形 12">
            <a:extLst>
              <a:ext uri="{FF2B5EF4-FFF2-40B4-BE49-F238E27FC236}">
                <a16:creationId xmlns:a16="http://schemas.microsoft.com/office/drawing/2014/main" xmlns="" id="{B11B3CAC-55FC-481A-904A-AE53893F3A93}"/>
              </a:ext>
            </a:extLst>
          </p:cNvPr>
          <p:cNvSpPr/>
          <p:nvPr/>
        </p:nvSpPr>
        <p:spPr>
          <a:xfrm rot="150597">
            <a:off x="-341414" y="-119132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组合 20">
            <a:extLst>
              <a:ext uri="{FF2B5EF4-FFF2-40B4-BE49-F238E27FC236}">
                <a16:creationId xmlns:a16="http://schemas.microsoft.com/office/drawing/2014/main" xmlns="" id="{CEC65269-48A6-4D10-89BE-CC41AD2EA363}"/>
              </a:ext>
            </a:extLst>
          </p:cNvPr>
          <p:cNvGrpSpPr/>
          <p:nvPr/>
        </p:nvGrpSpPr>
        <p:grpSpPr>
          <a:xfrm>
            <a:off x="4921943" y="155448"/>
            <a:ext cx="5275725" cy="2105187"/>
            <a:chOff x="731883" y="1025738"/>
            <a:chExt cx="7205669" cy="4403171"/>
          </a:xfrm>
        </p:grpSpPr>
        <p:sp>
          <p:nvSpPr>
            <p:cNvPr id="7" name="矩形 1">
              <a:extLst>
                <a:ext uri="{FF2B5EF4-FFF2-40B4-BE49-F238E27FC236}">
                  <a16:creationId xmlns:a16="http://schemas.microsoft.com/office/drawing/2014/main" xmlns="" id="{EF2C5278-9533-4721-927B-A912A6ED8812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矩形 1">
              <a:extLst>
                <a:ext uri="{FF2B5EF4-FFF2-40B4-BE49-F238E27FC236}">
                  <a16:creationId xmlns:a16="http://schemas.microsoft.com/office/drawing/2014/main" xmlns="" id="{07F51637-0ED8-4567-B93A-669FC6591198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0" name="图片 24">
            <a:extLst>
              <a:ext uri="{FF2B5EF4-FFF2-40B4-BE49-F238E27FC236}">
                <a16:creationId xmlns:a16="http://schemas.microsoft.com/office/drawing/2014/main" xmlns="" id="{B9B403AA-058E-4593-AB8C-831D3508F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704" y="1417320"/>
            <a:ext cx="1938360" cy="26892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A6412F-669D-4746-BA79-C7A65CFE5E4A}"/>
              </a:ext>
            </a:extLst>
          </p:cNvPr>
          <p:cNvSpPr txBox="1"/>
          <p:nvPr/>
        </p:nvSpPr>
        <p:spPr>
          <a:xfrm>
            <a:off x="4921943" y="694045"/>
            <a:ext cx="45793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5856B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xmlns="" id="{84CBE718-360E-4CE7-891A-D5D0A52AB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259735" y="2590195"/>
            <a:ext cx="4197361" cy="192315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BCFF05CB-4AAB-4907-8BA3-5B956617F1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59735" y="1417320"/>
            <a:ext cx="2284655" cy="21875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724D85-B81F-419B-8DD8-F0EC81349A8F}"/>
              </a:ext>
            </a:extLst>
          </p:cNvPr>
          <p:cNvSpPr txBox="1"/>
          <p:nvPr/>
        </p:nvSpPr>
        <p:spPr>
          <a:xfrm>
            <a:off x="2139199" y="3551772"/>
            <a:ext cx="1587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94359E38-4BF0-4F84-9F44-8AD9953E0B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327796" y="4566453"/>
            <a:ext cx="2472315" cy="22920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420AE9-BD24-4A0D-87BA-C589D2C18F6C}"/>
              </a:ext>
            </a:extLst>
          </p:cNvPr>
          <p:cNvSpPr txBox="1"/>
          <p:nvPr/>
        </p:nvSpPr>
        <p:spPr>
          <a:xfrm>
            <a:off x="2718363" y="5440680"/>
            <a:ext cx="16917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7BDC86C4-98EA-4842-B8C6-BA2FE34DF8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6328693" y="2147539"/>
            <a:ext cx="2450120" cy="225271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B1EAD674-1C3C-4FB7-96FF-9B73E512C40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727281" y="3526762"/>
            <a:ext cx="2301545" cy="233067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8BBCC92-5855-4699-AA35-FA7C315AB1AE}"/>
              </a:ext>
            </a:extLst>
          </p:cNvPr>
          <p:cNvSpPr txBox="1"/>
          <p:nvPr/>
        </p:nvSpPr>
        <p:spPr>
          <a:xfrm>
            <a:off x="4957841" y="4254514"/>
            <a:ext cx="16408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FCF4EFB-A9FA-406D-A498-7FEFEC7BC884}"/>
              </a:ext>
            </a:extLst>
          </p:cNvPr>
          <p:cNvSpPr txBox="1"/>
          <p:nvPr/>
        </p:nvSpPr>
        <p:spPr>
          <a:xfrm>
            <a:off x="7023676" y="3526762"/>
            <a:ext cx="247758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119061D-6966-42B0-9F13-905E6E493944}"/>
              </a:ext>
            </a:extLst>
          </p:cNvPr>
          <p:cNvSpPr txBox="1"/>
          <p:nvPr/>
        </p:nvSpPr>
        <p:spPr>
          <a:xfrm>
            <a:off x="7023675" y="5144410"/>
            <a:ext cx="247758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0" name="Picture 6">
            <a:extLst>
              <a:ext uri="{FF2B5EF4-FFF2-40B4-BE49-F238E27FC236}">
                <a16:creationId xmlns:a16="http://schemas.microsoft.com/office/drawing/2014/main" xmlns="" id="{42843019-E341-4508-A53E-D4B60226C4D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9185421" y="4974649"/>
            <a:ext cx="815683" cy="86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28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 animBg="1"/>
      <p:bldP spid="22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20">
            <a:extLst>
              <a:ext uri="{FF2B5EF4-FFF2-40B4-BE49-F238E27FC236}">
                <a16:creationId xmlns:a16="http://schemas.microsoft.com/office/drawing/2014/main" xmlns="" id="{EC3EFA72-B03A-4D28-B2D6-E3940D8A2A3C}"/>
              </a:ext>
            </a:extLst>
          </p:cNvPr>
          <p:cNvGrpSpPr/>
          <p:nvPr/>
        </p:nvGrpSpPr>
        <p:grpSpPr>
          <a:xfrm>
            <a:off x="2360856" y="541107"/>
            <a:ext cx="6555885" cy="3390814"/>
            <a:chOff x="731883" y="1025738"/>
            <a:chExt cx="7205669" cy="4403171"/>
          </a:xfrm>
        </p:grpSpPr>
        <p:sp>
          <p:nvSpPr>
            <p:cNvPr id="9" name="矩形 1">
              <a:extLst>
                <a:ext uri="{FF2B5EF4-FFF2-40B4-BE49-F238E27FC236}">
                  <a16:creationId xmlns:a16="http://schemas.microsoft.com/office/drawing/2014/main" xmlns="" id="{6E6F4347-D35F-4A78-8639-0A6B80B7DD67}"/>
                </a:ext>
              </a:extLst>
            </p:cNvPr>
            <p:cNvSpPr/>
            <p:nvPr/>
          </p:nvSpPr>
          <p:spPr>
            <a:xfrm>
              <a:off x="731883" y="1025738"/>
              <a:ext cx="7205669" cy="4403171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矩形 1">
              <a:extLst>
                <a:ext uri="{FF2B5EF4-FFF2-40B4-BE49-F238E27FC236}">
                  <a16:creationId xmlns:a16="http://schemas.microsoft.com/office/drawing/2014/main" xmlns="" id="{9D10B9D7-E81A-46D7-85F6-F8DA31B49A73}"/>
                </a:ext>
              </a:extLst>
            </p:cNvPr>
            <p:cNvSpPr/>
            <p:nvPr/>
          </p:nvSpPr>
          <p:spPr>
            <a:xfrm>
              <a:off x="962096" y="1166414"/>
              <a:ext cx="6975456" cy="4262495"/>
            </a:xfrm>
            <a:custGeom>
              <a:avLst/>
              <a:gdLst>
                <a:gd name="connsiteX0" fmla="*/ 0 w 7025003"/>
                <a:gd name="connsiteY0" fmla="*/ 0 h 4000500"/>
                <a:gd name="connsiteX1" fmla="*/ 7025003 w 7025003"/>
                <a:gd name="connsiteY1" fmla="*/ 0 h 4000500"/>
                <a:gd name="connsiteX2" fmla="*/ 7025003 w 7025003"/>
                <a:gd name="connsiteY2" fmla="*/ 4000500 h 4000500"/>
                <a:gd name="connsiteX3" fmla="*/ 0 w 7025003"/>
                <a:gd name="connsiteY3" fmla="*/ 4000500 h 4000500"/>
                <a:gd name="connsiteX4" fmla="*/ 0 w 7025003"/>
                <a:gd name="connsiteY4" fmla="*/ 0 h 4000500"/>
                <a:gd name="connsiteX0" fmla="*/ 0 w 7025003"/>
                <a:gd name="connsiteY0" fmla="*/ 296333 h 4296833"/>
                <a:gd name="connsiteX1" fmla="*/ 7025003 w 7025003"/>
                <a:gd name="connsiteY1" fmla="*/ 296333 h 4296833"/>
                <a:gd name="connsiteX2" fmla="*/ 7025003 w 7025003"/>
                <a:gd name="connsiteY2" fmla="*/ 4296833 h 4296833"/>
                <a:gd name="connsiteX3" fmla="*/ 0 w 7025003"/>
                <a:gd name="connsiteY3" fmla="*/ 4296833 h 4296833"/>
                <a:gd name="connsiteX4" fmla="*/ 0 w 7025003"/>
                <a:gd name="connsiteY4" fmla="*/ 296333 h 4296833"/>
                <a:gd name="connsiteX0" fmla="*/ 0 w 7025003"/>
                <a:gd name="connsiteY0" fmla="*/ 769896 h 4770396"/>
                <a:gd name="connsiteX1" fmla="*/ 7025003 w 7025003"/>
                <a:gd name="connsiteY1" fmla="*/ 769896 h 4770396"/>
                <a:gd name="connsiteX2" fmla="*/ 7025003 w 7025003"/>
                <a:gd name="connsiteY2" fmla="*/ 4770396 h 4770396"/>
                <a:gd name="connsiteX3" fmla="*/ 0 w 7025003"/>
                <a:gd name="connsiteY3" fmla="*/ 4770396 h 4770396"/>
                <a:gd name="connsiteX4" fmla="*/ 0 w 7025003"/>
                <a:gd name="connsiteY4" fmla="*/ 769896 h 4770396"/>
                <a:gd name="connsiteX0" fmla="*/ 0 w 7287469"/>
                <a:gd name="connsiteY0" fmla="*/ 786021 h 4786521"/>
                <a:gd name="connsiteX1" fmla="*/ 7025003 w 7287469"/>
                <a:gd name="connsiteY1" fmla="*/ 786021 h 4786521"/>
                <a:gd name="connsiteX2" fmla="*/ 7025003 w 7287469"/>
                <a:gd name="connsiteY2" fmla="*/ 4786521 h 4786521"/>
                <a:gd name="connsiteX3" fmla="*/ 0 w 7287469"/>
                <a:gd name="connsiteY3" fmla="*/ 4786521 h 4786521"/>
                <a:gd name="connsiteX4" fmla="*/ 0 w 7287469"/>
                <a:gd name="connsiteY4" fmla="*/ 786021 h 4786521"/>
                <a:gd name="connsiteX0" fmla="*/ 0 w 7232593"/>
                <a:gd name="connsiteY0" fmla="*/ 537822 h 4538322"/>
                <a:gd name="connsiteX1" fmla="*/ 6948803 w 7232593"/>
                <a:gd name="connsiteY1" fmla="*/ 995022 h 4538322"/>
                <a:gd name="connsiteX2" fmla="*/ 7025003 w 7232593"/>
                <a:gd name="connsiteY2" fmla="*/ 4538322 h 4538322"/>
                <a:gd name="connsiteX3" fmla="*/ 0 w 7232593"/>
                <a:gd name="connsiteY3" fmla="*/ 4538322 h 4538322"/>
                <a:gd name="connsiteX4" fmla="*/ 0 w 7232593"/>
                <a:gd name="connsiteY4" fmla="*/ 537822 h 4538322"/>
                <a:gd name="connsiteX0" fmla="*/ 1348038 w 8580631"/>
                <a:gd name="connsiteY0" fmla="*/ 537822 h 4538322"/>
                <a:gd name="connsiteX1" fmla="*/ 8296841 w 8580631"/>
                <a:gd name="connsiteY1" fmla="*/ 995022 h 4538322"/>
                <a:gd name="connsiteX2" fmla="*/ 8373041 w 8580631"/>
                <a:gd name="connsiteY2" fmla="*/ 4538322 h 4538322"/>
                <a:gd name="connsiteX3" fmla="*/ 1348038 w 8580631"/>
                <a:gd name="connsiteY3" fmla="*/ 4538322 h 4538322"/>
                <a:gd name="connsiteX4" fmla="*/ 1348038 w 8580631"/>
                <a:gd name="connsiteY4" fmla="*/ 537822 h 4538322"/>
                <a:gd name="connsiteX0" fmla="*/ 695843 w 7928436"/>
                <a:gd name="connsiteY0" fmla="*/ 537822 h 4766922"/>
                <a:gd name="connsiteX1" fmla="*/ 7644646 w 7928436"/>
                <a:gd name="connsiteY1" fmla="*/ 995022 h 4766922"/>
                <a:gd name="connsiteX2" fmla="*/ 7720846 w 7928436"/>
                <a:gd name="connsiteY2" fmla="*/ 4538322 h 4766922"/>
                <a:gd name="connsiteX3" fmla="*/ 695843 w 7928436"/>
                <a:gd name="connsiteY3" fmla="*/ 4538322 h 4766922"/>
                <a:gd name="connsiteX4" fmla="*/ 695843 w 7928436"/>
                <a:gd name="connsiteY4" fmla="*/ 537822 h 4766922"/>
                <a:gd name="connsiteX0" fmla="*/ 1324112 w 7934080"/>
                <a:gd name="connsiteY0" fmla="*/ 279182 h 4821548"/>
                <a:gd name="connsiteX1" fmla="*/ 7453765 w 7934080"/>
                <a:gd name="connsiteY1" fmla="*/ 964982 h 4821548"/>
                <a:gd name="connsiteX2" fmla="*/ 7529965 w 7934080"/>
                <a:gd name="connsiteY2" fmla="*/ 4508282 h 4821548"/>
                <a:gd name="connsiteX3" fmla="*/ 504962 w 7934080"/>
                <a:gd name="connsiteY3" fmla="*/ 4508282 h 4821548"/>
                <a:gd name="connsiteX4" fmla="*/ 1324112 w 7934080"/>
                <a:gd name="connsiteY4" fmla="*/ 279182 h 4821548"/>
                <a:gd name="connsiteX0" fmla="*/ 951883 w 7561851"/>
                <a:gd name="connsiteY0" fmla="*/ 279182 h 4864538"/>
                <a:gd name="connsiteX1" fmla="*/ 7081536 w 7561851"/>
                <a:gd name="connsiteY1" fmla="*/ 964982 h 4864538"/>
                <a:gd name="connsiteX2" fmla="*/ 7157736 w 7561851"/>
                <a:gd name="connsiteY2" fmla="*/ 4508282 h 4864538"/>
                <a:gd name="connsiteX3" fmla="*/ 704233 w 7561851"/>
                <a:gd name="connsiteY3" fmla="*/ 4565432 h 4864538"/>
                <a:gd name="connsiteX4" fmla="*/ 951883 w 7561851"/>
                <a:gd name="connsiteY4" fmla="*/ 279182 h 4864538"/>
                <a:gd name="connsiteX0" fmla="*/ 1007038 w 7617006"/>
                <a:gd name="connsiteY0" fmla="*/ 279182 h 4726944"/>
                <a:gd name="connsiteX1" fmla="*/ 7136691 w 7617006"/>
                <a:gd name="connsiteY1" fmla="*/ 964982 h 4726944"/>
                <a:gd name="connsiteX2" fmla="*/ 7212891 w 7617006"/>
                <a:gd name="connsiteY2" fmla="*/ 4508282 h 4726944"/>
                <a:gd name="connsiteX3" fmla="*/ 664138 w 7617006"/>
                <a:gd name="connsiteY3" fmla="*/ 4374932 h 4726944"/>
                <a:gd name="connsiteX4" fmla="*/ 1007038 w 7617006"/>
                <a:gd name="connsiteY4" fmla="*/ 279182 h 4726944"/>
                <a:gd name="connsiteX0" fmla="*/ 1007038 w 7617006"/>
                <a:gd name="connsiteY0" fmla="*/ 314681 h 4762443"/>
                <a:gd name="connsiteX1" fmla="*/ 7136691 w 7617006"/>
                <a:gd name="connsiteY1" fmla="*/ 848081 h 4762443"/>
                <a:gd name="connsiteX2" fmla="*/ 7212891 w 7617006"/>
                <a:gd name="connsiteY2" fmla="*/ 4543781 h 4762443"/>
                <a:gd name="connsiteX3" fmla="*/ 664138 w 7617006"/>
                <a:gd name="connsiteY3" fmla="*/ 4410431 h 4762443"/>
                <a:gd name="connsiteX4" fmla="*/ 1007038 w 7617006"/>
                <a:gd name="connsiteY4" fmla="*/ 314681 h 4762443"/>
                <a:gd name="connsiteX0" fmla="*/ 930313 w 7703948"/>
                <a:gd name="connsiteY0" fmla="*/ 422059 h 4461066"/>
                <a:gd name="connsiteX1" fmla="*/ 7212366 w 7703948"/>
                <a:gd name="connsiteY1" fmla="*/ 574459 h 4461066"/>
                <a:gd name="connsiteX2" fmla="*/ 7288566 w 7703948"/>
                <a:gd name="connsiteY2" fmla="*/ 4270159 h 4461066"/>
                <a:gd name="connsiteX3" fmla="*/ 739813 w 7703948"/>
                <a:gd name="connsiteY3" fmla="*/ 4136809 h 4461066"/>
                <a:gd name="connsiteX4" fmla="*/ 930313 w 7703948"/>
                <a:gd name="connsiteY4" fmla="*/ 422059 h 4461066"/>
                <a:gd name="connsiteX0" fmla="*/ 860277 w 7633912"/>
                <a:gd name="connsiteY0" fmla="*/ 422059 h 4513663"/>
                <a:gd name="connsiteX1" fmla="*/ 7142330 w 7633912"/>
                <a:gd name="connsiteY1" fmla="*/ 574459 h 4513663"/>
                <a:gd name="connsiteX2" fmla="*/ 7218530 w 7633912"/>
                <a:gd name="connsiteY2" fmla="*/ 4270159 h 4513663"/>
                <a:gd name="connsiteX3" fmla="*/ 803127 w 7633912"/>
                <a:gd name="connsiteY3" fmla="*/ 4213009 h 4513663"/>
                <a:gd name="connsiteX4" fmla="*/ 860277 w 7633912"/>
                <a:gd name="connsiteY4" fmla="*/ 422059 h 4513663"/>
                <a:gd name="connsiteX0" fmla="*/ 656670 w 7430305"/>
                <a:gd name="connsiteY0" fmla="*/ 422059 h 4505222"/>
                <a:gd name="connsiteX1" fmla="*/ 6938723 w 7430305"/>
                <a:gd name="connsiteY1" fmla="*/ 574459 h 4505222"/>
                <a:gd name="connsiteX2" fmla="*/ 7014923 w 7430305"/>
                <a:gd name="connsiteY2" fmla="*/ 4270159 h 4505222"/>
                <a:gd name="connsiteX3" fmla="*/ 599520 w 7430305"/>
                <a:gd name="connsiteY3" fmla="*/ 4213009 h 4505222"/>
                <a:gd name="connsiteX4" fmla="*/ 656670 w 7430305"/>
                <a:gd name="connsiteY4" fmla="*/ 422059 h 4505222"/>
                <a:gd name="connsiteX0" fmla="*/ 431685 w 7205320"/>
                <a:gd name="connsiteY0" fmla="*/ 422059 h 4505222"/>
                <a:gd name="connsiteX1" fmla="*/ 6713738 w 7205320"/>
                <a:gd name="connsiteY1" fmla="*/ 574459 h 4505222"/>
                <a:gd name="connsiteX2" fmla="*/ 6789938 w 7205320"/>
                <a:gd name="connsiteY2" fmla="*/ 4270159 h 4505222"/>
                <a:gd name="connsiteX3" fmla="*/ 374535 w 7205320"/>
                <a:gd name="connsiteY3" fmla="*/ 4213009 h 4505222"/>
                <a:gd name="connsiteX4" fmla="*/ 431685 w 7205320"/>
                <a:gd name="connsiteY4" fmla="*/ 422059 h 4505222"/>
                <a:gd name="connsiteX0" fmla="*/ 506369 w 7280004"/>
                <a:gd name="connsiteY0" fmla="*/ 422059 h 4505222"/>
                <a:gd name="connsiteX1" fmla="*/ 6788422 w 7280004"/>
                <a:gd name="connsiteY1" fmla="*/ 574459 h 4505222"/>
                <a:gd name="connsiteX2" fmla="*/ 6864622 w 7280004"/>
                <a:gd name="connsiteY2" fmla="*/ 4270159 h 4505222"/>
                <a:gd name="connsiteX3" fmla="*/ 449219 w 7280004"/>
                <a:gd name="connsiteY3" fmla="*/ 4213009 h 4505222"/>
                <a:gd name="connsiteX4" fmla="*/ 506369 w 7280004"/>
                <a:gd name="connsiteY4" fmla="*/ 422059 h 4505222"/>
                <a:gd name="connsiteX0" fmla="*/ 506369 w 7205669"/>
                <a:gd name="connsiteY0" fmla="*/ 422059 h 4505222"/>
                <a:gd name="connsiteX1" fmla="*/ 6788422 w 7205669"/>
                <a:gd name="connsiteY1" fmla="*/ 574459 h 4505222"/>
                <a:gd name="connsiteX2" fmla="*/ 6864622 w 7205669"/>
                <a:gd name="connsiteY2" fmla="*/ 4270159 h 4505222"/>
                <a:gd name="connsiteX3" fmla="*/ 449219 w 7205669"/>
                <a:gd name="connsiteY3" fmla="*/ 4213009 h 4505222"/>
                <a:gd name="connsiteX4" fmla="*/ 506369 w 7205669"/>
                <a:gd name="connsiteY4" fmla="*/ 422059 h 4505222"/>
                <a:gd name="connsiteX0" fmla="*/ 506369 w 7205669"/>
                <a:gd name="connsiteY0" fmla="*/ 422059 h 4403171"/>
                <a:gd name="connsiteX1" fmla="*/ 6788422 w 7205669"/>
                <a:gd name="connsiteY1" fmla="*/ 574459 h 4403171"/>
                <a:gd name="connsiteX2" fmla="*/ 6864622 w 7205669"/>
                <a:gd name="connsiteY2" fmla="*/ 4270159 h 4403171"/>
                <a:gd name="connsiteX3" fmla="*/ 449219 w 7205669"/>
                <a:gd name="connsiteY3" fmla="*/ 4213009 h 4403171"/>
                <a:gd name="connsiteX4" fmla="*/ 506369 w 7205669"/>
                <a:gd name="connsiteY4" fmla="*/ 422059 h 440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5669" h="4403171">
                  <a:moveTo>
                    <a:pt x="506369" y="422059"/>
                  </a:moveTo>
                  <a:cubicBezTo>
                    <a:pt x="1677203" y="-244691"/>
                    <a:pt x="5728713" y="-66891"/>
                    <a:pt x="6788422" y="574459"/>
                  </a:cubicBezTo>
                  <a:cubicBezTo>
                    <a:pt x="7848131" y="1215809"/>
                    <a:pt x="6512197" y="2869984"/>
                    <a:pt x="6864622" y="4270159"/>
                  </a:cubicBezTo>
                  <a:cubicBezTo>
                    <a:pt x="4932529" y="3679609"/>
                    <a:pt x="918378" y="4835309"/>
                    <a:pt x="449219" y="4213009"/>
                  </a:cubicBezTo>
                  <a:cubicBezTo>
                    <a:pt x="-19940" y="3590709"/>
                    <a:pt x="-289815" y="1069759"/>
                    <a:pt x="506369" y="42205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1" name="图片 1">
            <a:extLst>
              <a:ext uri="{FF2B5EF4-FFF2-40B4-BE49-F238E27FC236}">
                <a16:creationId xmlns:a16="http://schemas.microsoft.com/office/drawing/2014/main" xmlns="" id="{24F4AEDC-35A9-4FDB-8524-0141A37511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099" y="2332161"/>
            <a:ext cx="2334601" cy="21936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C17343-385B-4ED4-8BA8-50383D28C6F2}"/>
              </a:ext>
            </a:extLst>
          </p:cNvPr>
          <p:cNvSpPr txBox="1"/>
          <p:nvPr/>
        </p:nvSpPr>
        <p:spPr>
          <a:xfrm>
            <a:off x="2674835" y="1479016"/>
            <a:ext cx="557182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4000" dirty="0"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Pacifico" panose="00000500000000000000" pitchFamily="2" charset="0"/>
              </a:rPr>
              <a:t>Trao đổi với bạn về nội dung đã 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5856B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Pacifico" panose="000005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551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5" name="云形 12">
            <a:extLst>
              <a:ext uri="{FF2B5EF4-FFF2-40B4-BE49-F238E27FC236}">
                <a16:creationId xmlns:a16="http://schemas.microsoft.com/office/drawing/2014/main" xmlns="" id="{B11B3CAC-55FC-481A-904A-AE53893F3A93}"/>
              </a:ext>
            </a:extLst>
          </p:cNvPr>
          <p:cNvSpPr/>
          <p:nvPr/>
        </p:nvSpPr>
        <p:spPr>
          <a:xfrm rot="150597">
            <a:off x="-67094" y="-295009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6616738-BCA3-850B-643F-D10C476E8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638300"/>
            <a:ext cx="8972550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5602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5" name="云形 12">
            <a:extLst>
              <a:ext uri="{FF2B5EF4-FFF2-40B4-BE49-F238E27FC236}">
                <a16:creationId xmlns:a16="http://schemas.microsoft.com/office/drawing/2014/main" xmlns="" id="{B11B3CAC-55FC-481A-904A-AE53893F3A93}"/>
              </a:ext>
            </a:extLst>
          </p:cNvPr>
          <p:cNvSpPr/>
          <p:nvPr/>
        </p:nvSpPr>
        <p:spPr>
          <a:xfrm rot="150597">
            <a:off x="-67094" y="-295009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EBE33676-DE17-47BB-8FA5-5CE64507CD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1903" y="3088875"/>
            <a:ext cx="2545256" cy="3086100"/>
          </a:xfrm>
          <a:prstGeom prst="rect">
            <a:avLst/>
          </a:prstGeom>
        </p:spPr>
      </p:pic>
      <p:pic>
        <p:nvPicPr>
          <p:cNvPr id="35" name="图片 54">
            <a:extLst>
              <a:ext uri="{FF2B5EF4-FFF2-40B4-BE49-F238E27FC236}">
                <a16:creationId xmlns:a16="http://schemas.microsoft.com/office/drawing/2014/main" xmlns="" id="{9270FC29-024F-4B1F-BFAB-1BB657F862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8626" y="-414108"/>
            <a:ext cx="5093499" cy="764096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079C6A5-D94E-460A-99C9-66D8BDC6F0DD}"/>
              </a:ext>
            </a:extLst>
          </p:cNvPr>
          <p:cNvSpPr txBox="1"/>
          <p:nvPr/>
        </p:nvSpPr>
        <p:spPr>
          <a:xfrm>
            <a:off x="3822012" y="1675196"/>
            <a:ext cx="5454576" cy="356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132715" algn="just">
              <a:lnSpc>
                <a:spcPct val="150000"/>
              </a:lnSpc>
              <a:spcAft>
                <a:spcPts val="800"/>
              </a:spcAft>
            </a:pP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Tên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của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viết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lvl="0" indent="132715" algn="just">
              <a:lnSpc>
                <a:spcPct val="150000"/>
              </a:lnSpc>
              <a:spcAft>
                <a:spcPts val="800"/>
              </a:spcAft>
            </a:pP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Tên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tác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giả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ai?</a:t>
            </a:r>
          </a:p>
          <a:p>
            <a:pPr lvl="0" indent="132715" algn="just">
              <a:lnSpc>
                <a:spcPct val="150000"/>
              </a:lnSpc>
              <a:spcAft>
                <a:spcPts val="800"/>
              </a:spcAft>
            </a:pP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Rô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bốt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đó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biết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</a:p>
          <a:p>
            <a:pPr lvl="0" indent="132715" algn="just">
              <a:lnSpc>
                <a:spcPct val="150000"/>
              </a:lnSpc>
              <a:spcAft>
                <a:spcPts val="800"/>
              </a:spcAft>
            </a:pP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nhận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xét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về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rô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bốt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2800" b="1" dirty="0" err="1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đọc</a:t>
            </a:r>
            <a:r>
              <a:rPr lang="en-029" sz="2800" b="1" dirty="0">
                <a:solidFill>
                  <a:srgbClr val="ED7D31">
                    <a:lumMod val="5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95309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云形 12">
            <a:extLst>
              <a:ext uri="{FF2B5EF4-FFF2-40B4-BE49-F238E27FC236}">
                <a16:creationId xmlns:a16="http://schemas.microsoft.com/office/drawing/2014/main" xmlns="" id="{B11B3CAC-55FC-481A-904A-AE53893F3A93}"/>
              </a:ext>
            </a:extLst>
          </p:cNvPr>
          <p:cNvSpPr/>
          <p:nvPr/>
        </p:nvSpPr>
        <p:spPr>
          <a:xfrm rot="150597">
            <a:off x="-67094" y="-295009"/>
            <a:ext cx="12874827" cy="7448018"/>
          </a:xfrm>
          <a:prstGeom prst="cloud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1" i="0" u="none" strike="noStrike" kern="1200" cap="none" spc="0" normalizeH="0" baseline="0" noProof="0" dirty="0">
              <a:ln>
                <a:noFill/>
              </a:ln>
              <a:solidFill>
                <a:srgbClr val="95AD3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4" name="组合 30">
            <a:extLst>
              <a:ext uri="{FF2B5EF4-FFF2-40B4-BE49-F238E27FC236}">
                <a16:creationId xmlns:a16="http://schemas.microsoft.com/office/drawing/2014/main" xmlns="" id="{175D9E9A-0EA6-4F49-AB22-34623F4C6A22}"/>
              </a:ext>
            </a:extLst>
          </p:cNvPr>
          <p:cNvGrpSpPr/>
          <p:nvPr/>
        </p:nvGrpSpPr>
        <p:grpSpPr>
          <a:xfrm>
            <a:off x="2051583" y="617623"/>
            <a:ext cx="6842915" cy="4453996"/>
            <a:chOff x="1251662" y="1243647"/>
            <a:chExt cx="6556824" cy="4453996"/>
          </a:xfrm>
        </p:grpSpPr>
        <p:sp>
          <p:nvSpPr>
            <p:cNvPr id="15" name="任意多边形: 形状 27">
              <a:extLst>
                <a:ext uri="{FF2B5EF4-FFF2-40B4-BE49-F238E27FC236}">
                  <a16:creationId xmlns:a16="http://schemas.microsoft.com/office/drawing/2014/main" xmlns="" id="{108CE46B-1E60-4171-B336-35D07F51729A}"/>
                </a:ext>
              </a:extLst>
            </p:cNvPr>
            <p:cNvSpPr/>
            <p:nvPr/>
          </p:nvSpPr>
          <p:spPr>
            <a:xfrm>
              <a:off x="1251662" y="1243647"/>
              <a:ext cx="6556824" cy="4453996"/>
            </a:xfrm>
            <a:custGeom>
              <a:avLst/>
              <a:gdLst>
                <a:gd name="connsiteX0" fmla="*/ 6000607 w 6556824"/>
                <a:gd name="connsiteY0" fmla="*/ 0 h 4453996"/>
                <a:gd name="connsiteX1" fmla="*/ 6556824 w 6556824"/>
                <a:gd name="connsiteY1" fmla="*/ 556217 h 4453996"/>
                <a:gd name="connsiteX2" fmla="*/ 6393912 w 6556824"/>
                <a:gd name="connsiteY2" fmla="*/ 949522 h 4453996"/>
                <a:gd name="connsiteX3" fmla="*/ 6382251 w 6556824"/>
                <a:gd name="connsiteY3" fmla="*/ 959143 h 4453996"/>
                <a:gd name="connsiteX4" fmla="*/ 6382251 w 6556824"/>
                <a:gd name="connsiteY4" fmla="*/ 3494854 h 4453996"/>
                <a:gd name="connsiteX5" fmla="*/ 6393912 w 6556824"/>
                <a:gd name="connsiteY5" fmla="*/ 3504475 h 4453996"/>
                <a:gd name="connsiteX6" fmla="*/ 6556824 w 6556824"/>
                <a:gd name="connsiteY6" fmla="*/ 3897779 h 4453996"/>
                <a:gd name="connsiteX7" fmla="*/ 6000607 w 6556824"/>
                <a:gd name="connsiteY7" fmla="*/ 4453996 h 4453996"/>
                <a:gd name="connsiteX8" fmla="*/ 5607302 w 6556824"/>
                <a:gd name="connsiteY8" fmla="*/ 4291084 h 4453996"/>
                <a:gd name="connsiteX9" fmla="*/ 5581144 w 6556824"/>
                <a:gd name="connsiteY9" fmla="*/ 4259379 h 4453996"/>
                <a:gd name="connsiteX10" fmla="*/ 975681 w 6556824"/>
                <a:gd name="connsiteY10" fmla="*/ 4259379 h 4453996"/>
                <a:gd name="connsiteX11" fmla="*/ 949522 w 6556824"/>
                <a:gd name="connsiteY11" fmla="*/ 4291084 h 4453996"/>
                <a:gd name="connsiteX12" fmla="*/ 556217 w 6556824"/>
                <a:gd name="connsiteY12" fmla="*/ 4453996 h 4453996"/>
                <a:gd name="connsiteX13" fmla="*/ 1 w 6556824"/>
                <a:gd name="connsiteY13" fmla="*/ 3897779 h 4453996"/>
                <a:gd name="connsiteX14" fmla="*/ 94994 w 6556824"/>
                <a:gd name="connsiteY14" fmla="*/ 3586793 h 4453996"/>
                <a:gd name="connsiteX15" fmla="*/ 155623 w 6556824"/>
                <a:gd name="connsiteY15" fmla="*/ 3513309 h 4453996"/>
                <a:gd name="connsiteX16" fmla="*/ 155623 w 6556824"/>
                <a:gd name="connsiteY16" fmla="*/ 940687 h 4453996"/>
                <a:gd name="connsiteX17" fmla="*/ 94994 w 6556824"/>
                <a:gd name="connsiteY17" fmla="*/ 867203 h 4453996"/>
                <a:gd name="connsiteX18" fmla="*/ 0 w 6556824"/>
                <a:gd name="connsiteY18" fmla="*/ 556217 h 4453996"/>
                <a:gd name="connsiteX19" fmla="*/ 556217 w 6556824"/>
                <a:gd name="connsiteY19" fmla="*/ 0 h 4453996"/>
                <a:gd name="connsiteX20" fmla="*/ 1017441 w 6556824"/>
                <a:gd name="connsiteY20" fmla="*/ 245231 h 4453996"/>
                <a:gd name="connsiteX21" fmla="*/ 1020008 w 6556824"/>
                <a:gd name="connsiteY21" fmla="*/ 249960 h 4453996"/>
                <a:gd name="connsiteX22" fmla="*/ 5536816 w 6556824"/>
                <a:gd name="connsiteY22" fmla="*/ 249960 h 4453996"/>
                <a:gd name="connsiteX23" fmla="*/ 5539383 w 6556824"/>
                <a:gd name="connsiteY23" fmla="*/ 245231 h 4453996"/>
                <a:gd name="connsiteX24" fmla="*/ 6000607 w 6556824"/>
                <a:gd name="connsiteY24" fmla="*/ 0 h 4453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56824" h="4453996">
                  <a:moveTo>
                    <a:pt x="6000607" y="0"/>
                  </a:moveTo>
                  <a:cubicBezTo>
                    <a:pt x="6307797" y="0"/>
                    <a:pt x="6556824" y="249027"/>
                    <a:pt x="6556824" y="556217"/>
                  </a:cubicBezTo>
                  <a:cubicBezTo>
                    <a:pt x="6556824" y="709812"/>
                    <a:pt x="6494567" y="848866"/>
                    <a:pt x="6393912" y="949522"/>
                  </a:cubicBezTo>
                  <a:lnTo>
                    <a:pt x="6382251" y="959143"/>
                  </a:lnTo>
                  <a:lnTo>
                    <a:pt x="6382251" y="3494854"/>
                  </a:lnTo>
                  <a:lnTo>
                    <a:pt x="6393912" y="3504475"/>
                  </a:lnTo>
                  <a:cubicBezTo>
                    <a:pt x="6494567" y="3605130"/>
                    <a:pt x="6556824" y="3744184"/>
                    <a:pt x="6556824" y="3897779"/>
                  </a:cubicBezTo>
                  <a:cubicBezTo>
                    <a:pt x="6556824" y="4204969"/>
                    <a:pt x="6307797" y="4453996"/>
                    <a:pt x="6000607" y="4453996"/>
                  </a:cubicBezTo>
                  <a:cubicBezTo>
                    <a:pt x="5847012" y="4453996"/>
                    <a:pt x="5707958" y="4391740"/>
                    <a:pt x="5607302" y="4291084"/>
                  </a:cubicBezTo>
                  <a:lnTo>
                    <a:pt x="5581144" y="4259379"/>
                  </a:lnTo>
                  <a:lnTo>
                    <a:pt x="975681" y="4259379"/>
                  </a:lnTo>
                  <a:lnTo>
                    <a:pt x="949522" y="4291084"/>
                  </a:lnTo>
                  <a:cubicBezTo>
                    <a:pt x="848867" y="4391740"/>
                    <a:pt x="709813" y="4453996"/>
                    <a:pt x="556217" y="4453996"/>
                  </a:cubicBezTo>
                  <a:cubicBezTo>
                    <a:pt x="249027" y="4453996"/>
                    <a:pt x="1" y="4204969"/>
                    <a:pt x="1" y="3897779"/>
                  </a:cubicBezTo>
                  <a:cubicBezTo>
                    <a:pt x="1" y="3782583"/>
                    <a:pt x="35020" y="3675566"/>
                    <a:pt x="94994" y="3586793"/>
                  </a:cubicBezTo>
                  <a:lnTo>
                    <a:pt x="155623" y="3513309"/>
                  </a:lnTo>
                  <a:lnTo>
                    <a:pt x="155623" y="940687"/>
                  </a:lnTo>
                  <a:lnTo>
                    <a:pt x="94994" y="867203"/>
                  </a:lnTo>
                  <a:cubicBezTo>
                    <a:pt x="35020" y="778430"/>
                    <a:pt x="0" y="671413"/>
                    <a:pt x="0" y="556217"/>
                  </a:cubicBezTo>
                  <a:cubicBezTo>
                    <a:pt x="0" y="249027"/>
                    <a:pt x="249027" y="0"/>
                    <a:pt x="556217" y="0"/>
                  </a:cubicBezTo>
                  <a:cubicBezTo>
                    <a:pt x="748211" y="0"/>
                    <a:pt x="917485" y="97276"/>
                    <a:pt x="1017441" y="245231"/>
                  </a:cubicBezTo>
                  <a:lnTo>
                    <a:pt x="1020008" y="249960"/>
                  </a:lnTo>
                  <a:lnTo>
                    <a:pt x="5536816" y="249960"/>
                  </a:lnTo>
                  <a:lnTo>
                    <a:pt x="5539383" y="245231"/>
                  </a:lnTo>
                  <a:cubicBezTo>
                    <a:pt x="5639340" y="97276"/>
                    <a:pt x="5808614" y="0"/>
                    <a:pt x="6000607" y="0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: 圆角 29">
              <a:extLst>
                <a:ext uri="{FF2B5EF4-FFF2-40B4-BE49-F238E27FC236}">
                  <a16:creationId xmlns:a16="http://schemas.microsoft.com/office/drawing/2014/main" xmlns="" id="{B0FE7E61-CBC9-4312-8171-56F6B79A2CD9}"/>
                </a:ext>
              </a:extLst>
            </p:cNvPr>
            <p:cNvSpPr/>
            <p:nvPr/>
          </p:nvSpPr>
          <p:spPr>
            <a:xfrm>
              <a:off x="1561009" y="1651861"/>
              <a:ext cx="5913699" cy="3688406"/>
            </a:xfrm>
            <a:prstGeom prst="roundRect">
              <a:avLst>
                <a:gd name="adj" fmla="val 1092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3" name="图片 58">
            <a:extLst>
              <a:ext uri="{FF2B5EF4-FFF2-40B4-BE49-F238E27FC236}">
                <a16:creationId xmlns:a16="http://schemas.microsoft.com/office/drawing/2014/main" xmlns="" id="{81BE3F0F-5827-4B88-BAB7-3248639F3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71" y="2002537"/>
            <a:ext cx="4535502" cy="4535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8C85FD7-2C85-487E-9EDE-1791A989A139}"/>
              </a:ext>
            </a:extLst>
          </p:cNvPr>
          <p:cNvSpPr txBox="1"/>
          <p:nvPr/>
        </p:nvSpPr>
        <p:spPr>
          <a:xfrm>
            <a:off x="2630137" y="1327094"/>
            <a:ext cx="5660309" cy="2746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SẺ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45856B"/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45856B"/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05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23">
            <a:extLst>
              <a:ext uri="{FF2B5EF4-FFF2-40B4-BE49-F238E27FC236}">
                <a16:creationId xmlns:a16="http://schemas.microsoft.com/office/drawing/2014/main" xmlns="" id="{32DF02BF-8271-4D05-992E-A7D6499B8FFE}"/>
              </a:ext>
            </a:extLst>
          </p:cNvPr>
          <p:cNvGrpSpPr/>
          <p:nvPr/>
        </p:nvGrpSpPr>
        <p:grpSpPr>
          <a:xfrm>
            <a:off x="4495394" y="329185"/>
            <a:ext cx="6282674" cy="3995928"/>
            <a:chOff x="564316" y="378816"/>
            <a:chExt cx="5393413" cy="3914606"/>
          </a:xfrm>
        </p:grpSpPr>
        <p:grpSp>
          <p:nvGrpSpPr>
            <p:cNvPr id="6" name="组合 21">
              <a:extLst>
                <a:ext uri="{FF2B5EF4-FFF2-40B4-BE49-F238E27FC236}">
                  <a16:creationId xmlns:a16="http://schemas.microsoft.com/office/drawing/2014/main" xmlns="" id="{87FCB231-6B36-4D74-8CCB-1F87CFB234A0}"/>
                </a:ext>
              </a:extLst>
            </p:cNvPr>
            <p:cNvGrpSpPr/>
            <p:nvPr/>
          </p:nvGrpSpPr>
          <p:grpSpPr>
            <a:xfrm>
              <a:off x="732457" y="559663"/>
              <a:ext cx="5046217" cy="3694839"/>
              <a:chOff x="3057189" y="3555370"/>
              <a:chExt cx="5046217" cy="3694839"/>
            </a:xfrm>
          </p:grpSpPr>
          <p:sp>
            <p:nvSpPr>
              <p:cNvPr id="19" name="任意多边形: 形状 9">
                <a:extLst>
                  <a:ext uri="{FF2B5EF4-FFF2-40B4-BE49-F238E27FC236}">
                    <a16:creationId xmlns:a16="http://schemas.microsoft.com/office/drawing/2014/main" xmlns="" id="{86A16F34-4196-4D18-A3D9-56A1F67D1FD6}"/>
                  </a:ext>
                </a:extLst>
              </p:cNvPr>
              <p:cNvSpPr/>
              <p:nvPr/>
            </p:nvSpPr>
            <p:spPr>
              <a:xfrm>
                <a:off x="3057189" y="3555370"/>
                <a:ext cx="5046217" cy="369483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rgbClr val="F4AB3F"/>
              </a:solidFill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任意多边形: 形状 10">
                <a:extLst>
                  <a:ext uri="{FF2B5EF4-FFF2-40B4-BE49-F238E27FC236}">
                    <a16:creationId xmlns:a16="http://schemas.microsoft.com/office/drawing/2014/main" xmlns="" id="{1390D8F9-8739-41FE-A91C-B6F23F3DBBF2}"/>
                  </a:ext>
                </a:extLst>
              </p:cNvPr>
              <p:cNvSpPr/>
              <p:nvPr/>
            </p:nvSpPr>
            <p:spPr>
              <a:xfrm>
                <a:off x="3167247" y="3681110"/>
                <a:ext cx="4839801" cy="3543699"/>
              </a:xfrm>
              <a:custGeom>
                <a:avLst/>
                <a:gdLst>
                  <a:gd name="connsiteX0" fmla="*/ 0 w 4203700"/>
                  <a:gd name="connsiteY0" fmla="*/ 2006600 h 3073400"/>
                  <a:gd name="connsiteX1" fmla="*/ 101600 w 4203700"/>
                  <a:gd name="connsiteY1" fmla="*/ 635000 h 3073400"/>
                  <a:gd name="connsiteX2" fmla="*/ 1054100 w 4203700"/>
                  <a:gd name="connsiteY2" fmla="*/ 215900 h 3073400"/>
                  <a:gd name="connsiteX3" fmla="*/ 2044700 w 4203700"/>
                  <a:gd name="connsiteY3" fmla="*/ 0 h 3073400"/>
                  <a:gd name="connsiteX4" fmla="*/ 2959100 w 4203700"/>
                  <a:gd name="connsiteY4" fmla="*/ 190500 h 3073400"/>
                  <a:gd name="connsiteX5" fmla="*/ 3695700 w 4203700"/>
                  <a:gd name="connsiteY5" fmla="*/ 647700 h 3073400"/>
                  <a:gd name="connsiteX6" fmla="*/ 4203700 w 4203700"/>
                  <a:gd name="connsiteY6" fmla="*/ 1981200 h 3073400"/>
                  <a:gd name="connsiteX7" fmla="*/ 3098800 w 4203700"/>
                  <a:gd name="connsiteY7" fmla="*/ 2857500 h 3073400"/>
                  <a:gd name="connsiteX8" fmla="*/ 1892300 w 4203700"/>
                  <a:gd name="connsiteY8" fmla="*/ 3073400 h 3073400"/>
                  <a:gd name="connsiteX9" fmla="*/ 584200 w 4203700"/>
                  <a:gd name="connsiteY9" fmla="*/ 2946400 h 3073400"/>
                  <a:gd name="connsiteX10" fmla="*/ 0 w 4203700"/>
                  <a:gd name="connsiteY10" fmla="*/ 2006600 h 3073400"/>
                  <a:gd name="connsiteX0" fmla="*/ 0 w 4203700"/>
                  <a:gd name="connsiteY0" fmla="*/ 2097388 h 3164188"/>
                  <a:gd name="connsiteX1" fmla="*/ 101600 w 4203700"/>
                  <a:gd name="connsiteY1" fmla="*/ 725788 h 3164188"/>
                  <a:gd name="connsiteX2" fmla="*/ 1054100 w 4203700"/>
                  <a:gd name="connsiteY2" fmla="*/ 306688 h 3164188"/>
                  <a:gd name="connsiteX3" fmla="*/ 2044700 w 4203700"/>
                  <a:gd name="connsiteY3" fmla="*/ 90788 h 3164188"/>
                  <a:gd name="connsiteX4" fmla="*/ 2959100 w 4203700"/>
                  <a:gd name="connsiteY4" fmla="*/ 281288 h 3164188"/>
                  <a:gd name="connsiteX5" fmla="*/ 3695700 w 4203700"/>
                  <a:gd name="connsiteY5" fmla="*/ 738488 h 3164188"/>
                  <a:gd name="connsiteX6" fmla="*/ 4203700 w 4203700"/>
                  <a:gd name="connsiteY6" fmla="*/ 2071988 h 3164188"/>
                  <a:gd name="connsiteX7" fmla="*/ 3098800 w 4203700"/>
                  <a:gd name="connsiteY7" fmla="*/ 2948288 h 3164188"/>
                  <a:gd name="connsiteX8" fmla="*/ 1892300 w 4203700"/>
                  <a:gd name="connsiteY8" fmla="*/ 3164188 h 3164188"/>
                  <a:gd name="connsiteX9" fmla="*/ 584200 w 4203700"/>
                  <a:gd name="connsiteY9" fmla="*/ 3037188 h 3164188"/>
                  <a:gd name="connsiteX10" fmla="*/ 0 w 4203700"/>
                  <a:gd name="connsiteY10" fmla="*/ 2097388 h 3164188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203700"/>
                  <a:gd name="connsiteY0" fmla="*/ 2146930 h 3213730"/>
                  <a:gd name="connsiteX1" fmla="*/ 101600 w 4203700"/>
                  <a:gd name="connsiteY1" fmla="*/ 775330 h 3213730"/>
                  <a:gd name="connsiteX2" fmla="*/ 1054100 w 4203700"/>
                  <a:gd name="connsiteY2" fmla="*/ 356230 h 3213730"/>
                  <a:gd name="connsiteX3" fmla="*/ 2044700 w 4203700"/>
                  <a:gd name="connsiteY3" fmla="*/ 140330 h 3213730"/>
                  <a:gd name="connsiteX4" fmla="*/ 2959100 w 4203700"/>
                  <a:gd name="connsiteY4" fmla="*/ 330830 h 3213730"/>
                  <a:gd name="connsiteX5" fmla="*/ 3695700 w 4203700"/>
                  <a:gd name="connsiteY5" fmla="*/ 788030 h 3213730"/>
                  <a:gd name="connsiteX6" fmla="*/ 4203700 w 4203700"/>
                  <a:gd name="connsiteY6" fmla="*/ 2121530 h 3213730"/>
                  <a:gd name="connsiteX7" fmla="*/ 3098800 w 4203700"/>
                  <a:gd name="connsiteY7" fmla="*/ 2997830 h 3213730"/>
                  <a:gd name="connsiteX8" fmla="*/ 1892300 w 4203700"/>
                  <a:gd name="connsiteY8" fmla="*/ 3213730 h 3213730"/>
                  <a:gd name="connsiteX9" fmla="*/ 584200 w 4203700"/>
                  <a:gd name="connsiteY9" fmla="*/ 3086730 h 3213730"/>
                  <a:gd name="connsiteX10" fmla="*/ 0 w 4203700"/>
                  <a:gd name="connsiteY10" fmla="*/ 2146930 h 3213730"/>
                  <a:gd name="connsiteX0" fmla="*/ 0 w 4585882"/>
                  <a:gd name="connsiteY0" fmla="*/ 2146930 h 3213730"/>
                  <a:gd name="connsiteX1" fmla="*/ 101600 w 4585882"/>
                  <a:gd name="connsiteY1" fmla="*/ 775330 h 3213730"/>
                  <a:gd name="connsiteX2" fmla="*/ 1054100 w 4585882"/>
                  <a:gd name="connsiteY2" fmla="*/ 356230 h 3213730"/>
                  <a:gd name="connsiteX3" fmla="*/ 2044700 w 4585882"/>
                  <a:gd name="connsiteY3" fmla="*/ 140330 h 3213730"/>
                  <a:gd name="connsiteX4" fmla="*/ 2959100 w 4585882"/>
                  <a:gd name="connsiteY4" fmla="*/ 330830 h 3213730"/>
                  <a:gd name="connsiteX5" fmla="*/ 3695700 w 4585882"/>
                  <a:gd name="connsiteY5" fmla="*/ 788030 h 3213730"/>
                  <a:gd name="connsiteX6" fmla="*/ 4203700 w 4585882"/>
                  <a:gd name="connsiteY6" fmla="*/ 2121530 h 3213730"/>
                  <a:gd name="connsiteX7" fmla="*/ 3098800 w 4585882"/>
                  <a:gd name="connsiteY7" fmla="*/ 2997830 h 3213730"/>
                  <a:gd name="connsiteX8" fmla="*/ 1892300 w 4585882"/>
                  <a:gd name="connsiteY8" fmla="*/ 3213730 h 3213730"/>
                  <a:gd name="connsiteX9" fmla="*/ 584200 w 4585882"/>
                  <a:gd name="connsiteY9" fmla="*/ 3086730 h 3213730"/>
                  <a:gd name="connsiteX10" fmla="*/ 0 w 4585882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213730"/>
                  <a:gd name="connsiteX1" fmla="*/ 101600 w 4570821"/>
                  <a:gd name="connsiteY1" fmla="*/ 775330 h 3213730"/>
                  <a:gd name="connsiteX2" fmla="*/ 1054100 w 4570821"/>
                  <a:gd name="connsiteY2" fmla="*/ 356230 h 3213730"/>
                  <a:gd name="connsiteX3" fmla="*/ 2044700 w 4570821"/>
                  <a:gd name="connsiteY3" fmla="*/ 140330 h 3213730"/>
                  <a:gd name="connsiteX4" fmla="*/ 2959100 w 4570821"/>
                  <a:gd name="connsiteY4" fmla="*/ 330830 h 3213730"/>
                  <a:gd name="connsiteX5" fmla="*/ 3695700 w 4570821"/>
                  <a:gd name="connsiteY5" fmla="*/ 788030 h 3213730"/>
                  <a:gd name="connsiteX6" fmla="*/ 4203700 w 4570821"/>
                  <a:gd name="connsiteY6" fmla="*/ 2121530 h 3213730"/>
                  <a:gd name="connsiteX7" fmla="*/ 3098800 w 4570821"/>
                  <a:gd name="connsiteY7" fmla="*/ 2997830 h 3213730"/>
                  <a:gd name="connsiteX8" fmla="*/ 1892300 w 4570821"/>
                  <a:gd name="connsiteY8" fmla="*/ 3213730 h 3213730"/>
                  <a:gd name="connsiteX9" fmla="*/ 584200 w 4570821"/>
                  <a:gd name="connsiteY9" fmla="*/ 3086730 h 3213730"/>
                  <a:gd name="connsiteX10" fmla="*/ 0 w 4570821"/>
                  <a:gd name="connsiteY10" fmla="*/ 2146930 h 3213730"/>
                  <a:gd name="connsiteX0" fmla="*/ 0 w 4570821"/>
                  <a:gd name="connsiteY0" fmla="*/ 2146930 h 3391660"/>
                  <a:gd name="connsiteX1" fmla="*/ 101600 w 4570821"/>
                  <a:gd name="connsiteY1" fmla="*/ 775330 h 3391660"/>
                  <a:gd name="connsiteX2" fmla="*/ 1054100 w 4570821"/>
                  <a:gd name="connsiteY2" fmla="*/ 356230 h 3391660"/>
                  <a:gd name="connsiteX3" fmla="*/ 2044700 w 4570821"/>
                  <a:gd name="connsiteY3" fmla="*/ 140330 h 3391660"/>
                  <a:gd name="connsiteX4" fmla="*/ 2959100 w 4570821"/>
                  <a:gd name="connsiteY4" fmla="*/ 330830 h 3391660"/>
                  <a:gd name="connsiteX5" fmla="*/ 3695700 w 4570821"/>
                  <a:gd name="connsiteY5" fmla="*/ 788030 h 3391660"/>
                  <a:gd name="connsiteX6" fmla="*/ 4203700 w 4570821"/>
                  <a:gd name="connsiteY6" fmla="*/ 2121530 h 3391660"/>
                  <a:gd name="connsiteX7" fmla="*/ 3098800 w 4570821"/>
                  <a:gd name="connsiteY7" fmla="*/ 2997830 h 3391660"/>
                  <a:gd name="connsiteX8" fmla="*/ 1892300 w 4570821"/>
                  <a:gd name="connsiteY8" fmla="*/ 3213730 h 3391660"/>
                  <a:gd name="connsiteX9" fmla="*/ 584200 w 4570821"/>
                  <a:gd name="connsiteY9" fmla="*/ 3086730 h 3391660"/>
                  <a:gd name="connsiteX10" fmla="*/ 0 w 4570821"/>
                  <a:gd name="connsiteY10" fmla="*/ 2146930 h 3391660"/>
                  <a:gd name="connsiteX0" fmla="*/ 0 w 4570821"/>
                  <a:gd name="connsiteY0" fmla="*/ 2146930 h 3691815"/>
                  <a:gd name="connsiteX1" fmla="*/ 101600 w 4570821"/>
                  <a:gd name="connsiteY1" fmla="*/ 775330 h 3691815"/>
                  <a:gd name="connsiteX2" fmla="*/ 1054100 w 4570821"/>
                  <a:gd name="connsiteY2" fmla="*/ 356230 h 3691815"/>
                  <a:gd name="connsiteX3" fmla="*/ 2044700 w 4570821"/>
                  <a:gd name="connsiteY3" fmla="*/ 140330 h 3691815"/>
                  <a:gd name="connsiteX4" fmla="*/ 2959100 w 4570821"/>
                  <a:gd name="connsiteY4" fmla="*/ 330830 h 3691815"/>
                  <a:gd name="connsiteX5" fmla="*/ 3695700 w 4570821"/>
                  <a:gd name="connsiteY5" fmla="*/ 788030 h 3691815"/>
                  <a:gd name="connsiteX6" fmla="*/ 4203700 w 4570821"/>
                  <a:gd name="connsiteY6" fmla="*/ 2121530 h 3691815"/>
                  <a:gd name="connsiteX7" fmla="*/ 3098800 w 4570821"/>
                  <a:gd name="connsiteY7" fmla="*/ 2997830 h 3691815"/>
                  <a:gd name="connsiteX8" fmla="*/ 1892300 w 4570821"/>
                  <a:gd name="connsiteY8" fmla="*/ 3213730 h 3691815"/>
                  <a:gd name="connsiteX9" fmla="*/ 584200 w 4570821"/>
                  <a:gd name="connsiteY9" fmla="*/ 3086730 h 3691815"/>
                  <a:gd name="connsiteX10" fmla="*/ 0 w 4570821"/>
                  <a:gd name="connsiteY10" fmla="*/ 2146930 h 3691815"/>
                  <a:gd name="connsiteX0" fmla="*/ 0 w 4570821"/>
                  <a:gd name="connsiteY0" fmla="*/ 2146930 h 3667856"/>
                  <a:gd name="connsiteX1" fmla="*/ 101600 w 4570821"/>
                  <a:gd name="connsiteY1" fmla="*/ 775330 h 3667856"/>
                  <a:gd name="connsiteX2" fmla="*/ 1054100 w 4570821"/>
                  <a:gd name="connsiteY2" fmla="*/ 356230 h 3667856"/>
                  <a:gd name="connsiteX3" fmla="*/ 2044700 w 4570821"/>
                  <a:gd name="connsiteY3" fmla="*/ 140330 h 3667856"/>
                  <a:gd name="connsiteX4" fmla="*/ 2959100 w 4570821"/>
                  <a:gd name="connsiteY4" fmla="*/ 330830 h 3667856"/>
                  <a:gd name="connsiteX5" fmla="*/ 3695700 w 4570821"/>
                  <a:gd name="connsiteY5" fmla="*/ 788030 h 3667856"/>
                  <a:gd name="connsiteX6" fmla="*/ 4203700 w 4570821"/>
                  <a:gd name="connsiteY6" fmla="*/ 2121530 h 3667856"/>
                  <a:gd name="connsiteX7" fmla="*/ 3098800 w 4570821"/>
                  <a:gd name="connsiteY7" fmla="*/ 2997830 h 3667856"/>
                  <a:gd name="connsiteX8" fmla="*/ 1892300 w 4570821"/>
                  <a:gd name="connsiteY8" fmla="*/ 3213730 h 3667856"/>
                  <a:gd name="connsiteX9" fmla="*/ 584200 w 4570821"/>
                  <a:gd name="connsiteY9" fmla="*/ 3086730 h 3667856"/>
                  <a:gd name="connsiteX10" fmla="*/ 0 w 4570821"/>
                  <a:gd name="connsiteY10" fmla="*/ 2146930 h 3667856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0 w 4570821"/>
                  <a:gd name="connsiteY0" fmla="*/ 2146930 h 3694839"/>
                  <a:gd name="connsiteX1" fmla="*/ 101600 w 4570821"/>
                  <a:gd name="connsiteY1" fmla="*/ 775330 h 3694839"/>
                  <a:gd name="connsiteX2" fmla="*/ 1054100 w 4570821"/>
                  <a:gd name="connsiteY2" fmla="*/ 356230 h 3694839"/>
                  <a:gd name="connsiteX3" fmla="*/ 2044700 w 4570821"/>
                  <a:gd name="connsiteY3" fmla="*/ 140330 h 3694839"/>
                  <a:gd name="connsiteX4" fmla="*/ 2959100 w 4570821"/>
                  <a:gd name="connsiteY4" fmla="*/ 330830 h 3694839"/>
                  <a:gd name="connsiteX5" fmla="*/ 3695700 w 4570821"/>
                  <a:gd name="connsiteY5" fmla="*/ 788030 h 3694839"/>
                  <a:gd name="connsiteX6" fmla="*/ 4203700 w 4570821"/>
                  <a:gd name="connsiteY6" fmla="*/ 2121530 h 3694839"/>
                  <a:gd name="connsiteX7" fmla="*/ 3098800 w 4570821"/>
                  <a:gd name="connsiteY7" fmla="*/ 2997830 h 3694839"/>
                  <a:gd name="connsiteX8" fmla="*/ 1892300 w 4570821"/>
                  <a:gd name="connsiteY8" fmla="*/ 3213730 h 3694839"/>
                  <a:gd name="connsiteX9" fmla="*/ 584200 w 4570821"/>
                  <a:gd name="connsiteY9" fmla="*/ 3086730 h 3694839"/>
                  <a:gd name="connsiteX10" fmla="*/ 0 w 4570821"/>
                  <a:gd name="connsiteY10" fmla="*/ 2146930 h 3694839"/>
                  <a:gd name="connsiteX0" fmla="*/ 98681 w 4669502"/>
                  <a:gd name="connsiteY0" fmla="*/ 2146930 h 3694839"/>
                  <a:gd name="connsiteX1" fmla="*/ 200281 w 4669502"/>
                  <a:gd name="connsiteY1" fmla="*/ 775330 h 3694839"/>
                  <a:gd name="connsiteX2" fmla="*/ 1152781 w 4669502"/>
                  <a:gd name="connsiteY2" fmla="*/ 356230 h 3694839"/>
                  <a:gd name="connsiteX3" fmla="*/ 2143381 w 4669502"/>
                  <a:gd name="connsiteY3" fmla="*/ 140330 h 3694839"/>
                  <a:gd name="connsiteX4" fmla="*/ 3057781 w 4669502"/>
                  <a:gd name="connsiteY4" fmla="*/ 330830 h 3694839"/>
                  <a:gd name="connsiteX5" fmla="*/ 3794381 w 4669502"/>
                  <a:gd name="connsiteY5" fmla="*/ 788030 h 3694839"/>
                  <a:gd name="connsiteX6" fmla="*/ 4302381 w 4669502"/>
                  <a:gd name="connsiteY6" fmla="*/ 2121530 h 3694839"/>
                  <a:gd name="connsiteX7" fmla="*/ 3197481 w 4669502"/>
                  <a:gd name="connsiteY7" fmla="*/ 2997830 h 3694839"/>
                  <a:gd name="connsiteX8" fmla="*/ 1990981 w 4669502"/>
                  <a:gd name="connsiteY8" fmla="*/ 3213730 h 3694839"/>
                  <a:gd name="connsiteX9" fmla="*/ 682881 w 4669502"/>
                  <a:gd name="connsiteY9" fmla="*/ 3086730 h 3694839"/>
                  <a:gd name="connsiteX10" fmla="*/ 98681 w 4669502"/>
                  <a:gd name="connsiteY10" fmla="*/ 2146930 h 3694839"/>
                  <a:gd name="connsiteX0" fmla="*/ 244057 w 4814878"/>
                  <a:gd name="connsiteY0" fmla="*/ 2146930 h 3694839"/>
                  <a:gd name="connsiteX1" fmla="*/ 345657 w 4814878"/>
                  <a:gd name="connsiteY1" fmla="*/ 775330 h 3694839"/>
                  <a:gd name="connsiteX2" fmla="*/ 1298157 w 4814878"/>
                  <a:gd name="connsiteY2" fmla="*/ 356230 h 3694839"/>
                  <a:gd name="connsiteX3" fmla="*/ 2288757 w 4814878"/>
                  <a:gd name="connsiteY3" fmla="*/ 140330 h 3694839"/>
                  <a:gd name="connsiteX4" fmla="*/ 3203157 w 4814878"/>
                  <a:gd name="connsiteY4" fmla="*/ 330830 h 3694839"/>
                  <a:gd name="connsiteX5" fmla="*/ 3939757 w 4814878"/>
                  <a:gd name="connsiteY5" fmla="*/ 788030 h 3694839"/>
                  <a:gd name="connsiteX6" fmla="*/ 4447757 w 4814878"/>
                  <a:gd name="connsiteY6" fmla="*/ 2121530 h 3694839"/>
                  <a:gd name="connsiteX7" fmla="*/ 3342857 w 4814878"/>
                  <a:gd name="connsiteY7" fmla="*/ 2997830 h 3694839"/>
                  <a:gd name="connsiteX8" fmla="*/ 2136357 w 4814878"/>
                  <a:gd name="connsiteY8" fmla="*/ 3213730 h 3694839"/>
                  <a:gd name="connsiteX9" fmla="*/ 828257 w 4814878"/>
                  <a:gd name="connsiteY9" fmla="*/ 3086730 h 3694839"/>
                  <a:gd name="connsiteX10" fmla="*/ 244057 w 4814878"/>
                  <a:gd name="connsiteY10" fmla="*/ 2146930 h 3694839"/>
                  <a:gd name="connsiteX0" fmla="*/ 454104 w 5024925"/>
                  <a:gd name="connsiteY0" fmla="*/ 2146930 h 3694839"/>
                  <a:gd name="connsiteX1" fmla="*/ 555704 w 5024925"/>
                  <a:gd name="connsiteY1" fmla="*/ 775330 h 3694839"/>
                  <a:gd name="connsiteX2" fmla="*/ 1508204 w 5024925"/>
                  <a:gd name="connsiteY2" fmla="*/ 356230 h 3694839"/>
                  <a:gd name="connsiteX3" fmla="*/ 2498804 w 5024925"/>
                  <a:gd name="connsiteY3" fmla="*/ 140330 h 3694839"/>
                  <a:gd name="connsiteX4" fmla="*/ 3413204 w 5024925"/>
                  <a:gd name="connsiteY4" fmla="*/ 330830 h 3694839"/>
                  <a:gd name="connsiteX5" fmla="*/ 4149804 w 5024925"/>
                  <a:gd name="connsiteY5" fmla="*/ 788030 h 3694839"/>
                  <a:gd name="connsiteX6" fmla="*/ 4657804 w 5024925"/>
                  <a:gd name="connsiteY6" fmla="*/ 2121530 h 3694839"/>
                  <a:gd name="connsiteX7" fmla="*/ 3552904 w 5024925"/>
                  <a:gd name="connsiteY7" fmla="*/ 2997830 h 3694839"/>
                  <a:gd name="connsiteX8" fmla="*/ 2346404 w 5024925"/>
                  <a:gd name="connsiteY8" fmla="*/ 3213730 h 3694839"/>
                  <a:gd name="connsiteX9" fmla="*/ 1038304 w 5024925"/>
                  <a:gd name="connsiteY9" fmla="*/ 3086730 h 3694839"/>
                  <a:gd name="connsiteX10" fmla="*/ 454104 w 5024925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488347 w 5059168"/>
                  <a:gd name="connsiteY0" fmla="*/ 2146930 h 3694839"/>
                  <a:gd name="connsiteX1" fmla="*/ 589947 w 5059168"/>
                  <a:gd name="connsiteY1" fmla="*/ 775330 h 3694839"/>
                  <a:gd name="connsiteX2" fmla="*/ 1542447 w 5059168"/>
                  <a:gd name="connsiteY2" fmla="*/ 356230 h 3694839"/>
                  <a:gd name="connsiteX3" fmla="*/ 2533047 w 5059168"/>
                  <a:gd name="connsiteY3" fmla="*/ 140330 h 3694839"/>
                  <a:gd name="connsiteX4" fmla="*/ 3447447 w 5059168"/>
                  <a:gd name="connsiteY4" fmla="*/ 330830 h 3694839"/>
                  <a:gd name="connsiteX5" fmla="*/ 4184047 w 5059168"/>
                  <a:gd name="connsiteY5" fmla="*/ 788030 h 3694839"/>
                  <a:gd name="connsiteX6" fmla="*/ 4692047 w 5059168"/>
                  <a:gd name="connsiteY6" fmla="*/ 2121530 h 3694839"/>
                  <a:gd name="connsiteX7" fmla="*/ 3587147 w 5059168"/>
                  <a:gd name="connsiteY7" fmla="*/ 2997830 h 3694839"/>
                  <a:gd name="connsiteX8" fmla="*/ 2380647 w 5059168"/>
                  <a:gd name="connsiteY8" fmla="*/ 3213730 h 3694839"/>
                  <a:gd name="connsiteX9" fmla="*/ 1072547 w 5059168"/>
                  <a:gd name="connsiteY9" fmla="*/ 3086730 h 3694839"/>
                  <a:gd name="connsiteX10" fmla="*/ 488347 w 5059168"/>
                  <a:gd name="connsiteY10" fmla="*/ 2146930 h 3694839"/>
                  <a:gd name="connsiteX0" fmla="*/ 518386 w 5089207"/>
                  <a:gd name="connsiteY0" fmla="*/ 2146930 h 3694839"/>
                  <a:gd name="connsiteX1" fmla="*/ 619986 w 5089207"/>
                  <a:gd name="connsiteY1" fmla="*/ 775330 h 3694839"/>
                  <a:gd name="connsiteX2" fmla="*/ 1572486 w 5089207"/>
                  <a:gd name="connsiteY2" fmla="*/ 356230 h 3694839"/>
                  <a:gd name="connsiteX3" fmla="*/ 2563086 w 5089207"/>
                  <a:gd name="connsiteY3" fmla="*/ 140330 h 3694839"/>
                  <a:gd name="connsiteX4" fmla="*/ 3477486 w 5089207"/>
                  <a:gd name="connsiteY4" fmla="*/ 330830 h 3694839"/>
                  <a:gd name="connsiteX5" fmla="*/ 4214086 w 5089207"/>
                  <a:gd name="connsiteY5" fmla="*/ 788030 h 3694839"/>
                  <a:gd name="connsiteX6" fmla="*/ 4722086 w 5089207"/>
                  <a:gd name="connsiteY6" fmla="*/ 2121530 h 3694839"/>
                  <a:gd name="connsiteX7" fmla="*/ 3617186 w 5089207"/>
                  <a:gd name="connsiteY7" fmla="*/ 2997830 h 3694839"/>
                  <a:gd name="connsiteX8" fmla="*/ 2410686 w 5089207"/>
                  <a:gd name="connsiteY8" fmla="*/ 3213730 h 3694839"/>
                  <a:gd name="connsiteX9" fmla="*/ 1102586 w 5089207"/>
                  <a:gd name="connsiteY9" fmla="*/ 3086730 h 3694839"/>
                  <a:gd name="connsiteX10" fmla="*/ 518386 w 5089207"/>
                  <a:gd name="connsiteY10" fmla="*/ 2146930 h 3694839"/>
                  <a:gd name="connsiteX0" fmla="*/ 479570 w 5050391"/>
                  <a:gd name="connsiteY0" fmla="*/ 2146930 h 3694839"/>
                  <a:gd name="connsiteX1" fmla="*/ 581170 w 5050391"/>
                  <a:gd name="connsiteY1" fmla="*/ 775330 h 3694839"/>
                  <a:gd name="connsiteX2" fmla="*/ 1533670 w 5050391"/>
                  <a:gd name="connsiteY2" fmla="*/ 356230 h 3694839"/>
                  <a:gd name="connsiteX3" fmla="*/ 2524270 w 5050391"/>
                  <a:gd name="connsiteY3" fmla="*/ 140330 h 3694839"/>
                  <a:gd name="connsiteX4" fmla="*/ 3438670 w 5050391"/>
                  <a:gd name="connsiteY4" fmla="*/ 330830 h 3694839"/>
                  <a:gd name="connsiteX5" fmla="*/ 4175270 w 5050391"/>
                  <a:gd name="connsiteY5" fmla="*/ 788030 h 3694839"/>
                  <a:gd name="connsiteX6" fmla="*/ 4683270 w 5050391"/>
                  <a:gd name="connsiteY6" fmla="*/ 2121530 h 3694839"/>
                  <a:gd name="connsiteX7" fmla="*/ 3578370 w 5050391"/>
                  <a:gd name="connsiteY7" fmla="*/ 2997830 h 3694839"/>
                  <a:gd name="connsiteX8" fmla="*/ 2371870 w 5050391"/>
                  <a:gd name="connsiteY8" fmla="*/ 3213730 h 3694839"/>
                  <a:gd name="connsiteX9" fmla="*/ 1063770 w 5050391"/>
                  <a:gd name="connsiteY9" fmla="*/ 3086730 h 3694839"/>
                  <a:gd name="connsiteX10" fmla="*/ 479570 w 5050391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  <a:gd name="connsiteX0" fmla="*/ 475396 w 5046217"/>
                  <a:gd name="connsiteY0" fmla="*/ 2146930 h 3694839"/>
                  <a:gd name="connsiteX1" fmla="*/ 576996 w 5046217"/>
                  <a:gd name="connsiteY1" fmla="*/ 775330 h 3694839"/>
                  <a:gd name="connsiteX2" fmla="*/ 1529496 w 5046217"/>
                  <a:gd name="connsiteY2" fmla="*/ 356230 h 3694839"/>
                  <a:gd name="connsiteX3" fmla="*/ 2520096 w 5046217"/>
                  <a:gd name="connsiteY3" fmla="*/ 140330 h 3694839"/>
                  <a:gd name="connsiteX4" fmla="*/ 3434496 w 5046217"/>
                  <a:gd name="connsiteY4" fmla="*/ 330830 h 3694839"/>
                  <a:gd name="connsiteX5" fmla="*/ 4171096 w 5046217"/>
                  <a:gd name="connsiteY5" fmla="*/ 788030 h 3694839"/>
                  <a:gd name="connsiteX6" fmla="*/ 4679096 w 5046217"/>
                  <a:gd name="connsiteY6" fmla="*/ 2121530 h 3694839"/>
                  <a:gd name="connsiteX7" fmla="*/ 3574196 w 5046217"/>
                  <a:gd name="connsiteY7" fmla="*/ 2997830 h 3694839"/>
                  <a:gd name="connsiteX8" fmla="*/ 2367696 w 5046217"/>
                  <a:gd name="connsiteY8" fmla="*/ 3213730 h 3694839"/>
                  <a:gd name="connsiteX9" fmla="*/ 1059596 w 5046217"/>
                  <a:gd name="connsiteY9" fmla="*/ 3086730 h 3694839"/>
                  <a:gd name="connsiteX10" fmla="*/ 475396 w 5046217"/>
                  <a:gd name="connsiteY10" fmla="*/ 2146930 h 3694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46217" h="3694839">
                    <a:moveTo>
                      <a:pt x="475396" y="2146930"/>
                    </a:moveTo>
                    <a:cubicBezTo>
                      <a:pt x="-278137" y="2007230"/>
                      <a:pt x="-53771" y="813430"/>
                      <a:pt x="576996" y="775330"/>
                    </a:cubicBezTo>
                    <a:cubicBezTo>
                      <a:pt x="627796" y="280030"/>
                      <a:pt x="1250096" y="76830"/>
                      <a:pt x="1529496" y="356230"/>
                    </a:cubicBezTo>
                    <a:cubicBezTo>
                      <a:pt x="1707296" y="17563"/>
                      <a:pt x="2126396" y="-130603"/>
                      <a:pt x="2520096" y="140330"/>
                    </a:cubicBezTo>
                    <a:cubicBezTo>
                      <a:pt x="2862996" y="-88270"/>
                      <a:pt x="3243996" y="127630"/>
                      <a:pt x="3434496" y="330830"/>
                    </a:cubicBezTo>
                    <a:cubicBezTo>
                      <a:pt x="3705429" y="267330"/>
                      <a:pt x="4103363" y="470530"/>
                      <a:pt x="4171096" y="788030"/>
                    </a:cubicBezTo>
                    <a:cubicBezTo>
                      <a:pt x="4899229" y="699130"/>
                      <a:pt x="5436863" y="1461130"/>
                      <a:pt x="4679096" y="2121530"/>
                    </a:cubicBezTo>
                    <a:cubicBezTo>
                      <a:pt x="5174396" y="2985130"/>
                      <a:pt x="4069496" y="3442330"/>
                      <a:pt x="3574196" y="2997830"/>
                    </a:cubicBezTo>
                    <a:cubicBezTo>
                      <a:pt x="3807029" y="3704797"/>
                      <a:pt x="2503163" y="4030763"/>
                      <a:pt x="2367696" y="3213730"/>
                    </a:cubicBezTo>
                    <a:cubicBezTo>
                      <a:pt x="2198363" y="3780997"/>
                      <a:pt x="1165429" y="3611663"/>
                      <a:pt x="1059596" y="3086730"/>
                    </a:cubicBezTo>
                    <a:cubicBezTo>
                      <a:pt x="496563" y="3103663"/>
                      <a:pt x="212929" y="2472897"/>
                      <a:pt x="475396" y="2146930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" name="组合 20">
              <a:extLst>
                <a:ext uri="{FF2B5EF4-FFF2-40B4-BE49-F238E27FC236}">
                  <a16:creationId xmlns:a16="http://schemas.microsoft.com/office/drawing/2014/main" xmlns="" id="{A00B8B5B-9C3B-4501-9087-5970B5F22465}"/>
                </a:ext>
              </a:extLst>
            </p:cNvPr>
            <p:cNvGrpSpPr/>
            <p:nvPr/>
          </p:nvGrpSpPr>
          <p:grpSpPr>
            <a:xfrm>
              <a:off x="564316" y="378816"/>
              <a:ext cx="5393413" cy="3914606"/>
              <a:chOff x="564316" y="378816"/>
              <a:chExt cx="5393413" cy="3914606"/>
            </a:xfrm>
          </p:grpSpPr>
          <p:sp>
            <p:nvSpPr>
              <p:cNvPr id="9" name="任意多边形: 形状 11">
                <a:extLst>
                  <a:ext uri="{FF2B5EF4-FFF2-40B4-BE49-F238E27FC236}">
                    <a16:creationId xmlns:a16="http://schemas.microsoft.com/office/drawing/2014/main" xmlns="" id="{218CF6F3-C8BA-4397-98E2-CD345508A86A}"/>
                  </a:ext>
                </a:extLst>
              </p:cNvPr>
              <p:cNvSpPr/>
              <p:nvPr/>
            </p:nvSpPr>
            <p:spPr>
              <a:xfrm>
                <a:off x="2832100" y="378816"/>
                <a:ext cx="787400" cy="129184"/>
              </a:xfrm>
              <a:custGeom>
                <a:avLst/>
                <a:gdLst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0 h 127000"/>
                  <a:gd name="connsiteX1" fmla="*/ 419100 w 787400"/>
                  <a:gd name="connsiteY1" fmla="*/ 127000 h 127000"/>
                  <a:gd name="connsiteX2" fmla="*/ 787400 w 787400"/>
                  <a:gd name="connsiteY2" fmla="*/ 76200 h 127000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  <a:gd name="connsiteX0" fmla="*/ 0 w 787400"/>
                  <a:gd name="connsiteY0" fmla="*/ 2184 h 129184"/>
                  <a:gd name="connsiteX1" fmla="*/ 419100 w 787400"/>
                  <a:gd name="connsiteY1" fmla="*/ 129184 h 129184"/>
                  <a:gd name="connsiteX2" fmla="*/ 787400 w 787400"/>
                  <a:gd name="connsiteY2" fmla="*/ 78384 h 129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7400" h="129184">
                    <a:moveTo>
                      <a:pt x="0" y="2184"/>
                    </a:moveTo>
                    <a:cubicBezTo>
                      <a:pt x="95250" y="67"/>
                      <a:pt x="273050" y="-21099"/>
                      <a:pt x="419100" y="129184"/>
                    </a:cubicBezTo>
                    <a:cubicBezTo>
                      <a:pt x="529167" y="93201"/>
                      <a:pt x="632883" y="38167"/>
                      <a:pt x="787400" y="78384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任意多边形: 形状 12">
                <a:extLst>
                  <a:ext uri="{FF2B5EF4-FFF2-40B4-BE49-F238E27FC236}">
                    <a16:creationId xmlns:a16="http://schemas.microsoft.com/office/drawing/2014/main" xmlns="" id="{3F83E136-BE6F-498D-9D08-C0392968148F}"/>
                  </a:ext>
                </a:extLst>
              </p:cNvPr>
              <p:cNvSpPr/>
              <p:nvPr/>
            </p:nvSpPr>
            <p:spPr>
              <a:xfrm>
                <a:off x="4329430" y="699823"/>
                <a:ext cx="693420" cy="454660"/>
              </a:xfrm>
              <a:custGeom>
                <a:avLst/>
                <a:gdLst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09600"/>
                  <a:gd name="connsiteY0" fmla="*/ 0 h 508000"/>
                  <a:gd name="connsiteX1" fmla="*/ 609600 w 609600"/>
                  <a:gd name="connsiteY1" fmla="*/ 508000 h 50800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  <a:gd name="connsiteX0" fmla="*/ 0 w 693420"/>
                  <a:gd name="connsiteY0" fmla="*/ 0 h 454660"/>
                  <a:gd name="connsiteX1" fmla="*/ 693420 w 693420"/>
                  <a:gd name="connsiteY1" fmla="*/ 454660 h 45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93420" h="454660">
                    <a:moveTo>
                      <a:pt x="0" y="0"/>
                    </a:moveTo>
                    <a:cubicBezTo>
                      <a:pt x="320040" y="15663"/>
                      <a:pt x="607060" y="169757"/>
                      <a:pt x="693420" y="45466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任意多边形: 形状 13">
                <a:extLst>
                  <a:ext uri="{FF2B5EF4-FFF2-40B4-BE49-F238E27FC236}">
                    <a16:creationId xmlns:a16="http://schemas.microsoft.com/office/drawing/2014/main" xmlns="" id="{7F581A59-CB07-47AD-A143-C82F1C7319D2}"/>
                  </a:ext>
                </a:extLst>
              </p:cNvPr>
              <p:cNvSpPr/>
              <p:nvPr/>
            </p:nvSpPr>
            <p:spPr>
              <a:xfrm>
                <a:off x="5203190" y="1234440"/>
                <a:ext cx="754539" cy="1361183"/>
              </a:xfrm>
              <a:custGeom>
                <a:avLst/>
                <a:gdLst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520700"/>
                  <a:gd name="connsiteY0" fmla="*/ 1358900 h 1358900"/>
                  <a:gd name="connsiteX1" fmla="*/ 0 w 520700"/>
                  <a:gd name="connsiteY1" fmla="*/ 0 h 1358900"/>
                  <a:gd name="connsiteX0" fmla="*/ 520700 w 772251"/>
                  <a:gd name="connsiteY0" fmla="*/ 1358900 h 1358900"/>
                  <a:gd name="connsiteX1" fmla="*/ 0 w 772251"/>
                  <a:gd name="connsiteY1" fmla="*/ 0 h 1358900"/>
                  <a:gd name="connsiteX0" fmla="*/ 520700 w 754539"/>
                  <a:gd name="connsiteY0" fmla="*/ 1361183 h 1361183"/>
                  <a:gd name="connsiteX1" fmla="*/ 0 w 754539"/>
                  <a:gd name="connsiteY1" fmla="*/ 2283 h 1361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54539" h="1361183">
                    <a:moveTo>
                      <a:pt x="520700" y="1361183"/>
                    </a:moveTo>
                    <a:cubicBezTo>
                      <a:pt x="1071033" y="692316"/>
                      <a:pt x="548217" y="-46400"/>
                      <a:pt x="0" y="2283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任意多边形: 形状 14">
                <a:extLst>
                  <a:ext uri="{FF2B5EF4-FFF2-40B4-BE49-F238E27FC236}">
                    <a16:creationId xmlns:a16="http://schemas.microsoft.com/office/drawing/2014/main" xmlns="" id="{CE1B2B37-4F56-4853-B3D5-6AD5228E0C95}"/>
                  </a:ext>
                </a:extLst>
              </p:cNvPr>
              <p:cNvSpPr/>
              <p:nvPr/>
            </p:nvSpPr>
            <p:spPr>
              <a:xfrm>
                <a:off x="564316" y="1257300"/>
                <a:ext cx="578684" cy="857250"/>
              </a:xfrm>
              <a:custGeom>
                <a:avLst/>
                <a:gdLst>
                  <a:gd name="connsiteX0" fmla="*/ 660400 w 660400"/>
                  <a:gd name="connsiteY0" fmla="*/ 0 h 819150"/>
                  <a:gd name="connsiteX1" fmla="*/ 0 w 660400"/>
                  <a:gd name="connsiteY1" fmla="*/ 819150 h 8191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647700 w 647700"/>
                  <a:gd name="connsiteY0" fmla="*/ 0 h 781050"/>
                  <a:gd name="connsiteX1" fmla="*/ 0 w 647700"/>
                  <a:gd name="connsiteY1" fmla="*/ 781050 h 781050"/>
                  <a:gd name="connsiteX0" fmla="*/ 571500 w 571500"/>
                  <a:gd name="connsiteY0" fmla="*/ 0 h 857250"/>
                  <a:gd name="connsiteX1" fmla="*/ 0 w 571500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  <a:gd name="connsiteX0" fmla="*/ 578684 w 578684"/>
                  <a:gd name="connsiteY0" fmla="*/ 0 h 857250"/>
                  <a:gd name="connsiteX1" fmla="*/ 7184 w 578684"/>
                  <a:gd name="connsiteY1" fmla="*/ 85725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8684" h="857250">
                    <a:moveTo>
                      <a:pt x="578684" y="0"/>
                    </a:moveTo>
                    <a:cubicBezTo>
                      <a:pt x="237901" y="15240"/>
                      <a:pt x="-49543" y="426720"/>
                      <a:pt x="7184" y="8572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: 形状 15">
                <a:extLst>
                  <a:ext uri="{FF2B5EF4-FFF2-40B4-BE49-F238E27FC236}">
                    <a16:creationId xmlns:a16="http://schemas.microsoft.com/office/drawing/2014/main" xmlns="" id="{E7946A79-46AD-4D14-9F77-74B311E63C3B}"/>
                  </a:ext>
                </a:extLst>
              </p:cNvPr>
              <p:cNvSpPr/>
              <p:nvPr/>
            </p:nvSpPr>
            <p:spPr>
              <a:xfrm>
                <a:off x="666750" y="2463800"/>
                <a:ext cx="317500" cy="577850"/>
              </a:xfrm>
              <a:custGeom>
                <a:avLst/>
                <a:gdLst>
                  <a:gd name="connsiteX0" fmla="*/ 0 w 355600"/>
                  <a:gd name="connsiteY0" fmla="*/ 0 h 577850"/>
                  <a:gd name="connsiteX1" fmla="*/ 355600 w 355600"/>
                  <a:gd name="connsiteY1" fmla="*/ 260350 h 577850"/>
                  <a:gd name="connsiteX2" fmla="*/ 304800 w 3556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  <a:gd name="connsiteX0" fmla="*/ 0 w 317500"/>
                  <a:gd name="connsiteY0" fmla="*/ 0 h 577850"/>
                  <a:gd name="connsiteX1" fmla="*/ 317500 w 317500"/>
                  <a:gd name="connsiteY1" fmla="*/ 260350 h 577850"/>
                  <a:gd name="connsiteX2" fmla="*/ 266700 w 31750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0" h="577850">
                    <a:moveTo>
                      <a:pt x="0" y="0"/>
                    </a:moveTo>
                    <a:cubicBezTo>
                      <a:pt x="35983" y="143933"/>
                      <a:pt x="179917" y="205317"/>
                      <a:pt x="317500" y="260350"/>
                    </a:cubicBezTo>
                    <a:cubicBezTo>
                      <a:pt x="243417" y="359833"/>
                      <a:pt x="245533" y="478367"/>
                      <a:pt x="26670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任意多边形: 形状 17">
                <a:extLst>
                  <a:ext uri="{FF2B5EF4-FFF2-40B4-BE49-F238E27FC236}">
                    <a16:creationId xmlns:a16="http://schemas.microsoft.com/office/drawing/2014/main" xmlns="" id="{7DFB47E1-B813-43E3-B0B5-08A4F307AA7E}"/>
                  </a:ext>
                </a:extLst>
              </p:cNvPr>
              <p:cNvSpPr/>
              <p:nvPr/>
            </p:nvSpPr>
            <p:spPr>
              <a:xfrm>
                <a:off x="1066800" y="3479800"/>
                <a:ext cx="806450" cy="577850"/>
              </a:xfrm>
              <a:custGeom>
                <a:avLst/>
                <a:gdLst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768350"/>
                  <a:gd name="connsiteY0" fmla="*/ 0 h 571500"/>
                  <a:gd name="connsiteX1" fmla="*/ 654050 w 768350"/>
                  <a:gd name="connsiteY1" fmla="*/ 330200 h 571500"/>
                  <a:gd name="connsiteX2" fmla="*/ 768350 w 768350"/>
                  <a:gd name="connsiteY2" fmla="*/ 571500 h 571500"/>
                  <a:gd name="connsiteX0" fmla="*/ 0 w 806450"/>
                  <a:gd name="connsiteY0" fmla="*/ 0 h 577850"/>
                  <a:gd name="connsiteX1" fmla="*/ 654050 w 806450"/>
                  <a:gd name="connsiteY1" fmla="*/ 3302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  <a:gd name="connsiteX0" fmla="*/ 0 w 806450"/>
                  <a:gd name="connsiteY0" fmla="*/ 0 h 577850"/>
                  <a:gd name="connsiteX1" fmla="*/ 615950 w 806450"/>
                  <a:gd name="connsiteY1" fmla="*/ 304800 h 577850"/>
                  <a:gd name="connsiteX2" fmla="*/ 806450 w 806450"/>
                  <a:gd name="connsiteY2" fmla="*/ 577850 h 57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6450" h="577850">
                    <a:moveTo>
                      <a:pt x="0" y="0"/>
                    </a:moveTo>
                    <a:cubicBezTo>
                      <a:pt x="122767" y="110067"/>
                      <a:pt x="201083" y="315383"/>
                      <a:pt x="615950" y="304800"/>
                    </a:cubicBezTo>
                    <a:cubicBezTo>
                      <a:pt x="660400" y="493183"/>
                      <a:pt x="736600" y="529167"/>
                      <a:pt x="806450" y="57785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rPr>
                  <a:t>·</a:t>
                </a: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任意多边形: 形状 18">
                <a:extLst>
                  <a:ext uri="{FF2B5EF4-FFF2-40B4-BE49-F238E27FC236}">
                    <a16:creationId xmlns:a16="http://schemas.microsoft.com/office/drawing/2014/main" xmlns="" id="{83A790D3-D743-4D7B-A662-78DA9D9BC4AA}"/>
                  </a:ext>
                </a:extLst>
              </p:cNvPr>
              <p:cNvSpPr/>
              <p:nvPr/>
            </p:nvSpPr>
            <p:spPr>
              <a:xfrm>
                <a:off x="2252980" y="4009390"/>
                <a:ext cx="829310" cy="284032"/>
              </a:xfrm>
              <a:custGeom>
                <a:avLst/>
                <a:gdLst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92150 w 692150"/>
                  <a:gd name="connsiteY0" fmla="*/ 0 h 400050"/>
                  <a:gd name="connsiteX1" fmla="*/ 0 w 692150"/>
                  <a:gd name="connsiteY1" fmla="*/ 400050 h 400050"/>
                  <a:gd name="connsiteX0" fmla="*/ 669290 w 669290"/>
                  <a:gd name="connsiteY0" fmla="*/ 0 h 240208"/>
                  <a:gd name="connsiteX1" fmla="*/ 0 w 669290"/>
                  <a:gd name="connsiteY1" fmla="*/ 240030 h 240208"/>
                  <a:gd name="connsiteX0" fmla="*/ 669290 w 669290"/>
                  <a:gd name="connsiteY0" fmla="*/ 0 h 308610"/>
                  <a:gd name="connsiteX1" fmla="*/ 0 w 669290"/>
                  <a:gd name="connsiteY1" fmla="*/ 308610 h 308610"/>
                  <a:gd name="connsiteX0" fmla="*/ 829310 w 829310"/>
                  <a:gd name="connsiteY0" fmla="*/ 0 h 240208"/>
                  <a:gd name="connsiteX1" fmla="*/ 0 w 829310"/>
                  <a:gd name="connsiteY1" fmla="*/ 240030 h 240208"/>
                  <a:gd name="connsiteX0" fmla="*/ 829310 w 829310"/>
                  <a:gd name="connsiteY0" fmla="*/ 0 h 284032"/>
                  <a:gd name="connsiteX1" fmla="*/ 0 w 829310"/>
                  <a:gd name="connsiteY1" fmla="*/ 240030 h 28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29310" h="284032">
                    <a:moveTo>
                      <a:pt x="829310" y="0"/>
                    </a:moveTo>
                    <a:cubicBezTo>
                      <a:pt x="643043" y="304800"/>
                      <a:pt x="226907" y="326390"/>
                      <a:pt x="0" y="240030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: 形状 19">
                <a:extLst>
                  <a:ext uri="{FF2B5EF4-FFF2-40B4-BE49-F238E27FC236}">
                    <a16:creationId xmlns:a16="http://schemas.microsoft.com/office/drawing/2014/main" xmlns="" id="{BA110373-5A26-4709-BEAC-794B71D4EE17}"/>
                  </a:ext>
                </a:extLst>
              </p:cNvPr>
              <p:cNvSpPr/>
              <p:nvPr/>
            </p:nvSpPr>
            <p:spPr>
              <a:xfrm>
                <a:off x="1866900" y="680081"/>
                <a:ext cx="323850" cy="62867"/>
              </a:xfrm>
              <a:custGeom>
                <a:avLst/>
                <a:gdLst>
                  <a:gd name="connsiteX0" fmla="*/ 0 w 381000"/>
                  <a:gd name="connsiteY0" fmla="*/ 0 h 101600"/>
                  <a:gd name="connsiteX1" fmla="*/ 381000 w 381000"/>
                  <a:gd name="connsiteY1" fmla="*/ 101600 h 101600"/>
                  <a:gd name="connsiteX0" fmla="*/ 0 w 317500"/>
                  <a:gd name="connsiteY0" fmla="*/ 0 h 88900"/>
                  <a:gd name="connsiteX1" fmla="*/ 317500 w 317500"/>
                  <a:gd name="connsiteY1" fmla="*/ 88900 h 88900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2541 h 91441"/>
                  <a:gd name="connsiteX1" fmla="*/ 317500 w 317500"/>
                  <a:gd name="connsiteY1" fmla="*/ 91441 h 91441"/>
                  <a:gd name="connsiteX0" fmla="*/ 0 w 317500"/>
                  <a:gd name="connsiteY0" fmla="*/ 4794 h 93694"/>
                  <a:gd name="connsiteX1" fmla="*/ 317500 w 317500"/>
                  <a:gd name="connsiteY1" fmla="*/ 93694 h 93694"/>
                  <a:gd name="connsiteX0" fmla="*/ 0 w 317500"/>
                  <a:gd name="connsiteY0" fmla="*/ 4294 h 93194"/>
                  <a:gd name="connsiteX1" fmla="*/ 317500 w 317500"/>
                  <a:gd name="connsiteY1" fmla="*/ 93194 h 93194"/>
                  <a:gd name="connsiteX0" fmla="*/ 0 w 323850"/>
                  <a:gd name="connsiteY0" fmla="*/ 8743 h 65893"/>
                  <a:gd name="connsiteX1" fmla="*/ 323850 w 323850"/>
                  <a:gd name="connsiteY1" fmla="*/ 65893 h 65893"/>
                  <a:gd name="connsiteX0" fmla="*/ 0 w 323850"/>
                  <a:gd name="connsiteY0" fmla="*/ 5717 h 62867"/>
                  <a:gd name="connsiteX1" fmla="*/ 323850 w 323850"/>
                  <a:gd name="connsiteY1" fmla="*/ 62867 h 62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3850" h="62867">
                    <a:moveTo>
                      <a:pt x="0" y="5717"/>
                    </a:moveTo>
                    <a:cubicBezTo>
                      <a:pt x="133350" y="-11216"/>
                      <a:pt x="203200" y="9950"/>
                      <a:pt x="323850" y="62867"/>
                    </a:cubicBezTo>
                  </a:path>
                </a:pathLst>
              </a:custGeom>
              <a:noFill/>
              <a:ln w="38100" cap="rnd">
                <a:solidFill>
                  <a:schemeClr val="tx1">
                    <a:lumMod val="75000"/>
                    <a:lumOff val="2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8" name="任意多边形: 形状 22">
              <a:extLst>
                <a:ext uri="{FF2B5EF4-FFF2-40B4-BE49-F238E27FC236}">
                  <a16:creationId xmlns:a16="http://schemas.microsoft.com/office/drawing/2014/main" xmlns="" id="{FB12CFFF-BAB6-4DD6-8E3F-26EF20B3602E}"/>
                </a:ext>
              </a:extLst>
            </p:cNvPr>
            <p:cNvSpPr/>
            <p:nvPr/>
          </p:nvSpPr>
          <p:spPr>
            <a:xfrm>
              <a:off x="4191000" y="3375660"/>
              <a:ext cx="1447800" cy="868680"/>
            </a:xfrm>
            <a:custGeom>
              <a:avLst/>
              <a:gdLst>
                <a:gd name="connsiteX0" fmla="*/ 0 w 1135380"/>
                <a:gd name="connsiteY0" fmla="*/ 472440 h 472440"/>
                <a:gd name="connsiteX1" fmla="*/ 1135380 w 1135380"/>
                <a:gd name="connsiteY1" fmla="*/ 0 h 472440"/>
                <a:gd name="connsiteX0" fmla="*/ 0 w 1135380"/>
                <a:gd name="connsiteY0" fmla="*/ 472440 h 472440"/>
                <a:gd name="connsiteX1" fmla="*/ 213360 w 1135380"/>
                <a:gd name="connsiteY1" fmla="*/ 388620 h 472440"/>
                <a:gd name="connsiteX2" fmla="*/ 1135380 w 1135380"/>
                <a:gd name="connsiteY2" fmla="*/ 0 h 472440"/>
                <a:gd name="connsiteX0" fmla="*/ 0 w 1447800"/>
                <a:gd name="connsiteY0" fmla="*/ 868680 h 868680"/>
                <a:gd name="connsiteX1" fmla="*/ 525780 w 1447800"/>
                <a:gd name="connsiteY1" fmla="*/ 38862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13360 w 1447800"/>
                <a:gd name="connsiteY1" fmla="*/ 43434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  <a:gd name="connsiteX0" fmla="*/ 0 w 1447800"/>
                <a:gd name="connsiteY0" fmla="*/ 868680 h 868680"/>
                <a:gd name="connsiteX1" fmla="*/ 259080 w 1447800"/>
                <a:gd name="connsiteY1" fmla="*/ 365760 h 868680"/>
                <a:gd name="connsiteX2" fmla="*/ 1447800 w 1447800"/>
                <a:gd name="connsiteY2" fmla="*/ 0 h 86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800" h="868680">
                  <a:moveTo>
                    <a:pt x="0" y="868680"/>
                  </a:moveTo>
                  <a:cubicBezTo>
                    <a:pt x="170180" y="807720"/>
                    <a:pt x="241300" y="655320"/>
                    <a:pt x="259080" y="365760"/>
                  </a:cubicBezTo>
                  <a:cubicBezTo>
                    <a:pt x="767080" y="673100"/>
                    <a:pt x="1244600" y="401320"/>
                    <a:pt x="1447800" y="0"/>
                  </a:cubicBezTo>
                </a:path>
              </a:pathLst>
            </a:cu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1" name="图片 3">
            <a:extLst>
              <a:ext uri="{FF2B5EF4-FFF2-40B4-BE49-F238E27FC236}">
                <a16:creationId xmlns:a16="http://schemas.microsoft.com/office/drawing/2014/main" xmlns="" id="{F25C36EF-D28A-460C-8211-2E6DA7B108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366" y="-85627"/>
            <a:ext cx="5153308" cy="51533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0165D2-B1D5-56B9-2B91-51A65EFFF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9994" y="1055609"/>
            <a:ext cx="4633362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27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128</Words>
  <Application>Microsoft Office PowerPoint</Application>
  <PresentationFormat>Custom</PresentationFormat>
  <Paragraphs>27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DIEP</cp:lastModifiedBy>
  <cp:revision>8</cp:revision>
  <dcterms:created xsi:type="dcterms:W3CDTF">2023-02-03T10:22:22Z</dcterms:created>
  <dcterms:modified xsi:type="dcterms:W3CDTF">2025-03-13T02:06:27Z</dcterms:modified>
</cp:coreProperties>
</file>