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453" r:id="rId2"/>
    <p:sldId id="455" r:id="rId3"/>
    <p:sldId id="434" r:id="rId4"/>
    <p:sldId id="458" r:id="rId5"/>
    <p:sldId id="431" r:id="rId6"/>
  </p:sldIdLst>
  <p:sldSz cx="16276638" cy="9144000"/>
  <p:notesSz cx="6858000" cy="9144000"/>
  <p:custDataLst>
    <p:tags r:id="rId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CCFFCC"/>
    <a:srgbClr val="FFDDDD"/>
    <a:srgbClr val="FFCCCC"/>
    <a:srgbClr val="FF7C80"/>
    <a:srgbClr val="FF0066"/>
    <a:srgbClr val="1CB2BE"/>
    <a:srgbClr val="0000CC"/>
    <a:srgbClr val="FF6600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86467" autoAdjust="0"/>
  </p:normalViewPr>
  <p:slideViewPr>
    <p:cSldViewPr>
      <p:cViewPr varScale="1">
        <p:scale>
          <a:sx n="42" d="100"/>
          <a:sy n="42" d="100"/>
        </p:scale>
        <p:origin x="996" y="4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 descr="Ảnh có chứa văn bản&#10;&#10;Mô tả được tạo tự động">
            <a:extLst>
              <a:ext uri="{FF2B5EF4-FFF2-40B4-BE49-F238E27FC236}">
                <a16:creationId xmlns:a16="http://schemas.microsoft.com/office/drawing/2014/main" id="{BCB99F87-ABE2-FE25-419A-9091EE5781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6256001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322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901320" y="1510926"/>
            <a:ext cx="4218049" cy="42127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2956423"/>
            <a:ext cx="18111893" cy="6187577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2788840" y="18334"/>
            <a:ext cx="13489269" cy="658752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13679320" y="6404525"/>
            <a:ext cx="1736452" cy="1665154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784707" y="2090615"/>
            <a:ext cx="4218049" cy="42127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3208812" y="-53911"/>
            <a:ext cx="13117578" cy="618737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9;p25"/>
          <p:cNvSpPr/>
          <p:nvPr userDrawn="1"/>
        </p:nvSpPr>
        <p:spPr>
          <a:xfrm>
            <a:off x="4083462" y="1639945"/>
            <a:ext cx="1049822" cy="1007986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15003942" y="4095493"/>
            <a:ext cx="915463" cy="843346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13581614" y="4584882"/>
            <a:ext cx="1316022" cy="121222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2626468" y="347701"/>
            <a:ext cx="555673" cy="533529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6444054" y="470613"/>
            <a:ext cx="3161543" cy="25218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6774864" y="625646"/>
            <a:ext cx="555673" cy="533529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7054985" y="2215641"/>
            <a:ext cx="892063" cy="1800533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8" name="Picture 17" descr="Logo, company name&#10;&#10;Description automatically generated">
            <a:extLst>
              <a:ext uri="{FF2B5EF4-FFF2-40B4-BE49-F238E27FC236}">
                <a16:creationId xmlns:a16="http://schemas.microsoft.com/office/drawing/2014/main" id="{865D6CC9-776C-FC68-65D2-22FEA20F5D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519" y="135765"/>
            <a:ext cx="1647189" cy="208335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D2AD4056-4787-88D0-DCBD-BD87C994B6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4070653"/>
            <a:ext cx="7075526" cy="2763760"/>
          </a:xfrm>
          <a:prstGeom prst="rect">
            <a:avLst/>
          </a:prstGeom>
        </p:spPr>
      </p:pic>
      <p:pic>
        <p:nvPicPr>
          <p:cNvPr id="2" name="Hình ảnh 1">
            <a:extLst>
              <a:ext uri="{FF2B5EF4-FFF2-40B4-BE49-F238E27FC236}">
                <a16:creationId xmlns:a16="http://schemas.microsoft.com/office/drawing/2014/main" id="{86E1F17C-80E7-AFC9-854C-4EF606E3461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950322" y="100190"/>
            <a:ext cx="8175192" cy="5002852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id="{92753DAA-CAF5-1FDD-28B6-3AC799673A0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27124" y="1068806"/>
            <a:ext cx="2816596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355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452129" y="378986"/>
            <a:ext cx="15372380" cy="8386032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799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452129" y="378986"/>
            <a:ext cx="15372380" cy="8386032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4" descr="A picture containing mirror&#10;&#10;Description automatically generated">
            <a:extLst>
              <a:ext uri="{FF2B5EF4-FFF2-40B4-BE49-F238E27FC236}">
                <a16:creationId xmlns:a16="http://schemas.microsoft.com/office/drawing/2014/main" id="{BAC734F8-EEB4-8896-BCDB-B4023C0B40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6180" y="-1053892"/>
            <a:ext cx="14706600" cy="9830407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0B7B37AC-A7B9-71B6-ECCD-8E835E18B9A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519" y="2667000"/>
            <a:ext cx="7132417" cy="569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1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452129" y="378986"/>
            <a:ext cx="15372380" cy="8386032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2B2C442D-FED9-FAB8-EC43-622E09F790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964" y="406401"/>
            <a:ext cx="16195899" cy="808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749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8AFFA05E-875C-CF57-095B-9048AEB234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46" y="0"/>
            <a:ext cx="14600146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317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:a16="http://schemas.microsoft.com/office/drawing/2014/main" id="{81CEEA49-E470-6D7C-4FDB-2A52BE2151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2" y="0"/>
            <a:ext cx="16256001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224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948084DF-5BD5-A066-6A4C-921D52AEBEE9}"/>
              </a:ext>
            </a:extLst>
          </p:cNvPr>
          <p:cNvSpPr txBox="1"/>
          <p:nvPr userDrawn="1"/>
        </p:nvSpPr>
        <p:spPr>
          <a:xfrm>
            <a:off x="0" y="-1728417"/>
            <a:ext cx="16276638" cy="58541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204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7382335F-7E46-6F42-09FA-A637CF25ABD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6216" y="25400"/>
            <a:ext cx="1030422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513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8" r:id="rId4"/>
    <p:sldLayoutId id="2147483664" r:id="rId5"/>
    <p:sldLayoutId id="2147483665" r:id="rId6"/>
    <p:sldLayoutId id="2147483666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-15081" y="7239000"/>
            <a:ext cx="10439400" cy="1160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VN-Anastasia" panose="020B0606040200020203" pitchFamily="34" charset="0"/>
                <a:ea typeface="+mn-ea"/>
                <a:cs typeface="Times New Roman" pitchFamily="18" charset="0"/>
              </a:rPr>
              <a:t>Nguy cơ ngộ độc thực phẩm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VN-Anastasia" panose="020B0606040200020203" pitchFamily="34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9706CFC3-E152-803E-5A0A-86F8ABD9D26C}"/>
              </a:ext>
            </a:extLst>
          </p:cNvPr>
          <p:cNvSpPr txBox="1"/>
          <p:nvPr/>
        </p:nvSpPr>
        <p:spPr>
          <a:xfrm>
            <a:off x="4252119" y="4724400"/>
            <a:ext cx="198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600">
                <a:solidFill>
                  <a:srgbClr val="FFFFFF"/>
                </a:solidFill>
                <a:latin typeface="HP-087" panose="020B0803050302020204" pitchFamily="34" charset="0"/>
              </a:rPr>
              <a:t>33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-087" panose="020B08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2366625"/>
      </p:ext>
    </p:extLst>
  </p:cSld>
  <p:clrMapOvr>
    <a:masterClrMapping/>
  </p:clrMapOvr>
  <p:transition spd="slow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92183B73-AE32-1B95-742D-93C8825421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349" y="0"/>
            <a:ext cx="8181334" cy="6588702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986464A3-A966-19E0-4569-A4017C4BF5CE}"/>
              </a:ext>
            </a:extLst>
          </p:cNvPr>
          <p:cNvSpPr txBox="1"/>
          <p:nvPr/>
        </p:nvSpPr>
        <p:spPr>
          <a:xfrm>
            <a:off x="6842919" y="2895600"/>
            <a:ext cx="5943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7C80"/>
                </a:solidFill>
                <a:effectLst/>
                <a:uLnTx/>
                <a:uFillTx/>
                <a:latin typeface="SVN-Ziclets" panose="02000603000000000000" pitchFamily="2" charset="0"/>
                <a:ea typeface="+mn-ea"/>
                <a:cs typeface="+mn-cs"/>
              </a:rPr>
              <a:t>SINH</a:t>
            </a:r>
            <a:r>
              <a:rPr kumimoji="0" lang="en-US" sz="60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SVN-Ziclets" panose="02000603000000000000" pitchFamily="2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effectLst/>
                <a:uLnTx/>
                <a:uFillTx/>
                <a:latin typeface="SVN-Ziclets" panose="02000603000000000000" pitchFamily="2" charset="0"/>
                <a:ea typeface="+mn-ea"/>
                <a:cs typeface="+mn-cs"/>
              </a:rPr>
              <a:t>HOẠT</a:t>
            </a:r>
            <a:r>
              <a:rPr kumimoji="0" lang="en-US" sz="60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SVN-Ziclets" panose="02000603000000000000" pitchFamily="2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/>
                <a:uLnTx/>
                <a:uFillTx/>
                <a:latin typeface="SVN-Ziclets" panose="02000603000000000000" pitchFamily="2" charset="0"/>
                <a:ea typeface="+mn-ea"/>
                <a:cs typeface="+mn-cs"/>
              </a:rPr>
              <a:t>Chủ </a:t>
            </a:r>
            <a:r>
              <a:rPr kumimoji="0" lang="en-US" sz="60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SVN-Ziclets" panose="02000603000000000000" pitchFamily="2" charset="0"/>
                <a:ea typeface="+mn-ea"/>
                <a:cs typeface="+mn-cs"/>
              </a:rPr>
              <a:t>ĐỀ</a:t>
            </a:r>
          </a:p>
        </p:txBody>
      </p:sp>
    </p:spTree>
    <p:extLst>
      <p:ext uri="{BB962C8B-B14F-4D97-AF65-F5344CB8AC3E}">
        <p14:creationId xmlns:p14="http://schemas.microsoft.com/office/powerpoint/2010/main" val="3935710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6">
            <a:extLst>
              <a:ext uri="{FF2B5EF4-FFF2-40B4-BE49-F238E27FC236}">
                <a16:creationId xmlns:a16="http://schemas.microsoft.com/office/drawing/2014/main" id="{12871689-E370-BEE3-F159-6AF6E9D3E112}"/>
              </a:ext>
            </a:extLst>
          </p:cNvPr>
          <p:cNvSpPr txBox="1"/>
          <p:nvPr/>
        </p:nvSpPr>
        <p:spPr>
          <a:xfrm>
            <a:off x="549113" y="1524000"/>
            <a:ext cx="8275006" cy="4620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7000"/>
              </a:lnSpc>
            </a:pPr>
            <a:r>
              <a:rPr lang="en-US" sz="3200" b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	Kể về một lần em (hoặc chứng kiến người khác) bị ngộ độc do ăn uống không an toàn theo gợi ý:</a:t>
            </a:r>
          </a:p>
          <a:p>
            <a:pPr>
              <a:lnSpc>
                <a:spcPct val="157000"/>
              </a:lnSpc>
            </a:pPr>
            <a:r>
              <a:rPr lang="en-US" sz="3200" b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Thực phẩm đã ăn;</a:t>
            </a:r>
          </a:p>
          <a:p>
            <a:pPr>
              <a:lnSpc>
                <a:spcPct val="157000"/>
              </a:lnSpc>
            </a:pPr>
            <a:r>
              <a:rPr lang="en-US" sz="3200" b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Những biểu hiện bị ngộ độc do ăn uống.</a:t>
            </a:r>
          </a:p>
        </p:txBody>
      </p:sp>
      <p:grpSp>
        <p:nvGrpSpPr>
          <p:cNvPr id="24" name="Nhóm 23">
            <a:extLst>
              <a:ext uri="{FF2B5EF4-FFF2-40B4-BE49-F238E27FC236}">
                <a16:creationId xmlns:a16="http://schemas.microsoft.com/office/drawing/2014/main" id="{E30359DE-9B6B-0723-CBB5-B13990534712}"/>
              </a:ext>
            </a:extLst>
          </p:cNvPr>
          <p:cNvGrpSpPr/>
          <p:nvPr/>
        </p:nvGrpSpPr>
        <p:grpSpPr>
          <a:xfrm>
            <a:off x="486305" y="355729"/>
            <a:ext cx="7347214" cy="1371719"/>
            <a:chOff x="486305" y="355729"/>
            <a:chExt cx="7347214" cy="1371719"/>
          </a:xfrm>
        </p:grpSpPr>
        <p:pic>
          <p:nvPicPr>
            <p:cNvPr id="23" name="Hình ảnh 22">
              <a:extLst>
                <a:ext uri="{FF2B5EF4-FFF2-40B4-BE49-F238E27FC236}">
                  <a16:creationId xmlns:a16="http://schemas.microsoft.com/office/drawing/2014/main" id="{62FA5AB5-5486-B6EF-8F8D-B2CDB5A070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8846" y="787587"/>
              <a:ext cx="6304673" cy="725487"/>
            </a:xfrm>
            <a:prstGeom prst="rect">
              <a:avLst/>
            </a:prstGeom>
          </p:spPr>
        </p:pic>
        <p:pic>
          <p:nvPicPr>
            <p:cNvPr id="6" name="Hình ảnh 5">
              <a:extLst>
                <a:ext uri="{FF2B5EF4-FFF2-40B4-BE49-F238E27FC236}">
                  <a16:creationId xmlns:a16="http://schemas.microsoft.com/office/drawing/2014/main" id="{752889A2-5252-1930-44FA-EEFFFCE1C4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78" b="90222" l="2803" r="26242">
                          <a14:foregroundMark x1="26369" y1="38222" x2="26369" y2="38222"/>
                          <a14:foregroundMark x1="24331" y1="90222" x2="24331" y2="90222"/>
                        </a14:backgroundRemoval>
                      </a14:imgEffect>
                    </a14:imgLayer>
                  </a14:imgProps>
                </a:ext>
              </a:extLst>
            </a:blip>
            <a:srcRect r="71340"/>
            <a:stretch/>
          </p:blipFill>
          <p:spPr>
            <a:xfrm>
              <a:off x="486305" y="355729"/>
              <a:ext cx="1371600" cy="1371719"/>
            </a:xfrm>
            <a:prstGeom prst="rect">
              <a:avLst/>
            </a:prstGeom>
          </p:spPr>
        </p:pic>
      </p:grp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326D8326-E604-659B-033F-82C383959E0F}"/>
              </a:ext>
            </a:extLst>
          </p:cNvPr>
          <p:cNvSpPr txBox="1"/>
          <p:nvPr/>
        </p:nvSpPr>
        <p:spPr>
          <a:xfrm>
            <a:off x="1621065" y="862304"/>
            <a:ext cx="6212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Nguy cơ ngộ độc thực phẩm</a:t>
            </a:r>
          </a:p>
        </p:txBody>
      </p:sp>
      <p:grpSp>
        <p:nvGrpSpPr>
          <p:cNvPr id="16" name="Nhóm 15">
            <a:extLst>
              <a:ext uri="{FF2B5EF4-FFF2-40B4-BE49-F238E27FC236}">
                <a16:creationId xmlns:a16="http://schemas.microsoft.com/office/drawing/2014/main" id="{DBFEDAE9-EFA0-A102-BE03-55DA0A3DA0B6}"/>
              </a:ext>
            </a:extLst>
          </p:cNvPr>
          <p:cNvGrpSpPr/>
          <p:nvPr/>
        </p:nvGrpSpPr>
        <p:grpSpPr>
          <a:xfrm>
            <a:off x="-6981" y="6395625"/>
            <a:ext cx="5851200" cy="2672175"/>
            <a:chOff x="1118911" y="5693768"/>
            <a:chExt cx="6803553" cy="3107105"/>
          </a:xfrm>
        </p:grpSpPr>
        <p:pic>
          <p:nvPicPr>
            <p:cNvPr id="17" name="Hình ảnh 16">
              <a:extLst>
                <a:ext uri="{FF2B5EF4-FFF2-40B4-BE49-F238E27FC236}">
                  <a16:creationId xmlns:a16="http://schemas.microsoft.com/office/drawing/2014/main" id="{A73F9C19-8FB8-C57A-5DF9-06AF898321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8911" y="5693768"/>
              <a:ext cx="3888478" cy="3107105"/>
            </a:xfrm>
            <a:prstGeom prst="rect">
              <a:avLst/>
            </a:prstGeom>
          </p:spPr>
        </p:pic>
        <p:sp>
          <p:nvSpPr>
            <p:cNvPr id="18" name="Bong bóng Ý nghĩ: Hình đám mây 17">
              <a:extLst>
                <a:ext uri="{FF2B5EF4-FFF2-40B4-BE49-F238E27FC236}">
                  <a16:creationId xmlns:a16="http://schemas.microsoft.com/office/drawing/2014/main" id="{71B5E487-ACEC-EEDA-F35B-6A62BFAAC2B9}"/>
                </a:ext>
              </a:extLst>
            </p:cNvPr>
            <p:cNvSpPr/>
            <p:nvPr/>
          </p:nvSpPr>
          <p:spPr>
            <a:xfrm>
              <a:off x="4153737" y="5905050"/>
              <a:ext cx="3768727" cy="1334980"/>
            </a:xfrm>
            <a:prstGeom prst="cloudCallout">
              <a:avLst>
                <a:gd name="adj1" fmla="val -61187"/>
                <a:gd name="adj2" fmla="val 18049"/>
              </a:avLst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>
                  <a:solidFill>
                    <a:srgbClr val="C0000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Hoạt động nhóm</a:t>
              </a: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74094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711FC71F-6B93-4277-3216-0C2781C435E4}"/>
              </a:ext>
            </a:extLst>
          </p:cNvPr>
          <p:cNvSpPr txBox="1"/>
          <p:nvPr/>
        </p:nvSpPr>
        <p:spPr>
          <a:xfrm rot="21168755">
            <a:off x="1485027" y="3416075"/>
            <a:ext cx="97525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ln w="28575">
                  <a:solidFill>
                    <a:srgbClr val="00B050"/>
                  </a:solidFill>
                </a:ln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Trao đổi với bố mẹ và người thân về các nguy cơ do ăn uống không đảm bảo an toàn, vệ sinh.</a:t>
            </a:r>
          </a:p>
        </p:txBody>
      </p:sp>
    </p:spTree>
    <p:extLst>
      <p:ext uri="{BB962C8B-B14F-4D97-AF65-F5344CB8AC3E}">
        <p14:creationId xmlns:p14="http://schemas.microsoft.com/office/powerpoint/2010/main" val="3029012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155FBEBD-DAA4-FE1E-C632-C0FBDAA4FC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319" y="914400"/>
            <a:ext cx="8025572" cy="3533949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96D00313-D085-3042-F051-8BCC1D3F2F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7235" y="4080907"/>
            <a:ext cx="4321693" cy="4013319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870294A9-D6A8-F4C9-087B-46E592E2C8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119" y="2697997"/>
            <a:ext cx="10748963" cy="7978120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70EB8BCD-4AB8-24C9-6C75-B914F0A076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36450" y="3564770"/>
            <a:ext cx="4541731" cy="452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10939</TotalTime>
  <Words>87</Words>
  <Application>Microsoft Office PowerPoint</Application>
  <PresentationFormat>Custom</PresentationFormat>
  <Paragraphs>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AvantGarde</vt:lpstr>
      <vt:lpstr>HP-087</vt:lpstr>
      <vt:lpstr>SVN-Anastasia</vt:lpstr>
      <vt:lpstr>SVN-Ziclets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9Slide.vn</dc:subject>
  <dc:creator>MY PC</dc:creator>
  <dc:description>9Slide.vn</dc:description>
  <cp:lastModifiedBy>Administrator</cp:lastModifiedBy>
  <cp:revision>1226</cp:revision>
  <dcterms:created xsi:type="dcterms:W3CDTF">2008-09-09T22:52:10Z</dcterms:created>
  <dcterms:modified xsi:type="dcterms:W3CDTF">2025-04-21T07:18:34Z</dcterms:modified>
  <cp:category>9Slide.vn</cp:category>
</cp:coreProperties>
</file>