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90" r:id="rId2"/>
    <p:sldId id="473" r:id="rId3"/>
    <p:sldId id="469" r:id="rId4"/>
    <p:sldId id="477" r:id="rId5"/>
    <p:sldId id="475" r:id="rId6"/>
    <p:sldId id="491" r:id="rId7"/>
    <p:sldId id="492" r:id="rId8"/>
    <p:sldId id="493" r:id="rId9"/>
    <p:sldId id="480" r:id="rId10"/>
    <p:sldId id="494" r:id="rId11"/>
    <p:sldId id="495" r:id="rId12"/>
    <p:sldId id="496" r:id="rId13"/>
    <p:sldId id="4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5079-7E9E-4162-AF63-E8CCF3847F6C}"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F099-233E-4F72-B06A-96CEA6031E39}" type="slidenum">
              <a:rPr lang="en-US" smtClean="0"/>
              <a:t>‹#›</a:t>
            </a:fld>
            <a:endParaRPr lang="en-US"/>
          </a:p>
        </p:txBody>
      </p:sp>
    </p:spTree>
    <p:extLst>
      <p:ext uri="{BB962C8B-B14F-4D97-AF65-F5344CB8AC3E}">
        <p14:creationId xmlns:p14="http://schemas.microsoft.com/office/powerpoint/2010/main" val="259555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6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29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5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0C9CE-13D0-4B4F-C596-CE43D6C45A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14DFF24-44BB-A503-8E0F-2994FB25F7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2EBC48A-10D7-DCFC-FCEA-A9BF8012A94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5" name="Footer Placeholder 4">
            <a:extLst>
              <a:ext uri="{FF2B5EF4-FFF2-40B4-BE49-F238E27FC236}">
                <a16:creationId xmlns:a16="http://schemas.microsoft.com/office/drawing/2014/main" xmlns="" id="{D4ECB6A9-FD5B-F052-F410-2C519FB84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3423D7B-549E-6CA2-7DF7-1E9AC8BB4D6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95627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C5D1E-017A-F50B-2F9C-1416162715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53D14A-13FF-94C8-E1E0-EAC0D2043C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AE8C83-3DE3-0958-4205-3D5303E75E6F}"/>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5" name="Footer Placeholder 4">
            <a:extLst>
              <a:ext uri="{FF2B5EF4-FFF2-40B4-BE49-F238E27FC236}">
                <a16:creationId xmlns:a16="http://schemas.microsoft.com/office/drawing/2014/main" xmlns="" id="{70060CCD-3099-862A-FE61-B3FE396A6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9930C7-0ACA-E637-61C7-A989724B5D83}"/>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740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369FDE-88AA-EE57-0BA7-3452D57FCD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024066-7EB4-BFEA-4414-B561F799D9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4A13A-13C1-4178-5C0D-618FED88B739}"/>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5" name="Footer Placeholder 4">
            <a:extLst>
              <a:ext uri="{FF2B5EF4-FFF2-40B4-BE49-F238E27FC236}">
                <a16:creationId xmlns:a16="http://schemas.microsoft.com/office/drawing/2014/main" xmlns="" id="{CBEAB630-AFA2-B3F7-2408-A565E708B9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0F64F8-493D-C0BE-9CE0-D2AE0A4AB37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320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0241F-4783-5C82-8C53-1BECE53E87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3F13AB-F0EA-6686-2A05-31479C5C9A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DF3932-FD04-C495-6168-F5975A70FB9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5" name="Footer Placeholder 4">
            <a:extLst>
              <a:ext uri="{FF2B5EF4-FFF2-40B4-BE49-F238E27FC236}">
                <a16:creationId xmlns:a16="http://schemas.microsoft.com/office/drawing/2014/main" xmlns="" id="{8AF6278F-A4A7-6531-2B33-51D361FF2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587CF5B-5A92-568B-CBA9-EBC6BD70D390}"/>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8103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41004-36AE-34CD-FF6E-FAF6B5AEBFA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4433DAE-73CC-FFA6-7533-5280F21AEB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D6C156-327C-EA7D-8F76-A4D78D79AA14}"/>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5" name="Footer Placeholder 4">
            <a:extLst>
              <a:ext uri="{FF2B5EF4-FFF2-40B4-BE49-F238E27FC236}">
                <a16:creationId xmlns:a16="http://schemas.microsoft.com/office/drawing/2014/main" xmlns="" id="{51F304C6-156E-C433-23F4-7B98FAC8B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D04641B-BDBE-141E-EF6B-D8B9F0D686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42823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C5630-C90A-DDFD-978B-AF332E94D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F6CB37-F7F9-E673-FB65-617AE43E7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333FF0F-7D6D-D5D7-0C91-0602DEAA7E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DE3B8AB-81DB-CFD7-7FF5-18AD3911A9FE}"/>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6" name="Footer Placeholder 5">
            <a:extLst>
              <a:ext uri="{FF2B5EF4-FFF2-40B4-BE49-F238E27FC236}">
                <a16:creationId xmlns:a16="http://schemas.microsoft.com/office/drawing/2014/main" xmlns="" id="{DDDD79C0-1636-265E-D52C-D529A66BF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3107715-BEA6-5932-80DA-869B8E16974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15672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D3B28-364C-3096-DE4A-7A09CA5A4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CEBB-A851-E3BC-F085-089425573B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88F087-30E6-B519-6DCD-449B5A9FB7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5A3027-7635-B47D-DA4D-CF1413B9D9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0C74E52-461F-7571-F336-410D4258D3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9B4A9B-8589-CA4F-2D00-0DB9FDF55BEC}"/>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8" name="Footer Placeholder 7">
            <a:extLst>
              <a:ext uri="{FF2B5EF4-FFF2-40B4-BE49-F238E27FC236}">
                <a16:creationId xmlns:a16="http://schemas.microsoft.com/office/drawing/2014/main" xmlns="" id="{7066975C-A33F-434E-FDA6-88E4F57CA7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844129FA-6AAA-B13C-C854-9C62B82A6C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0512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6ABBD-2A73-87D7-89EE-8B49C46806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798EBC-C8FD-2FCD-0C53-4C1D0DCA0B7A}"/>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4" name="Footer Placeholder 3">
            <a:extLst>
              <a:ext uri="{FF2B5EF4-FFF2-40B4-BE49-F238E27FC236}">
                <a16:creationId xmlns:a16="http://schemas.microsoft.com/office/drawing/2014/main" xmlns="" id="{E5E53163-AE3E-96BB-7B03-13BA69C11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995D4A6-9E71-81FE-D21B-7A64CA4B12F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6188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43B2B0-D63F-1213-6B9C-51E54682EC8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3" name="Footer Placeholder 2">
            <a:extLst>
              <a:ext uri="{FF2B5EF4-FFF2-40B4-BE49-F238E27FC236}">
                <a16:creationId xmlns:a16="http://schemas.microsoft.com/office/drawing/2014/main" xmlns="" id="{8ECF8C0C-D0AB-D6D3-12E7-F7B5F39900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3BE3E04C-6801-3FE7-35DC-1296B914039C}"/>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3855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6D7E0-E73F-8D15-4E0A-9CB2742E3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A0D9A2-06C9-B36E-F89B-E3F1D0F074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D0332B-FA8A-FF9C-BABB-718ED52512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A145D1-AFC8-9020-1E33-A901CFFF165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6" name="Footer Placeholder 5">
            <a:extLst>
              <a:ext uri="{FF2B5EF4-FFF2-40B4-BE49-F238E27FC236}">
                <a16:creationId xmlns:a16="http://schemas.microsoft.com/office/drawing/2014/main" xmlns="" id="{3F5F3E76-D093-0E52-18AA-050D777A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893BA2C-CB8C-CFB0-E08C-71C3602CDD6A}"/>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5309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685D0-A0AB-6FEA-C734-2BE0BBBC59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332E97-922B-499B-8FC9-2721662193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8949D44-6795-3877-CDCD-E22A18963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7995DD-131A-3410-03FA-B385C00CBFC2}"/>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3/12/2025</a:t>
            </a:fld>
            <a:endParaRPr lang="en-US"/>
          </a:p>
        </p:txBody>
      </p:sp>
      <p:sp>
        <p:nvSpPr>
          <p:cNvPr id="6" name="Footer Placeholder 5">
            <a:extLst>
              <a:ext uri="{FF2B5EF4-FFF2-40B4-BE49-F238E27FC236}">
                <a16:creationId xmlns:a16="http://schemas.microsoft.com/office/drawing/2014/main" xmlns="" id="{41B2FA2B-FCD2-2F4F-DE6F-06DCCA978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21FB525-A578-7FA1-A86B-A335A5D47F64}"/>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8677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B122685E-8DA9-C905-F7A2-11B6D1781BD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1" y="257174"/>
            <a:ext cx="1190625" cy="1190625"/>
          </a:xfrm>
          <a:prstGeom prst="rect">
            <a:avLst/>
          </a:prstGeom>
        </p:spPr>
      </p:pic>
    </p:spTree>
    <p:extLst>
      <p:ext uri="{BB962C8B-B14F-4D97-AF65-F5344CB8AC3E}">
        <p14:creationId xmlns:p14="http://schemas.microsoft.com/office/powerpoint/2010/main" val="20604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23.png"/><Relationship Id="rId1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xmlns=""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xmlns="" id="{21109FC4-906D-D75C-7AED-7C945302F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xmlns=""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xmlns=""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862A63D2-A72D-A1E8-9BBA-B08F52BDA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xmlns="" id="{70AA1532-F0CF-8F83-9FD4-79A124E46A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xmlns="" id="{478F2769-D000-208C-D45F-57C1BF5454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2" name="TextBox 21">
            <a:extLst>
              <a:ext uri="{FF2B5EF4-FFF2-40B4-BE49-F238E27FC236}">
                <a16:creationId xmlns:a16="http://schemas.microsoft.com/office/drawing/2014/main" xmlns="" id="{041D44D3-7041-CDE3-AF60-8672DC0F0914}"/>
              </a:ext>
            </a:extLst>
          </p:cNvPr>
          <p:cNvSpPr txBox="1"/>
          <p:nvPr/>
        </p:nvSpPr>
        <p:spPr>
          <a:xfrm>
            <a:off x="2377581" y="2693468"/>
            <a:ext cx="765224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tin</a:t>
            </a:r>
          </a:p>
        </p:txBody>
      </p:sp>
      <p:sp>
        <p:nvSpPr>
          <p:cNvPr id="23" name="TextBox 22">
            <a:extLst>
              <a:ext uri="{FF2B5EF4-FFF2-40B4-BE49-F238E27FC236}">
                <a16:creationId xmlns:a16="http://schemas.microsoft.com/office/drawing/2014/main" xmlns="" id="{9C2A888D-D109-16EC-5406-B7649999D934}"/>
              </a:ext>
            </a:extLst>
          </p:cNvPr>
          <p:cNvSpPr txBox="1"/>
          <p:nvPr/>
        </p:nvSpPr>
        <p:spPr>
          <a:xfrm>
            <a:off x="2299695" y="1064165"/>
            <a:ext cx="801680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Thứ</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ngày</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tháng</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năm</a:t>
            </a:r>
            <a:r>
              <a:rPr kumimoji="0" lang="en-US" sz="3500" b="1" i="0" u="none" strike="noStrike" kern="1200" cap="none" spc="0" normalizeH="0" noProof="0" dirty="0"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 2025</a:t>
            </a:r>
            <a:endParaRPr kumimoji="0" lang="en-US" sz="35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endParaRPr>
          </a:p>
        </p:txBody>
      </p:sp>
      <p:pic>
        <p:nvPicPr>
          <p:cNvPr id="6" name="Picture 5">
            <a:extLst>
              <a:ext uri="{FF2B5EF4-FFF2-40B4-BE49-F238E27FC236}">
                <a16:creationId xmlns:a16="http://schemas.microsoft.com/office/drawing/2014/main" xmlns="" id="{AADDFE1E-DAE7-F34D-FD36-3A7768F37B33}"/>
              </a:ext>
            </a:extLst>
          </p:cNvPr>
          <p:cNvPicPr>
            <a:picLocks noChangeAspect="1"/>
          </p:cNvPicPr>
          <p:nvPr/>
        </p:nvPicPr>
        <p:blipFill>
          <a:blip r:embed="rId8"/>
          <a:stretch>
            <a:fillRect/>
          </a:stretch>
        </p:blipFill>
        <p:spPr>
          <a:xfrm>
            <a:off x="4486890" y="1816193"/>
            <a:ext cx="3389670" cy="768163"/>
          </a:xfrm>
          <a:prstGeom prst="rect">
            <a:avLst/>
          </a:prstGeom>
        </p:spPr>
      </p:pic>
    </p:spTree>
    <p:extLst>
      <p:ext uri="{BB962C8B-B14F-4D97-AF65-F5344CB8AC3E}">
        <p14:creationId xmlns:p14="http://schemas.microsoft.com/office/powerpoint/2010/main" val="8961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p:cTn id="3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F9E106FA-A146-6D88-657B-5C7156DCC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3" name="TextBox 2">
            <a:extLst>
              <a:ext uri="{FF2B5EF4-FFF2-40B4-BE49-F238E27FC236}">
                <a16:creationId xmlns:a16="http://schemas.microsoft.com/office/drawing/2014/main" xmlns="" id="{0F3193EC-79DA-928B-F5CC-E4DEA7A72D0F}"/>
              </a:ext>
            </a:extLst>
          </p:cNvPr>
          <p:cNvSpPr txBox="1"/>
          <p:nvPr/>
        </p:nvSpPr>
        <p:spPr>
          <a:xfrm>
            <a:off x="514350" y="2204453"/>
            <a:ext cx="8829674" cy="3539430"/>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Bản tin phát động phong trào “Làm sạch đường làng ngõ xóm”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Chủ nhật, phong trào “Làm sạch đường làng ngõ xóm” bắt đầu từ 9 giờ đến 11 giờ, ngày 22 tháng 4 năm 2022. </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hộ gia đình sẽ tiến hành dọn dẹp khu vực đường, ngõ trước cổng nhà mình. Hưởng ứng phong trào “Làm sạch đường làng ngõ xóm” giúp bảo vệ khu phố luôn sạch sẽ, góp phần bảo vệ môi trường.</a:t>
            </a:r>
          </a:p>
        </p:txBody>
      </p:sp>
      <p:pic>
        <p:nvPicPr>
          <p:cNvPr id="4" name="Picture 3">
            <a:extLst>
              <a:ext uri="{FF2B5EF4-FFF2-40B4-BE49-F238E27FC236}">
                <a16:creationId xmlns:a16="http://schemas.microsoft.com/office/drawing/2014/main" xmlns="" id="{2B1809B3-43A6-578B-9315-F44ABB273F5C}"/>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3502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7B839910-4578-7414-AC1A-602E371F4577}"/>
                </a:ext>
              </a:extLst>
            </p:cNvPr>
            <p:cNvSpPr txBox="1"/>
            <p:nvPr/>
          </p:nvSpPr>
          <p:spPr>
            <a:xfrm>
              <a:off x="3101013" y="3094864"/>
              <a:ext cx="6155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en-US" sz="6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xmlns=""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829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2" name="Group 1">
            <a:extLst>
              <a:ext uri="{FF2B5EF4-FFF2-40B4-BE49-F238E27FC236}">
                <a16:creationId xmlns:a16="http://schemas.microsoft.com/office/drawing/2014/main" xmlns="" id="{34F1D9F1-7A45-533B-F343-2F72B9E09498}"/>
              </a:ext>
            </a:extLst>
          </p:cNvPr>
          <p:cNvGrpSpPr/>
          <p:nvPr/>
        </p:nvGrpSpPr>
        <p:grpSpPr>
          <a:xfrm>
            <a:off x="715619" y="0"/>
            <a:ext cx="10774017" cy="1850140"/>
            <a:chOff x="4707180" y="2523809"/>
            <a:chExt cx="3288799" cy="1850140"/>
          </a:xfrm>
        </p:grpSpPr>
        <p:pic>
          <p:nvPicPr>
            <p:cNvPr id="4" name="Picture 3" descr="Text, whiteboard&#10;&#10;Description automatically generated">
              <a:extLst>
                <a:ext uri="{FF2B5EF4-FFF2-40B4-BE49-F238E27FC236}">
                  <a16:creationId xmlns:a16="http://schemas.microsoft.com/office/drawing/2014/main" xmlns=""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180" y="2523809"/>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xmlns="" id="{341DCE83-EFB5-B3A7-99AB-8F7AB84B9020}"/>
                </a:ext>
              </a:extLst>
            </p:cNvPr>
            <p:cNvSpPr txBox="1"/>
            <p:nvPr/>
          </p:nvSpPr>
          <p:spPr>
            <a:xfrm>
              <a:off x="4984673" y="2867427"/>
              <a:ext cx="278219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0" dirty="0">
                  <a:solidFill>
                    <a:srgbClr val="FF0000"/>
                  </a:solidFill>
                  <a:effectLst/>
                  <a:latin typeface="Calibri" panose="020F0502020204030204" pitchFamily="34" charset="0"/>
                  <a:cs typeface="Calibri" panose="020F0502020204030204" pitchFamily="34" charset="0"/>
                </a:rPr>
                <a:t>Tìm đọc bài văn, bài thơ về đồ vật thông minh giúp con người trong công việc.</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xmlns="" id="{85D9EC8E-8005-EE52-802B-68FB85984FEA}"/>
              </a:ext>
            </a:extLst>
          </p:cNvPr>
          <p:cNvPicPr>
            <a:picLocks noChangeAspect="1"/>
          </p:cNvPicPr>
          <p:nvPr/>
        </p:nvPicPr>
        <p:blipFill>
          <a:blip r:embed="rId5"/>
          <a:stretch>
            <a:fillRect/>
          </a:stretch>
        </p:blipFill>
        <p:spPr>
          <a:xfrm>
            <a:off x="2086181" y="1904171"/>
            <a:ext cx="7464751" cy="455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xmlns=""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xmlns=""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Tạm</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biệt</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hẹn</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gặp</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lại</a:t>
              </a: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444008F0-BA31-FF1C-706E-5923C5AA3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264" y="588695"/>
            <a:ext cx="4506360" cy="6858000"/>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08307 -0.00439 L -0.96692 -0.03449 " pathEditMode="relative" rAng="0" ptsTypes="AA">
                                      <p:cBhvr>
                                        <p:cTn id="10"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7B839910-4578-7414-AC1A-602E371F4577}"/>
                </a:ext>
              </a:extLst>
            </p:cNvPr>
            <p:cNvSpPr txBox="1"/>
            <p:nvPr/>
          </p:nvSpPr>
          <p:spPr>
            <a:xfrm>
              <a:off x="2900988" y="2761489"/>
              <a:ext cx="615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Nhận biết các cách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xmlns=""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xmlns=""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xmlns="" id="{8C15A391-E10C-CF6C-1251-7DF20E7D4546}"/>
                </a:ext>
              </a:extLst>
            </p:cNvPr>
            <p:cNvSpPr txBox="1"/>
            <p:nvPr/>
          </p:nvSpPr>
          <p:spPr>
            <a:xfrm>
              <a:off x="2752746" y="762994"/>
              <a:ext cx="6532092" cy="1021881"/>
            </a:xfrm>
            <a:prstGeom prst="rect">
              <a:avLst/>
            </a:prstGeom>
            <a:noFill/>
          </p:spPr>
          <p:txBody>
            <a:bodyPr wrap="square" rtlCol="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1. </a:t>
              </a:r>
              <a:r>
                <a:rPr lang="vi-VN" sz="3200" b="1" dirty="0">
                  <a:effectLst/>
                  <a:latin typeface="Cambria" panose="02040503050406030204" pitchFamily="18" charset="0"/>
                  <a:ea typeface="Cambria" panose="02040503050406030204" pitchFamily="18" charset="0"/>
                </a:rPr>
                <a:t>Đọc bản tin sau và tìm thông tin ứng với các mục nêu bên dưới.  </a:t>
              </a:r>
              <a:endParaRPr lang="en-US" sz="32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xmlns="" id="{7AC6B337-F374-ACA7-A8DA-319FAF2A707D}"/>
              </a:ext>
            </a:extLst>
          </p:cNvPr>
          <p:cNvPicPr>
            <a:picLocks noChangeAspect="1"/>
          </p:cNvPicPr>
          <p:nvPr/>
        </p:nvPicPr>
        <p:blipFill>
          <a:blip r:embed="rId4"/>
          <a:stretch>
            <a:fillRect/>
          </a:stretch>
        </p:blipFill>
        <p:spPr>
          <a:xfrm>
            <a:off x="2281236" y="1241977"/>
            <a:ext cx="7409416" cy="464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xmlns="" id="{627A5EB7-FBE3-02A4-6085-953C9DC9A130}"/>
              </a:ext>
            </a:extLst>
          </p:cNvPr>
          <p:cNvGrpSpPr/>
          <p:nvPr/>
        </p:nvGrpSpPr>
        <p:grpSpPr>
          <a:xfrm>
            <a:off x="6930288" y="4790661"/>
            <a:ext cx="5261712" cy="1951760"/>
            <a:chOff x="2267850" y="553006"/>
            <a:chExt cx="5766879" cy="2223702"/>
          </a:xfrm>
        </p:grpSpPr>
        <p:grpSp>
          <p:nvGrpSpPr>
            <p:cNvPr id="5" name="Group 4">
              <a:extLst>
                <a:ext uri="{FF2B5EF4-FFF2-40B4-BE49-F238E27FC236}">
                  <a16:creationId xmlns:a16="http://schemas.microsoft.com/office/drawing/2014/main" xmlns="" id="{26394D2E-0FDF-CEFE-C95C-646E41CB127F}"/>
                </a:ext>
              </a:extLst>
            </p:cNvPr>
            <p:cNvGrpSpPr/>
            <p:nvPr/>
          </p:nvGrpSpPr>
          <p:grpSpPr>
            <a:xfrm>
              <a:off x="2267850" y="553006"/>
              <a:ext cx="2474781" cy="1729444"/>
              <a:chOff x="84595" y="2353938"/>
              <a:chExt cx="1726208" cy="1224000"/>
            </a:xfrm>
          </p:grpSpPr>
          <p:sp>
            <p:nvSpPr>
              <p:cNvPr id="6" name="Speech Bubble: Oval 5">
                <a:extLst>
                  <a:ext uri="{FF2B5EF4-FFF2-40B4-BE49-F238E27FC236}">
                    <a16:creationId xmlns:a16="http://schemas.microsoft.com/office/drawing/2014/main" xmlns="" id="{02DC463D-B868-7EE3-0541-758BD66B7B89}"/>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14D4BBC9-4597-9388-72CB-6B39D2426B56}"/>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đôi</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pic>
          <p:nvPicPr>
            <p:cNvPr id="12" name="Picture 11" descr="A picture containing vector graphics&#10;&#10;Description automatically generated">
              <a:extLst>
                <a:ext uri="{FF2B5EF4-FFF2-40B4-BE49-F238E27FC236}">
                  <a16:creationId xmlns:a16="http://schemas.microsoft.com/office/drawing/2014/main" xmlns="" id="{6AA14A37-3142-B92A-1C8B-519B9E49B8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688" y="658999"/>
              <a:ext cx="2113084" cy="210136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E5ED32CB-47C3-8891-325C-76AF240E33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3712" y="592010"/>
              <a:ext cx="1491017" cy="2184698"/>
            </a:xfrm>
            <a:prstGeom prst="rect">
              <a:avLst/>
            </a:prstGeom>
          </p:spPr>
        </p:pic>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xmlns=""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xmlns=""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xmlns="" id="{82653AAE-3637-BA42-CCC0-27B8E1DEC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xmlns=""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xmlns=""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xmlns=""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xmlns="" id="{0116AC2A-3F20-D1AE-7892-5764C8129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xmlns="" id="{D71B3DEF-894D-A707-E445-FE34D7940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xmlns="" id="{4A7CC9C3-4ECC-9180-51EC-7FDA11B81F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2" name="Picture 1">
            <a:extLst>
              <a:ext uri="{FF2B5EF4-FFF2-40B4-BE49-F238E27FC236}">
                <a16:creationId xmlns:a16="http://schemas.microsoft.com/office/drawing/2014/main" xmlns=""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xmlns="" id="{99510215-4A08-5B9E-3993-CF0D3BC18C8E}"/>
              </a:ext>
            </a:extLst>
          </p:cNvPr>
          <p:cNvGrpSpPr/>
          <p:nvPr/>
        </p:nvGrpSpPr>
        <p:grpSpPr>
          <a:xfrm>
            <a:off x="6911485" y="1509717"/>
            <a:ext cx="5118041" cy="681033"/>
            <a:chOff x="2942745" y="811957"/>
            <a:chExt cx="6264686" cy="1248704"/>
          </a:xfrm>
          <a:solidFill>
            <a:srgbClr val="FFFF00"/>
          </a:solidFill>
        </p:grpSpPr>
        <p:sp>
          <p:nvSpPr>
            <p:cNvPr id="4" name="Rectangle: Rounded Corners 3">
              <a:extLst>
                <a:ext uri="{FF2B5EF4-FFF2-40B4-BE49-F238E27FC236}">
                  <a16:creationId xmlns:a16="http://schemas.microsoft.com/office/drawing/2014/main" xmlns="" id="{AEDED163-B339-3C78-9D90-18143BB690C0}"/>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xmlns="" id="{1BF88C9C-8618-FE6E-E5E4-CBA7C6A1337F}"/>
                </a:ext>
              </a:extLst>
            </p:cNvPr>
            <p:cNvSpPr txBox="1"/>
            <p:nvPr/>
          </p:nvSpPr>
          <p:spPr>
            <a:xfrm>
              <a:off x="3095505" y="864350"/>
              <a:ext cx="5932461" cy="9910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1.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Tên</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bảng</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tin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4" name="Straight Connector 13">
            <a:extLst>
              <a:ext uri="{FF2B5EF4-FFF2-40B4-BE49-F238E27FC236}">
                <a16:creationId xmlns:a16="http://schemas.microsoft.com/office/drawing/2014/main" xmlns="" id="{06A3A6E2-6265-33FF-3F58-AB4256959791}"/>
              </a:ext>
            </a:extLst>
          </p:cNvPr>
          <p:cNvCxnSpPr/>
          <p:nvPr/>
        </p:nvCxnSpPr>
        <p:spPr>
          <a:xfrm>
            <a:off x="1247775" y="1952625"/>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8FBF474-B4F7-60F8-0BF8-1A3D7E336A3C}"/>
              </a:ext>
            </a:extLst>
          </p:cNvPr>
          <p:cNvSpPr txBox="1"/>
          <p:nvPr/>
        </p:nvSpPr>
        <p:spPr>
          <a:xfrm>
            <a:off x="6534150" y="2276475"/>
            <a:ext cx="5600700" cy="523220"/>
          </a:xfrm>
          <a:prstGeom prst="rect">
            <a:avLst/>
          </a:prstGeom>
          <a:noFill/>
        </p:spPr>
        <p:txBody>
          <a:bodyPr wrap="square" rtlCol="0">
            <a:spAutoFit/>
          </a:bodyPr>
          <a:lstStyle/>
          <a:p>
            <a:r>
              <a:rPr lang="nl-NL"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 tin Giờ Trái Đất năm 2021</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xmlns="" id="{C088EDFF-CEB3-C853-AB96-4973B9CE8695}"/>
              </a:ext>
            </a:extLst>
          </p:cNvPr>
          <p:cNvGrpSpPr/>
          <p:nvPr/>
        </p:nvGrpSpPr>
        <p:grpSpPr>
          <a:xfrm>
            <a:off x="6873385" y="2805116"/>
            <a:ext cx="5118041" cy="1119183"/>
            <a:chOff x="2942745" y="811955"/>
            <a:chExt cx="6264686" cy="1716057"/>
          </a:xfrm>
          <a:solidFill>
            <a:srgbClr val="FFFF00"/>
          </a:solidFill>
        </p:grpSpPr>
        <p:sp>
          <p:nvSpPr>
            <p:cNvPr id="26" name="Rectangle: Rounded Corners 25">
              <a:extLst>
                <a:ext uri="{FF2B5EF4-FFF2-40B4-BE49-F238E27FC236}">
                  <a16:creationId xmlns:a16="http://schemas.microsoft.com/office/drawing/2014/main" xmlns="" id="{033C6A6C-F1BF-94CE-A326-430EACD3B8A9}"/>
                </a:ext>
              </a:extLst>
            </p:cNvPr>
            <p:cNvSpPr/>
            <p:nvPr/>
          </p:nvSpPr>
          <p:spPr>
            <a:xfrm>
              <a:off x="2942745" y="811955"/>
              <a:ext cx="6264686" cy="1716057"/>
            </a:xfrm>
            <a:custGeom>
              <a:avLst/>
              <a:gdLst>
                <a:gd name="connsiteX0" fmla="*/ 0 w 6264686"/>
                <a:gd name="connsiteY0" fmla="*/ 419078 h 1716057"/>
                <a:gd name="connsiteX1" fmla="*/ 419078 w 6264686"/>
                <a:gd name="connsiteY1" fmla="*/ 0 h 1716057"/>
                <a:gd name="connsiteX2" fmla="*/ 5845608 w 6264686"/>
                <a:gd name="connsiteY2" fmla="*/ 0 h 1716057"/>
                <a:gd name="connsiteX3" fmla="*/ 6264686 w 6264686"/>
                <a:gd name="connsiteY3" fmla="*/ 419078 h 1716057"/>
                <a:gd name="connsiteX4" fmla="*/ 6264686 w 6264686"/>
                <a:gd name="connsiteY4" fmla="*/ 1296979 h 1716057"/>
                <a:gd name="connsiteX5" fmla="*/ 5845608 w 6264686"/>
                <a:gd name="connsiteY5" fmla="*/ 1716057 h 1716057"/>
                <a:gd name="connsiteX6" fmla="*/ 419078 w 6264686"/>
                <a:gd name="connsiteY6" fmla="*/ 1716057 h 1716057"/>
                <a:gd name="connsiteX7" fmla="*/ 0 w 6264686"/>
                <a:gd name="connsiteY7" fmla="*/ 1296979 h 1716057"/>
                <a:gd name="connsiteX8" fmla="*/ 0 w 6264686"/>
                <a:gd name="connsiteY8" fmla="*/ 419078 h 1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716057" fill="none" extrusionOk="0">
                  <a:moveTo>
                    <a:pt x="0" y="419078"/>
                  </a:moveTo>
                  <a:cubicBezTo>
                    <a:pt x="-5214" y="205898"/>
                    <a:pt x="178634" y="-6044"/>
                    <a:pt x="419078" y="0"/>
                  </a:cubicBezTo>
                  <a:cubicBezTo>
                    <a:pt x="2514125" y="-35273"/>
                    <a:pt x="4108597" y="-144294"/>
                    <a:pt x="5845608" y="0"/>
                  </a:cubicBezTo>
                  <a:cubicBezTo>
                    <a:pt x="6106724" y="9029"/>
                    <a:pt x="6244950" y="170988"/>
                    <a:pt x="6264686" y="419078"/>
                  </a:cubicBezTo>
                  <a:cubicBezTo>
                    <a:pt x="6320684" y="601884"/>
                    <a:pt x="6284658" y="968402"/>
                    <a:pt x="6264686" y="1296979"/>
                  </a:cubicBezTo>
                  <a:cubicBezTo>
                    <a:pt x="6285826" y="1512443"/>
                    <a:pt x="6094522" y="1697124"/>
                    <a:pt x="5845608" y="1716057"/>
                  </a:cubicBezTo>
                  <a:cubicBezTo>
                    <a:pt x="4751854" y="1793582"/>
                    <a:pt x="2343236" y="1672354"/>
                    <a:pt x="419078" y="1716057"/>
                  </a:cubicBezTo>
                  <a:cubicBezTo>
                    <a:pt x="182672" y="1714684"/>
                    <a:pt x="-13103" y="1528250"/>
                    <a:pt x="0" y="1296979"/>
                  </a:cubicBezTo>
                  <a:cubicBezTo>
                    <a:pt x="-5833" y="1203838"/>
                    <a:pt x="-35009" y="781354"/>
                    <a:pt x="0" y="419078"/>
                  </a:cubicBezTo>
                  <a:close/>
                </a:path>
                <a:path w="6264686" h="1716057" stroke="0" extrusionOk="0">
                  <a:moveTo>
                    <a:pt x="0" y="419078"/>
                  </a:moveTo>
                  <a:cubicBezTo>
                    <a:pt x="-3394" y="175902"/>
                    <a:pt x="161042" y="21532"/>
                    <a:pt x="419078" y="0"/>
                  </a:cubicBezTo>
                  <a:cubicBezTo>
                    <a:pt x="2247781" y="-95379"/>
                    <a:pt x="4866422" y="58096"/>
                    <a:pt x="5845608" y="0"/>
                  </a:cubicBezTo>
                  <a:cubicBezTo>
                    <a:pt x="6065922" y="-7839"/>
                    <a:pt x="6227700" y="161047"/>
                    <a:pt x="6264686" y="419078"/>
                  </a:cubicBezTo>
                  <a:cubicBezTo>
                    <a:pt x="6266080" y="686027"/>
                    <a:pt x="6197327" y="895276"/>
                    <a:pt x="6264686" y="1296979"/>
                  </a:cubicBezTo>
                  <a:cubicBezTo>
                    <a:pt x="6283410" y="1506173"/>
                    <a:pt x="6064217" y="1703265"/>
                    <a:pt x="5845608" y="1716057"/>
                  </a:cubicBezTo>
                  <a:cubicBezTo>
                    <a:pt x="3442604" y="1656151"/>
                    <a:pt x="2241532" y="1798571"/>
                    <a:pt x="419078" y="1716057"/>
                  </a:cubicBezTo>
                  <a:cubicBezTo>
                    <a:pt x="153495" y="1724495"/>
                    <a:pt x="-14577" y="1543223"/>
                    <a:pt x="0" y="1296979"/>
                  </a:cubicBezTo>
                  <a:cubicBezTo>
                    <a:pt x="9441" y="1033631"/>
                    <a:pt x="-66670" y="532219"/>
                    <a:pt x="0" y="419078"/>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27" name="TextBox 26">
              <a:extLst>
                <a:ext uri="{FF2B5EF4-FFF2-40B4-BE49-F238E27FC236}">
                  <a16:creationId xmlns:a16="http://schemas.microsoft.com/office/drawing/2014/main" xmlns="" id="{DFA8FAAA-950C-96B9-F30D-6F2779DFDE4E}"/>
                </a:ext>
              </a:extLst>
            </p:cNvPr>
            <p:cNvSpPr txBox="1"/>
            <p:nvPr/>
          </p:nvSpPr>
          <p:spPr>
            <a:xfrm>
              <a:off x="3107164" y="981187"/>
              <a:ext cx="5932461" cy="14629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2. </a:t>
              </a:r>
              <a:r>
                <a:rPr lang="vi-VN"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Hoạt động được thông báo trong bản tin</a:t>
              </a:r>
              <a:endParaRPr kumimoji="0" lang="en-US" sz="2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a:extLst>
              <a:ext uri="{FF2B5EF4-FFF2-40B4-BE49-F238E27FC236}">
                <a16:creationId xmlns:a16="http://schemas.microsoft.com/office/drawing/2014/main" xmlns="" id="{AA9CF96B-9155-C70F-1362-0C0BC809F937}"/>
              </a:ext>
            </a:extLst>
          </p:cNvPr>
          <p:cNvSpPr txBox="1"/>
          <p:nvPr/>
        </p:nvSpPr>
        <p:spPr>
          <a:xfrm>
            <a:off x="7019925" y="4076700"/>
            <a:ext cx="5238750" cy="523220"/>
          </a:xfrm>
          <a:prstGeom prst="rect">
            <a:avLst/>
          </a:prstGeom>
          <a:noFill/>
        </p:spPr>
        <p:txBody>
          <a:bodyPr wrap="square" rtlCol="0">
            <a:spAutoFit/>
          </a:bodyPr>
          <a:lstStyle/>
          <a:p>
            <a:r>
              <a:rPr lang="nl-NL" sz="28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Giờ Trái Đất.</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5210175"/>
            <a:ext cx="12503852" cy="1744345"/>
          </a:xfrm>
          <a:prstGeom prst="rect">
            <a:avLst/>
          </a:prstGeom>
        </p:spPr>
      </p:pic>
      <p:pic>
        <p:nvPicPr>
          <p:cNvPr id="2" name="Picture 1">
            <a:extLst>
              <a:ext uri="{FF2B5EF4-FFF2-40B4-BE49-F238E27FC236}">
                <a16:creationId xmlns:a16="http://schemas.microsoft.com/office/drawing/2014/main" xmlns=""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xmlns="" id="{99510215-4A08-5B9E-3993-CF0D3BC18C8E}"/>
              </a:ext>
            </a:extLst>
          </p:cNvPr>
          <p:cNvGrpSpPr/>
          <p:nvPr/>
        </p:nvGrpSpPr>
        <p:grpSpPr>
          <a:xfrm>
            <a:off x="6911485" y="533400"/>
            <a:ext cx="5118041" cy="1294277"/>
            <a:chOff x="2942745" y="633394"/>
            <a:chExt cx="6264686" cy="1427267"/>
          </a:xfrm>
          <a:solidFill>
            <a:srgbClr val="FFFF00"/>
          </a:solidFill>
        </p:grpSpPr>
        <p:sp>
          <p:nvSpPr>
            <p:cNvPr id="4" name="Rectangle: Rounded Corners 3">
              <a:extLst>
                <a:ext uri="{FF2B5EF4-FFF2-40B4-BE49-F238E27FC236}">
                  <a16:creationId xmlns:a16="http://schemas.microsoft.com/office/drawing/2014/main" xmlns="" id="{AEDED163-B339-3C78-9D90-18143BB690C0}"/>
                </a:ext>
              </a:extLst>
            </p:cNvPr>
            <p:cNvSpPr/>
            <p:nvPr/>
          </p:nvSpPr>
          <p:spPr>
            <a:xfrm>
              <a:off x="2942745" y="633394"/>
              <a:ext cx="6264686" cy="1427267"/>
            </a:xfrm>
            <a:custGeom>
              <a:avLst/>
              <a:gdLst>
                <a:gd name="connsiteX0" fmla="*/ 0 w 6264686"/>
                <a:gd name="connsiteY0" fmla="*/ 348553 h 1427267"/>
                <a:gd name="connsiteX1" fmla="*/ 348553 w 6264686"/>
                <a:gd name="connsiteY1" fmla="*/ 0 h 1427267"/>
                <a:gd name="connsiteX2" fmla="*/ 5916133 w 6264686"/>
                <a:gd name="connsiteY2" fmla="*/ 0 h 1427267"/>
                <a:gd name="connsiteX3" fmla="*/ 6264686 w 6264686"/>
                <a:gd name="connsiteY3" fmla="*/ 348553 h 1427267"/>
                <a:gd name="connsiteX4" fmla="*/ 6264686 w 6264686"/>
                <a:gd name="connsiteY4" fmla="*/ 1078714 h 1427267"/>
                <a:gd name="connsiteX5" fmla="*/ 5916133 w 6264686"/>
                <a:gd name="connsiteY5" fmla="*/ 1427267 h 1427267"/>
                <a:gd name="connsiteX6" fmla="*/ 348553 w 6264686"/>
                <a:gd name="connsiteY6" fmla="*/ 1427267 h 1427267"/>
                <a:gd name="connsiteX7" fmla="*/ 0 w 6264686"/>
                <a:gd name="connsiteY7" fmla="*/ 1078714 h 1427267"/>
                <a:gd name="connsiteX8" fmla="*/ 0 w 626468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427267" fill="none" extrusionOk="0">
                  <a:moveTo>
                    <a:pt x="0" y="348553"/>
                  </a:moveTo>
                  <a:cubicBezTo>
                    <a:pt x="-4911" y="173261"/>
                    <a:pt x="128456" y="-18545"/>
                    <a:pt x="348553" y="0"/>
                  </a:cubicBezTo>
                  <a:cubicBezTo>
                    <a:pt x="1973464" y="-35273"/>
                    <a:pt x="3516371" y="-144294"/>
                    <a:pt x="5916133" y="0"/>
                  </a:cubicBezTo>
                  <a:cubicBezTo>
                    <a:pt x="6137579" y="8810"/>
                    <a:pt x="6240656" y="135792"/>
                    <a:pt x="6264686" y="348553"/>
                  </a:cubicBezTo>
                  <a:cubicBezTo>
                    <a:pt x="6300469" y="528407"/>
                    <a:pt x="6302208" y="951531"/>
                    <a:pt x="6264686" y="1078714"/>
                  </a:cubicBezTo>
                  <a:cubicBezTo>
                    <a:pt x="6293224" y="1249635"/>
                    <a:pt x="6128224" y="1406030"/>
                    <a:pt x="5916133" y="1427267"/>
                  </a:cubicBezTo>
                  <a:cubicBezTo>
                    <a:pt x="4645242" y="1504792"/>
                    <a:pt x="1512138" y="1383564"/>
                    <a:pt x="348553" y="1427267"/>
                  </a:cubicBezTo>
                  <a:cubicBezTo>
                    <a:pt x="135929" y="1421691"/>
                    <a:pt x="-27478" y="1270839"/>
                    <a:pt x="0" y="1078714"/>
                  </a:cubicBezTo>
                  <a:cubicBezTo>
                    <a:pt x="18108" y="856601"/>
                    <a:pt x="10490" y="458746"/>
                    <a:pt x="0" y="348553"/>
                  </a:cubicBezTo>
                  <a:close/>
                </a:path>
                <a:path w="6264686" h="1427267" stroke="0" extrusionOk="0">
                  <a:moveTo>
                    <a:pt x="0" y="348553"/>
                  </a:moveTo>
                  <a:cubicBezTo>
                    <a:pt x="-808" y="153261"/>
                    <a:pt x="147618" y="6831"/>
                    <a:pt x="348553" y="0"/>
                  </a:cubicBezTo>
                  <a:cubicBezTo>
                    <a:pt x="1177542" y="-95379"/>
                    <a:pt x="5322637" y="58096"/>
                    <a:pt x="5916133" y="0"/>
                  </a:cubicBezTo>
                  <a:cubicBezTo>
                    <a:pt x="6104506" y="-2906"/>
                    <a:pt x="6257968" y="151224"/>
                    <a:pt x="6264686" y="348553"/>
                  </a:cubicBezTo>
                  <a:cubicBezTo>
                    <a:pt x="6319217" y="585824"/>
                    <a:pt x="6239804" y="787468"/>
                    <a:pt x="6264686" y="1078714"/>
                  </a:cubicBezTo>
                  <a:cubicBezTo>
                    <a:pt x="6280231" y="1252738"/>
                    <a:pt x="6104187" y="1422837"/>
                    <a:pt x="5916133" y="1427267"/>
                  </a:cubicBezTo>
                  <a:cubicBezTo>
                    <a:pt x="5344946" y="1367361"/>
                    <a:pt x="1438828"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xmlns="" id="{1BF88C9C-8618-FE6E-E5E4-CBA7C6A1337F}"/>
                </a:ext>
              </a:extLst>
            </p:cNvPr>
            <p:cNvSpPr txBox="1"/>
            <p:nvPr/>
          </p:nvSpPr>
          <p:spPr>
            <a:xfrm>
              <a:off x="3118823" y="696292"/>
              <a:ext cx="5932461" cy="11879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Địa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xmlns="" id="{C8FBF474-B4F7-60F8-0BF8-1A3D7E336A3C}"/>
              </a:ext>
            </a:extLst>
          </p:cNvPr>
          <p:cNvSpPr txBox="1"/>
          <p:nvPr/>
        </p:nvSpPr>
        <p:spPr>
          <a:xfrm>
            <a:off x="6591300" y="1981200"/>
            <a:ext cx="5600700" cy="1200329"/>
          </a:xfrm>
          <a:prstGeom prst="rect">
            <a:avLst/>
          </a:prstGeom>
          <a:noFill/>
        </p:spPr>
        <p:txBody>
          <a:bodyPr wrap="square" rtlCol="0">
            <a:spAutoFit/>
          </a:bodyPr>
          <a:lstStyle/>
          <a:p>
            <a:pPr lvl="0" algn="just"/>
            <a:r>
              <a:rPr lang="nl-NL" sz="2400" b="1" dirty="0">
                <a:solidFill>
                  <a:srgbClr val="FF0000"/>
                </a:solidFill>
                <a:latin typeface="Tahoma" panose="020B0604030504040204" pitchFamily="34" charset="0"/>
                <a:ea typeface="Tahoma" panose="020B0604030504040204" pitchFamily="34" charset="0"/>
                <a:cs typeface="Tahoma" panose="020B0604030504040204" pitchFamily="34" charset="0"/>
              </a:rPr>
              <a:t>Tại Việt Nam, từ 20 giờ 30 phút đến 21 giờ 30 phút, ngày 27 tháng 3 năm 2021.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514AC197-68C1-4B00-2FB6-73B758AEC8B1}"/>
              </a:ext>
            </a:extLst>
          </p:cNvPr>
          <p:cNvCxnSpPr/>
          <p:nvPr/>
        </p:nvCxnSpPr>
        <p:spPr>
          <a:xfrm>
            <a:off x="2047875" y="2266950"/>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5096071-2C57-F899-78BB-73D7F5AD17F5}"/>
              </a:ext>
            </a:extLst>
          </p:cNvPr>
          <p:cNvCxnSpPr>
            <a:cxnSpLocks/>
          </p:cNvCxnSpPr>
          <p:nvPr/>
        </p:nvCxnSpPr>
        <p:spPr>
          <a:xfrm>
            <a:off x="723900" y="2543175"/>
            <a:ext cx="431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AB004A16-2215-A836-860D-69D24C278853}"/>
              </a:ext>
            </a:extLst>
          </p:cNvPr>
          <p:cNvGrpSpPr/>
          <p:nvPr/>
        </p:nvGrpSpPr>
        <p:grpSpPr>
          <a:xfrm>
            <a:off x="6457951" y="3190875"/>
            <a:ext cx="5543550" cy="676275"/>
            <a:chOff x="2690735" y="633394"/>
            <a:chExt cx="6785526" cy="1427267"/>
          </a:xfrm>
          <a:solidFill>
            <a:srgbClr val="FFFF00"/>
          </a:solidFill>
        </p:grpSpPr>
        <p:sp>
          <p:nvSpPr>
            <p:cNvPr id="11" name="Rectangle: Rounded Corners 10">
              <a:extLst>
                <a:ext uri="{FF2B5EF4-FFF2-40B4-BE49-F238E27FC236}">
                  <a16:creationId xmlns:a16="http://schemas.microsoft.com/office/drawing/2014/main" xmlns="" id="{0BFC21B6-A4FA-8305-F23F-427491E615B8}"/>
                </a:ext>
              </a:extLst>
            </p:cNvPr>
            <p:cNvSpPr/>
            <p:nvPr/>
          </p:nvSpPr>
          <p:spPr>
            <a:xfrm>
              <a:off x="2690735" y="633394"/>
              <a:ext cx="6785526" cy="1427267"/>
            </a:xfrm>
            <a:custGeom>
              <a:avLst/>
              <a:gdLst>
                <a:gd name="connsiteX0" fmla="*/ 0 w 6785526"/>
                <a:gd name="connsiteY0" fmla="*/ 348553 h 1427267"/>
                <a:gd name="connsiteX1" fmla="*/ 348553 w 6785526"/>
                <a:gd name="connsiteY1" fmla="*/ 0 h 1427267"/>
                <a:gd name="connsiteX2" fmla="*/ 6436973 w 6785526"/>
                <a:gd name="connsiteY2" fmla="*/ 0 h 1427267"/>
                <a:gd name="connsiteX3" fmla="*/ 6785526 w 6785526"/>
                <a:gd name="connsiteY3" fmla="*/ 348553 h 1427267"/>
                <a:gd name="connsiteX4" fmla="*/ 6785526 w 6785526"/>
                <a:gd name="connsiteY4" fmla="*/ 1078714 h 1427267"/>
                <a:gd name="connsiteX5" fmla="*/ 6436973 w 6785526"/>
                <a:gd name="connsiteY5" fmla="*/ 1427267 h 1427267"/>
                <a:gd name="connsiteX6" fmla="*/ 348553 w 6785526"/>
                <a:gd name="connsiteY6" fmla="*/ 1427267 h 1427267"/>
                <a:gd name="connsiteX7" fmla="*/ 0 w 6785526"/>
                <a:gd name="connsiteY7" fmla="*/ 1078714 h 1427267"/>
                <a:gd name="connsiteX8" fmla="*/ 0 w 678552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526" h="1427267" fill="none" extrusionOk="0">
                  <a:moveTo>
                    <a:pt x="0" y="348553"/>
                  </a:moveTo>
                  <a:cubicBezTo>
                    <a:pt x="-4911" y="173261"/>
                    <a:pt x="128456" y="-18545"/>
                    <a:pt x="348553" y="0"/>
                  </a:cubicBezTo>
                  <a:cubicBezTo>
                    <a:pt x="2980943" y="-35273"/>
                    <a:pt x="3438723" y="-144294"/>
                    <a:pt x="6436973" y="0"/>
                  </a:cubicBezTo>
                  <a:cubicBezTo>
                    <a:pt x="6658419" y="8810"/>
                    <a:pt x="6761496" y="135792"/>
                    <a:pt x="6785526" y="348553"/>
                  </a:cubicBezTo>
                  <a:cubicBezTo>
                    <a:pt x="6821309" y="528407"/>
                    <a:pt x="6823048" y="951531"/>
                    <a:pt x="6785526" y="1078714"/>
                  </a:cubicBezTo>
                  <a:cubicBezTo>
                    <a:pt x="6814064" y="1249635"/>
                    <a:pt x="6649064" y="1406030"/>
                    <a:pt x="6436973" y="1427267"/>
                  </a:cubicBezTo>
                  <a:cubicBezTo>
                    <a:pt x="4912937" y="1504792"/>
                    <a:pt x="2096888" y="1383564"/>
                    <a:pt x="348553" y="1427267"/>
                  </a:cubicBezTo>
                  <a:cubicBezTo>
                    <a:pt x="135929" y="1421691"/>
                    <a:pt x="-27478" y="1270839"/>
                    <a:pt x="0" y="1078714"/>
                  </a:cubicBezTo>
                  <a:cubicBezTo>
                    <a:pt x="18108" y="856601"/>
                    <a:pt x="10490" y="458746"/>
                    <a:pt x="0" y="348553"/>
                  </a:cubicBezTo>
                  <a:close/>
                </a:path>
                <a:path w="6785526" h="1427267" stroke="0" extrusionOk="0">
                  <a:moveTo>
                    <a:pt x="0" y="348553"/>
                  </a:moveTo>
                  <a:cubicBezTo>
                    <a:pt x="-808" y="153261"/>
                    <a:pt x="147618" y="6831"/>
                    <a:pt x="348553" y="0"/>
                  </a:cubicBezTo>
                  <a:cubicBezTo>
                    <a:pt x="2479236" y="-95379"/>
                    <a:pt x="3937585" y="58096"/>
                    <a:pt x="6436973" y="0"/>
                  </a:cubicBezTo>
                  <a:cubicBezTo>
                    <a:pt x="6625346" y="-2906"/>
                    <a:pt x="6778808" y="151224"/>
                    <a:pt x="6785526" y="348553"/>
                  </a:cubicBezTo>
                  <a:cubicBezTo>
                    <a:pt x="6840057" y="585824"/>
                    <a:pt x="6760644" y="787468"/>
                    <a:pt x="6785526" y="1078714"/>
                  </a:cubicBezTo>
                  <a:cubicBezTo>
                    <a:pt x="6801071" y="1252738"/>
                    <a:pt x="6625027" y="1422837"/>
                    <a:pt x="6436973" y="1427267"/>
                  </a:cubicBezTo>
                  <a:cubicBezTo>
                    <a:pt x="4276949" y="1367361"/>
                    <a:pt x="1541837"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12" name="TextBox 11">
              <a:extLst>
                <a:ext uri="{FF2B5EF4-FFF2-40B4-BE49-F238E27FC236}">
                  <a16:creationId xmlns:a16="http://schemas.microsoft.com/office/drawing/2014/main" xmlns="" id="{3AC3580B-77E4-C700-995E-FC38A04F9D7A}"/>
                </a:ext>
              </a:extLst>
            </p:cNvPr>
            <p:cNvSpPr txBox="1"/>
            <p:nvPr/>
          </p:nvSpPr>
          <p:spPr>
            <a:xfrm>
              <a:off x="2815690" y="727803"/>
              <a:ext cx="6229188" cy="6448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6" name="Straight Connector 15">
            <a:extLst>
              <a:ext uri="{FF2B5EF4-FFF2-40B4-BE49-F238E27FC236}">
                <a16:creationId xmlns:a16="http://schemas.microsoft.com/office/drawing/2014/main" xmlns="" id="{92C47478-7DF3-0008-BC1E-996A4E740642}"/>
              </a:ext>
            </a:extLst>
          </p:cNvPr>
          <p:cNvCxnSpPr>
            <a:cxnSpLocks/>
          </p:cNvCxnSpPr>
          <p:nvPr/>
        </p:nvCxnSpPr>
        <p:spPr>
          <a:xfrm>
            <a:off x="752475" y="28003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A4606D27-3DE0-8116-0669-1ADE7096B07E}"/>
              </a:ext>
            </a:extLst>
          </p:cNvPr>
          <p:cNvSpPr txBox="1"/>
          <p:nvPr/>
        </p:nvSpPr>
        <p:spPr>
          <a:xfrm>
            <a:off x="6591300" y="4057650"/>
            <a:ext cx="5600700" cy="830997"/>
          </a:xfrm>
          <a:prstGeom prst="rect">
            <a:avLst/>
          </a:prstGeom>
          <a:noFill/>
        </p:spPr>
        <p:txBody>
          <a:bodyPr wrap="square" rtlCol="0">
            <a:spAutoFit/>
          </a:bodyPr>
          <a:lstStyle/>
          <a:p>
            <a:pPr lvl="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ác thiết bị điện đều được tắt trong Giờ Trái Đất.</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7B839910-4578-7414-AC1A-602E371F4577}"/>
                </a:ext>
              </a:extLst>
            </p:cNvPr>
            <p:cNvSpPr txBox="1"/>
            <p:nvPr/>
          </p:nvSpPr>
          <p:spPr>
            <a:xfrm>
              <a:off x="3124200" y="2761489"/>
              <a:ext cx="57054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 hành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xmlns=""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6214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xmlns=""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ea typeface="+mn-ea"/>
                <a:cs typeface="+mn-cs"/>
              </a:endParaRPr>
            </a:p>
          </p:txBody>
        </p:sp>
        <p:sp>
          <p:nvSpPr>
            <p:cNvPr id="44" name="TextBox 43">
              <a:extLst>
                <a:ext uri="{FF2B5EF4-FFF2-40B4-BE49-F238E27FC236}">
                  <a16:creationId xmlns:a16="http://schemas.microsoft.com/office/drawing/2014/main" xmlns="" id="{8C15A391-E10C-CF6C-1251-7DF20E7D4546}"/>
                </a:ext>
              </a:extLst>
            </p:cNvPr>
            <p:cNvSpPr txBox="1"/>
            <p:nvPr/>
          </p:nvSpPr>
          <p:spPr>
            <a:xfrm>
              <a:off x="2752746" y="762994"/>
              <a:ext cx="6532092" cy="104199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Cambria" panose="02040503050406030204" pitchFamily="18" charset="0"/>
                  <a:cs typeface="+mn-cs"/>
                </a:rPr>
                <a:t>2. </a:t>
              </a:r>
              <a:r>
                <a:rPr kumimoji="0" lang="vi-VN" sz="3200" b="1" i="0" u="none" strike="noStrike" kern="1200" cap="none" spc="0" normalizeH="0" baseline="0" noProof="0" dirty="0">
                  <a:ln>
                    <a:noFill/>
                  </a:ln>
                  <a:solidFill>
                    <a:prstClr val="black"/>
                  </a:solidFill>
                  <a:effectLst/>
                  <a:uLnTx/>
                  <a:uFillTx/>
                  <a:ea typeface="Cambria" panose="02040503050406030204" pitchFamily="18" charset="0"/>
                  <a:cs typeface="+mn-cs"/>
                </a:rPr>
                <a:t>Viết một bản tin về hoạt động giữ gìn vệ sinh môi trường.  </a:t>
              </a:r>
            </a:p>
          </p:txBody>
        </p:sp>
      </p:grpSp>
      <p:grpSp>
        <p:nvGrpSpPr>
          <p:cNvPr id="2" name="Group 1">
            <a:extLst>
              <a:ext uri="{FF2B5EF4-FFF2-40B4-BE49-F238E27FC236}">
                <a16:creationId xmlns:a16="http://schemas.microsoft.com/office/drawing/2014/main" xmlns="" id="{34F1D9F1-7A45-533B-F343-2F72B9E09498}"/>
              </a:ext>
            </a:extLst>
          </p:cNvPr>
          <p:cNvGrpSpPr/>
          <p:nvPr/>
        </p:nvGrpSpPr>
        <p:grpSpPr>
          <a:xfrm>
            <a:off x="1649896" y="1094695"/>
            <a:ext cx="3288799" cy="2575744"/>
            <a:chOff x="4579754" y="1778326"/>
            <a:chExt cx="3288799" cy="2575744"/>
          </a:xfrm>
        </p:grpSpPr>
        <p:pic>
          <p:nvPicPr>
            <p:cNvPr id="4" name="Picture 3" descr="Text, whiteboard&#10;&#10;Description automatically generated">
              <a:extLst>
                <a:ext uri="{FF2B5EF4-FFF2-40B4-BE49-F238E27FC236}">
                  <a16:creationId xmlns:a16="http://schemas.microsoft.com/office/drawing/2014/main" xmlns="" id="{76A72002-E237-A83C-FCEF-3042B126C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xmlns="" id="{341DCE83-EFB5-B3A7-99AB-8F7AB84B9020}"/>
                </a:ext>
              </a:extLst>
            </p:cNvPr>
            <p:cNvSpPr txBox="1"/>
            <p:nvPr/>
          </p:nvSpPr>
          <p:spPr>
            <a:xfrm>
              <a:off x="4948265" y="3165601"/>
              <a:ext cx="2782193" cy="707886"/>
            </a:xfrm>
            <a:prstGeom prst="rect">
              <a:avLst/>
            </a:prstGeom>
            <a:noFill/>
          </p:spPr>
          <p:txBody>
            <a:bodyPr wrap="square">
              <a:spAutoFit/>
            </a:bodyPr>
            <a:lstStyle/>
            <a:p>
              <a:pPr algn="ctr"/>
              <a:r>
                <a:rPr lang="en-US" sz="4000" b="1" dirty="0" err="1"/>
                <a:t>Tên</a:t>
              </a:r>
              <a:r>
                <a:rPr lang="en-US" sz="4000" b="1" dirty="0"/>
                <a:t> </a:t>
              </a:r>
              <a:r>
                <a:rPr lang="en-US" sz="4000" b="1" dirty="0" err="1"/>
                <a:t>bảng</a:t>
              </a:r>
              <a:r>
                <a:rPr lang="en-US" sz="4000" b="1" dirty="0"/>
                <a:t> tin</a:t>
              </a:r>
            </a:p>
          </p:txBody>
        </p:sp>
        <p:grpSp>
          <p:nvGrpSpPr>
            <p:cNvPr id="26" name="Group 25">
              <a:extLst>
                <a:ext uri="{FF2B5EF4-FFF2-40B4-BE49-F238E27FC236}">
                  <a16:creationId xmlns:a16="http://schemas.microsoft.com/office/drawing/2014/main" xmlns="" id="{F01155E8-C4AF-D13D-E663-7D5A061B5727}"/>
                </a:ext>
              </a:extLst>
            </p:cNvPr>
            <p:cNvGrpSpPr/>
            <p:nvPr/>
          </p:nvGrpSpPr>
          <p:grpSpPr>
            <a:xfrm>
              <a:off x="5494455" y="1778326"/>
              <a:ext cx="1460411" cy="1442730"/>
              <a:chOff x="5571760" y="1981224"/>
              <a:chExt cx="1134406" cy="1120672"/>
            </a:xfrm>
          </p:grpSpPr>
          <p:pic>
            <p:nvPicPr>
              <p:cNvPr id="27" name="Picture 26" descr="A yellow circle with a black background&#10;&#10;Description automatically generated with low confidence">
                <a:extLst>
                  <a:ext uri="{FF2B5EF4-FFF2-40B4-BE49-F238E27FC236}">
                    <a16:creationId xmlns:a16="http://schemas.microsoft.com/office/drawing/2014/main" xmlns="" id="{36ED8265-7653-4833-38C8-BD5E87855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1760" y="1981224"/>
                <a:ext cx="1134406" cy="1120672"/>
              </a:xfrm>
              <a:prstGeom prst="rect">
                <a:avLst/>
              </a:prstGeom>
            </p:spPr>
          </p:pic>
          <p:sp>
            <p:nvSpPr>
              <p:cNvPr id="28" name="TextBox 27">
                <a:extLst>
                  <a:ext uri="{FF2B5EF4-FFF2-40B4-BE49-F238E27FC236}">
                    <a16:creationId xmlns:a16="http://schemas.microsoft.com/office/drawing/2014/main" xmlns="" id="{0CC04303-3CEF-4BCD-2383-D84D5887AE5D}"/>
                  </a:ext>
                </a:extLst>
              </p:cNvPr>
              <p:cNvSpPr txBox="1"/>
              <p:nvPr/>
            </p:nvSpPr>
            <p:spPr>
              <a:xfrm>
                <a:off x="5803898" y="2018913"/>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1</a:t>
                </a:r>
              </a:p>
            </p:txBody>
          </p:sp>
        </p:grpSp>
      </p:grpSp>
      <p:grpSp>
        <p:nvGrpSpPr>
          <p:cNvPr id="29" name="Group 28">
            <a:extLst>
              <a:ext uri="{FF2B5EF4-FFF2-40B4-BE49-F238E27FC236}">
                <a16:creationId xmlns:a16="http://schemas.microsoft.com/office/drawing/2014/main" xmlns="" id="{C396F6B9-0B73-5C09-92B8-1A4F6633BF79}"/>
              </a:ext>
            </a:extLst>
          </p:cNvPr>
          <p:cNvGrpSpPr/>
          <p:nvPr/>
        </p:nvGrpSpPr>
        <p:grpSpPr>
          <a:xfrm>
            <a:off x="6612278" y="983729"/>
            <a:ext cx="4420157" cy="2675135"/>
            <a:chOff x="4579754" y="1678935"/>
            <a:chExt cx="4420157" cy="2675135"/>
          </a:xfrm>
        </p:grpSpPr>
        <p:pic>
          <p:nvPicPr>
            <p:cNvPr id="30" name="Picture 29" descr="Text, whiteboard&#10;&#10;Description automatically generated">
              <a:extLst>
                <a:ext uri="{FF2B5EF4-FFF2-40B4-BE49-F238E27FC236}">
                  <a16:creationId xmlns:a16="http://schemas.microsoft.com/office/drawing/2014/main" xmlns="" id="{92229250-7EDC-8862-86C4-3B6147964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xmlns="" id="{61064F05-3A81-D81B-2E88-E41349DB3121}"/>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Hoạt động được thông báo trong bản tin</a:t>
              </a:r>
              <a:endParaRPr lang="en-US" sz="3000" b="1" dirty="0"/>
            </a:p>
          </p:txBody>
        </p:sp>
        <p:grpSp>
          <p:nvGrpSpPr>
            <p:cNvPr id="32" name="Group 31">
              <a:extLst>
                <a:ext uri="{FF2B5EF4-FFF2-40B4-BE49-F238E27FC236}">
                  <a16:creationId xmlns:a16="http://schemas.microsoft.com/office/drawing/2014/main" xmlns="" id="{5C05A1AF-2BEC-7573-707B-17E81D61764B}"/>
                </a:ext>
              </a:extLst>
            </p:cNvPr>
            <p:cNvGrpSpPr/>
            <p:nvPr/>
          </p:nvGrpSpPr>
          <p:grpSpPr>
            <a:xfrm>
              <a:off x="6180255" y="1678935"/>
              <a:ext cx="1460411" cy="1442730"/>
              <a:chOff x="6104470" y="1904020"/>
              <a:chExt cx="1134406" cy="1120672"/>
            </a:xfrm>
          </p:grpSpPr>
          <p:pic>
            <p:nvPicPr>
              <p:cNvPr id="33" name="Picture 32" descr="A yellow circle with a black background&#10;&#10;Description automatically generated with low confidence">
                <a:extLst>
                  <a:ext uri="{FF2B5EF4-FFF2-40B4-BE49-F238E27FC236}">
                    <a16:creationId xmlns:a16="http://schemas.microsoft.com/office/drawing/2014/main" xmlns="" id="{186FEA02-2D7F-AE35-8AC9-C6DA26387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34" name="TextBox 33">
                <a:extLst>
                  <a:ext uri="{FF2B5EF4-FFF2-40B4-BE49-F238E27FC236}">
                    <a16:creationId xmlns:a16="http://schemas.microsoft.com/office/drawing/2014/main" xmlns="" id="{54E1C55D-98FF-063F-8B4B-2FD82C94B3C4}"/>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2</a:t>
                </a:r>
              </a:p>
            </p:txBody>
          </p:sp>
        </p:grpSp>
      </p:grpSp>
      <p:grpSp>
        <p:nvGrpSpPr>
          <p:cNvPr id="56" name="Group 55">
            <a:extLst>
              <a:ext uri="{FF2B5EF4-FFF2-40B4-BE49-F238E27FC236}">
                <a16:creationId xmlns:a16="http://schemas.microsoft.com/office/drawing/2014/main" xmlns="" id="{E2AA7BA6-C752-B015-1C91-88471F9B238A}"/>
              </a:ext>
            </a:extLst>
          </p:cNvPr>
          <p:cNvGrpSpPr/>
          <p:nvPr/>
        </p:nvGrpSpPr>
        <p:grpSpPr>
          <a:xfrm>
            <a:off x="907218" y="3866077"/>
            <a:ext cx="4420157" cy="2675135"/>
            <a:chOff x="4579754" y="1678935"/>
            <a:chExt cx="4420157" cy="2675135"/>
          </a:xfrm>
        </p:grpSpPr>
        <p:pic>
          <p:nvPicPr>
            <p:cNvPr id="57" name="Picture 56" descr="Text, whiteboard&#10;&#10;Description automatically generated">
              <a:extLst>
                <a:ext uri="{FF2B5EF4-FFF2-40B4-BE49-F238E27FC236}">
                  <a16:creationId xmlns:a16="http://schemas.microsoft.com/office/drawing/2014/main" xmlns="" id="{6F81BEC0-8CE9-F60A-DBA3-B581D40B5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58" name="TextBox 57">
              <a:extLst>
                <a:ext uri="{FF2B5EF4-FFF2-40B4-BE49-F238E27FC236}">
                  <a16:creationId xmlns:a16="http://schemas.microsoft.com/office/drawing/2014/main" xmlns="" id="{A3CAFC8C-0B1A-4D1A-B9F2-6025BF336052}"/>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Địa điểm và thời gian của hoạt động</a:t>
              </a:r>
            </a:p>
          </p:txBody>
        </p:sp>
        <p:grpSp>
          <p:nvGrpSpPr>
            <p:cNvPr id="59" name="Group 58">
              <a:extLst>
                <a:ext uri="{FF2B5EF4-FFF2-40B4-BE49-F238E27FC236}">
                  <a16:creationId xmlns:a16="http://schemas.microsoft.com/office/drawing/2014/main" xmlns="" id="{331C7D22-806E-198F-E0DF-854B6D8C8230}"/>
                </a:ext>
              </a:extLst>
            </p:cNvPr>
            <p:cNvGrpSpPr/>
            <p:nvPr/>
          </p:nvGrpSpPr>
          <p:grpSpPr>
            <a:xfrm>
              <a:off x="6180255" y="1678935"/>
              <a:ext cx="1460411" cy="1442730"/>
              <a:chOff x="6104470" y="1904020"/>
              <a:chExt cx="1134406" cy="1120672"/>
            </a:xfrm>
          </p:grpSpPr>
          <p:pic>
            <p:nvPicPr>
              <p:cNvPr id="60" name="Picture 59" descr="A yellow circle with a black background&#10;&#10;Description automatically generated with low confidence">
                <a:extLst>
                  <a:ext uri="{FF2B5EF4-FFF2-40B4-BE49-F238E27FC236}">
                    <a16:creationId xmlns:a16="http://schemas.microsoft.com/office/drawing/2014/main" xmlns="" id="{4D8FFDA1-A6A6-60B2-E8D2-ED4EEF12E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1" name="TextBox 60">
                <a:extLst>
                  <a:ext uri="{FF2B5EF4-FFF2-40B4-BE49-F238E27FC236}">
                    <a16:creationId xmlns:a16="http://schemas.microsoft.com/office/drawing/2014/main" xmlns="" id="{8E8FAFD5-BB08-847B-CB3D-AB091FF7E4AC}"/>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3</a:t>
                </a:r>
              </a:p>
            </p:txBody>
          </p:sp>
        </p:grpSp>
      </p:grpSp>
      <p:grpSp>
        <p:nvGrpSpPr>
          <p:cNvPr id="62" name="Group 61">
            <a:extLst>
              <a:ext uri="{FF2B5EF4-FFF2-40B4-BE49-F238E27FC236}">
                <a16:creationId xmlns:a16="http://schemas.microsoft.com/office/drawing/2014/main" xmlns="" id="{9F670CFF-8F0B-91A2-6449-5F4990074B3A}"/>
              </a:ext>
            </a:extLst>
          </p:cNvPr>
          <p:cNvGrpSpPr/>
          <p:nvPr/>
        </p:nvGrpSpPr>
        <p:grpSpPr>
          <a:xfrm>
            <a:off x="6661975" y="3856138"/>
            <a:ext cx="4420157" cy="2675135"/>
            <a:chOff x="4579754" y="1678935"/>
            <a:chExt cx="4420157" cy="2675135"/>
          </a:xfrm>
        </p:grpSpPr>
        <p:pic>
          <p:nvPicPr>
            <p:cNvPr id="63" name="Picture 62" descr="Text, whiteboard&#10;&#10;Description automatically generated">
              <a:extLst>
                <a:ext uri="{FF2B5EF4-FFF2-40B4-BE49-F238E27FC236}">
                  <a16:creationId xmlns:a16="http://schemas.microsoft.com/office/drawing/2014/main" xmlns="" id="{49D96A8C-A628-C8CF-59F5-F2433D3F9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xmlns="" id="{2E0CD128-7CAF-C398-2DF4-3E74C1C1E970}"/>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Nội dung của hoạt động.</a:t>
              </a:r>
            </a:p>
          </p:txBody>
        </p:sp>
        <p:grpSp>
          <p:nvGrpSpPr>
            <p:cNvPr id="65" name="Group 64">
              <a:extLst>
                <a:ext uri="{FF2B5EF4-FFF2-40B4-BE49-F238E27FC236}">
                  <a16:creationId xmlns:a16="http://schemas.microsoft.com/office/drawing/2014/main" xmlns="" id="{D5E6D166-4296-26CD-D67B-519F57E348F4}"/>
                </a:ext>
              </a:extLst>
            </p:cNvPr>
            <p:cNvGrpSpPr/>
            <p:nvPr/>
          </p:nvGrpSpPr>
          <p:grpSpPr>
            <a:xfrm>
              <a:off x="6180255" y="1678935"/>
              <a:ext cx="1460411" cy="1442730"/>
              <a:chOff x="6104470" y="1904020"/>
              <a:chExt cx="1134406" cy="1120672"/>
            </a:xfrm>
          </p:grpSpPr>
          <p:pic>
            <p:nvPicPr>
              <p:cNvPr id="66" name="Picture 65" descr="A yellow circle with a black background&#10;&#10;Description automatically generated with low confidence">
                <a:extLst>
                  <a:ext uri="{FF2B5EF4-FFF2-40B4-BE49-F238E27FC236}">
                    <a16:creationId xmlns:a16="http://schemas.microsoft.com/office/drawing/2014/main" xmlns="" id="{42F9F656-B9F1-C48D-9C78-FBC612529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7" name="TextBox 66">
                <a:extLst>
                  <a:ext uri="{FF2B5EF4-FFF2-40B4-BE49-F238E27FC236}">
                    <a16:creationId xmlns:a16="http://schemas.microsoft.com/office/drawing/2014/main" xmlns="" id="{5946DD3C-43D2-94D8-7F58-C98B023A0746}"/>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4</a:t>
                </a:r>
              </a:p>
            </p:txBody>
          </p:sp>
        </p:grpSp>
      </p:grpSp>
    </p:spTree>
    <p:extLst>
      <p:ext uri="{BB962C8B-B14F-4D97-AF65-F5344CB8AC3E}">
        <p14:creationId xmlns:p14="http://schemas.microsoft.com/office/powerpoint/2010/main" val="25485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610654865b9c2">
            <a:extLst>
              <a:ext uri="{FF2B5EF4-FFF2-40B4-BE49-F238E27FC236}">
                <a16:creationId xmlns:a16="http://schemas.microsoft.com/office/drawing/2014/main" xmlns="" id="{DEF4012B-C4A1-CC8F-C574-A3D25D868DA0}"/>
              </a:ext>
            </a:extLst>
          </p:cNvPr>
          <p:cNvPicPr>
            <a:picLocks noChangeAspect="1"/>
          </p:cNvPicPr>
          <p:nvPr/>
        </p:nvPicPr>
        <p:blipFill>
          <a:blip r:embed="rId5"/>
          <a:stretch>
            <a:fillRect/>
          </a:stretch>
        </p:blipFill>
        <p:spPr>
          <a:xfrm>
            <a:off x="635" y="-635"/>
            <a:ext cx="12192635" cy="6858635"/>
          </a:xfrm>
          <a:prstGeom prst="rect">
            <a:avLst/>
          </a:prstGeom>
        </p:spPr>
      </p:pic>
      <p:pic>
        <p:nvPicPr>
          <p:cNvPr id="3" name="图片 5">
            <a:extLst>
              <a:ext uri="{FF2B5EF4-FFF2-40B4-BE49-F238E27FC236}">
                <a16:creationId xmlns:a16="http://schemas.microsoft.com/office/drawing/2014/main" xmlns="" id="{AB93C284-38F5-8ABC-3BC7-BED41B6FB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4" name="图片 23">
            <a:extLst>
              <a:ext uri="{FF2B5EF4-FFF2-40B4-BE49-F238E27FC236}">
                <a16:creationId xmlns:a16="http://schemas.microsoft.com/office/drawing/2014/main" xmlns="" id="{FD4C7C69-7430-6C42-933A-CBABE90B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5" name="Picture 4" descr="A group of children's toys&#10;&#10;Description automatically generated with low confidence">
            <a:extLst>
              <a:ext uri="{FF2B5EF4-FFF2-40B4-BE49-F238E27FC236}">
                <a16:creationId xmlns:a16="http://schemas.microsoft.com/office/drawing/2014/main" xmlns="" id="{A4FF87A9-0E63-C4BA-5F68-D404ACB3D4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 name="Picture 5" descr="A group of children's toys&#10;&#10;Description automatically generated with low confidence">
            <a:extLst>
              <a:ext uri="{FF2B5EF4-FFF2-40B4-BE49-F238E27FC236}">
                <a16:creationId xmlns:a16="http://schemas.microsoft.com/office/drawing/2014/main" xmlns="" id="{772DDAFB-DC18-D895-F16F-CD039F637C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xmlns="" id="{6D466FE3-54B0-1669-895F-0FE4CB3BCF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xmlns="" id="{D4DFFF10-1728-0223-6A64-291DC3E70300}"/>
              </a:ext>
            </a:extLst>
          </p:cNvPr>
          <p:cNvGrpSpPr/>
          <p:nvPr/>
        </p:nvGrpSpPr>
        <p:grpSpPr>
          <a:xfrm>
            <a:off x="8470120" y="1134348"/>
            <a:ext cx="3704506" cy="2468880"/>
            <a:chOff x="9026330" y="1381655"/>
            <a:chExt cx="3704506" cy="2468880"/>
          </a:xfrm>
        </p:grpSpPr>
        <p:pic>
          <p:nvPicPr>
            <p:cNvPr id="14" name="Picture 13">
              <a:extLst>
                <a:ext uri="{FF2B5EF4-FFF2-40B4-BE49-F238E27FC236}">
                  <a16:creationId xmlns:a16="http://schemas.microsoft.com/office/drawing/2014/main" xmlns="" id="{A2E3807E-6827-0C5A-FF4F-52DC5F470C38}"/>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xmlns="" id="{A6F4E0D7-8E71-383C-591F-E202134B822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5" name="Group 24">
            <a:extLst>
              <a:ext uri="{FF2B5EF4-FFF2-40B4-BE49-F238E27FC236}">
                <a16:creationId xmlns:a16="http://schemas.microsoft.com/office/drawing/2014/main" xmlns="" id="{75EF55C9-F997-16D6-40D8-1E4B5D4B02CA}"/>
              </a:ext>
            </a:extLst>
          </p:cNvPr>
          <p:cNvGrpSpPr/>
          <p:nvPr/>
        </p:nvGrpSpPr>
        <p:grpSpPr>
          <a:xfrm>
            <a:off x="4254832" y="997188"/>
            <a:ext cx="3672992" cy="2743200"/>
            <a:chOff x="4672461" y="1214043"/>
            <a:chExt cx="3672992" cy="2743200"/>
          </a:xfrm>
        </p:grpSpPr>
        <p:pic>
          <p:nvPicPr>
            <p:cNvPr id="26" name="Picture 25">
              <a:extLst>
                <a:ext uri="{FF2B5EF4-FFF2-40B4-BE49-F238E27FC236}">
                  <a16:creationId xmlns:a16="http://schemas.microsoft.com/office/drawing/2014/main" xmlns="" id="{F1DB6AE3-38AC-5C42-CD9A-F99F1E2B91DE}"/>
                </a:ext>
              </a:extLst>
            </p:cNvPr>
            <p:cNvPicPr>
              <a:picLocks noChangeAspect="1"/>
            </p:cNvPicPr>
            <p:nvPr/>
          </p:nvPicPr>
          <p:blipFill rotWithShape="1">
            <a:blip r:embed="rId11">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xmlns="" id="{75E46D06-A6EC-7B60-B436-2C5365C689E2}"/>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xmlns="" id="{9B438E81-91EB-ABC3-9CE3-2918E79D72E1}"/>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xmlns="" id="{099EE4BF-F4F7-73F1-B078-12DB59AB8C88}"/>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xmlns="" id="{4819108D-B6B3-FFB0-B52B-FB5034A53783}"/>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1" name="TextBox 40">
            <a:extLst>
              <a:ext uri="{FF2B5EF4-FFF2-40B4-BE49-F238E27FC236}">
                <a16:creationId xmlns:a16="http://schemas.microsoft.com/office/drawing/2014/main" xmlns="" id="{D17BF753-99FC-9504-7D90-D0E91714148C}"/>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Picture 2" descr="Animated Butterflies Flying Wallpaper posted by Zoey Mercado">
            <a:extLst>
              <a:ext uri="{FF2B5EF4-FFF2-40B4-BE49-F238E27FC236}">
                <a16:creationId xmlns:a16="http://schemas.microsoft.com/office/drawing/2014/main" xmlns="" id="{D22F703A-38CA-91F1-D96C-BDC0FBFE46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Animated Butterflies Flying Wallpaper posted by Zoey Mercado">
            <a:extLst>
              <a:ext uri="{FF2B5EF4-FFF2-40B4-BE49-F238E27FC236}">
                <a16:creationId xmlns:a16="http://schemas.microsoft.com/office/drawing/2014/main" xmlns="" id="{6136CF06-CEE7-C1A7-5570-8725DC8369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76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3"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1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335</Words>
  <Application>Microsoft Office PowerPoint</Application>
  <PresentationFormat>Custom</PresentationFormat>
  <Paragraphs>48</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DIEP</cp:lastModifiedBy>
  <cp:revision>14</cp:revision>
  <dcterms:created xsi:type="dcterms:W3CDTF">2023-02-02T23:40:01Z</dcterms:created>
  <dcterms:modified xsi:type="dcterms:W3CDTF">2025-03-12T02:16:47Z</dcterms:modified>
</cp:coreProperties>
</file>