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2" r:id="rId2"/>
    <p:sldId id="324" r:id="rId3"/>
    <p:sldId id="31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59" autoAdjust="0"/>
  </p:normalViewPr>
  <p:slideViewPr>
    <p:cSldViewPr snapToGrid="0">
      <p:cViewPr varScale="1">
        <p:scale>
          <a:sx n="57" d="100"/>
          <a:sy n="57" d="100"/>
        </p:scale>
        <p:origin x="10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FC40-04A7-401B-8E96-1D5461A1A75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059-F241-4389-861A-09C97D86D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4BA81-87A3-4AFB-BB0E-DD9B9C371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317D68-58DB-4420-BBF6-828C8E6F1BCA}"/>
              </a:ext>
            </a:extLst>
          </p:cNvPr>
          <p:cNvSpPr/>
          <p:nvPr/>
        </p:nvSpPr>
        <p:spPr>
          <a:xfrm>
            <a:off x="304800" y="228598"/>
            <a:ext cx="7696200" cy="6477001"/>
          </a:xfrm>
          <a:prstGeom prst="roundRect">
            <a:avLst>
              <a:gd name="adj" fmla="val 8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1410DC3-6979-44EB-8C96-0B9E3F56B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14" y="2881764"/>
            <a:ext cx="3792088" cy="4417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4312F-C7A8-4302-E0E3-002819ABB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8" y="2011041"/>
            <a:ext cx="7218290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B393C-0D31-F842-D839-77913E4B09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29934" b="30508"/>
          <a:stretch/>
        </p:blipFill>
        <p:spPr>
          <a:xfrm>
            <a:off x="2991297" y="568537"/>
            <a:ext cx="2749379" cy="9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D5150-82A0-41BF-A1EC-A4CBA0F4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59F588-76B3-BA9A-0A54-3CA34A80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13" y="2565845"/>
            <a:ext cx="7424530" cy="39176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84FE72-756B-4C32-9EDC-C37B786B31FE}"/>
              </a:ext>
            </a:extLst>
          </p:cNvPr>
          <p:cNvGrpSpPr/>
          <p:nvPr/>
        </p:nvGrpSpPr>
        <p:grpSpPr>
          <a:xfrm>
            <a:off x="5148212" y="490174"/>
            <a:ext cx="5844466" cy="1438017"/>
            <a:chOff x="838202" y="229731"/>
            <a:chExt cx="12289079" cy="933261"/>
          </a:xfrm>
          <a:solidFill>
            <a:srgbClr val="FFFF0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96861D-A04F-34CA-9CBA-1E51FB7DCC15}"/>
                </a:ext>
              </a:extLst>
            </p:cNvPr>
            <p:cNvSpPr/>
            <p:nvPr/>
          </p:nvSpPr>
          <p:spPr>
            <a:xfrm>
              <a:off x="838202" y="229731"/>
              <a:ext cx="12289079" cy="933261"/>
            </a:xfrm>
            <a:prstGeom prst="roundRect">
              <a:avLst>
                <a:gd name="adj" fmla="val 2259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DFBC67-8BD7-5EBC-8B60-1215FBF29130}"/>
                </a:ext>
              </a:extLst>
            </p:cNvPr>
            <p:cNvSpPr txBox="1"/>
            <p:nvPr/>
          </p:nvSpPr>
          <p:spPr>
            <a:xfrm>
              <a:off x="1245812" y="320506"/>
              <a:ext cx="11115433" cy="71908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 bông hoa tương ứng với một vạch đếm.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1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387F23-81BF-5FCE-D22A-BA3590DF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EF955-7A96-2190-C9A0-C9CA88784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28" y="366505"/>
            <a:ext cx="1277798" cy="655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97196-47D8-B62B-6D31-1AAFAB656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5" y="966167"/>
            <a:ext cx="4981575" cy="2838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9E293-1690-0D56-E570-31EA2EA16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382" y="3710480"/>
            <a:ext cx="7892911" cy="26008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6C8503-9110-EDC2-8E29-CF2D0FBAB08D}"/>
              </a:ext>
            </a:extLst>
          </p:cNvPr>
          <p:cNvSpPr/>
          <p:nvPr/>
        </p:nvSpPr>
        <p:spPr>
          <a:xfrm>
            <a:off x="1073427" y="2594113"/>
            <a:ext cx="854765" cy="824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C181A3-E5A4-0720-D7EE-F8B86CDDE09E}"/>
              </a:ext>
            </a:extLst>
          </p:cNvPr>
          <p:cNvSpPr/>
          <p:nvPr/>
        </p:nvSpPr>
        <p:spPr>
          <a:xfrm>
            <a:off x="3826566" y="2604052"/>
            <a:ext cx="854765" cy="824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108CFC-5308-7FC7-83E7-BF87C04509F6}"/>
              </a:ext>
            </a:extLst>
          </p:cNvPr>
          <p:cNvSpPr/>
          <p:nvPr/>
        </p:nvSpPr>
        <p:spPr>
          <a:xfrm>
            <a:off x="5227984" y="5218043"/>
            <a:ext cx="854765" cy="824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25FC47-E32C-0218-7921-5DBCF9EE91CC}"/>
              </a:ext>
            </a:extLst>
          </p:cNvPr>
          <p:cNvSpPr/>
          <p:nvPr/>
        </p:nvSpPr>
        <p:spPr>
          <a:xfrm>
            <a:off x="9322906" y="5237921"/>
            <a:ext cx="854765" cy="824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391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#9Slide02 Noi dung dai</vt:lpstr>
      <vt:lpstr>Arial</vt:lpstr>
      <vt:lpstr>Calibri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</cp:revision>
  <dcterms:created xsi:type="dcterms:W3CDTF">2023-04-02T09:54:29Z</dcterms:created>
  <dcterms:modified xsi:type="dcterms:W3CDTF">2025-04-17T02:01:15Z</dcterms:modified>
</cp:coreProperties>
</file>