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9" r:id="rId2"/>
    <p:sldId id="307" r:id="rId3"/>
    <p:sldId id="447" r:id="rId4"/>
    <p:sldId id="448" r:id="rId5"/>
    <p:sldId id="449" r:id="rId6"/>
    <p:sldId id="450" r:id="rId7"/>
    <p:sldId id="452" r:id="rId8"/>
    <p:sldId id="451" r:id="rId9"/>
    <p:sldId id="453" r:id="rId10"/>
    <p:sldId id="454" r:id="rId11"/>
    <p:sldId id="455" r:id="rId12"/>
    <p:sldId id="456" r:id="rId13"/>
    <p:sldId id="457" r:id="rId14"/>
    <p:sldId id="458" r:id="rId15"/>
    <p:sldId id="461" r:id="rId16"/>
    <p:sldId id="462" r:id="rId17"/>
    <p:sldId id="463" r:id="rId18"/>
    <p:sldId id="464" r:id="rId19"/>
    <p:sldId id="4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15" autoAdjust="0"/>
  </p:normalViewPr>
  <p:slideViewPr>
    <p:cSldViewPr snapToGrid="0">
      <p:cViewPr varScale="1">
        <p:scale>
          <a:sx n="51" d="100"/>
          <a:sy n="51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E3B9-37CD-4BFD-9747-6ABFE801B0B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F33F-9B52-4DFF-9FC7-AF72C2B2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2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FC1C-DB2A-48F2-A44B-35F884C7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E3F06-09C4-483B-AFDF-ED3AFA8C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9084-EB1B-48CB-8DA2-AF0111F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8EA4-4C96-4B7A-B4CB-925097C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31A2-3FEC-4E2E-A8BA-EA3114A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8A0-622E-4B17-9140-79E8BAC7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1F217-18CE-46B6-8C2B-07B87362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99-AC0E-4491-8BAB-ECB2BB79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9867-3892-4EB6-A3DE-5186CD7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5C73-1083-4F6D-8E8B-F0591B8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718-399A-4D75-95CA-316DD844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45D2-124D-496B-A56C-241B7DFE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063B-5F5C-4517-A063-E74C1E2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4B7-B76C-4B66-BBB8-BC97401F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E17C-7D44-4B87-B0B6-ED8DF59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595-BEB5-4BAC-A559-7F212FB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95F-4220-411B-8EA4-E50B406E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3358-299B-403E-907E-7A92D5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12B-637A-47AE-AFB0-E2702E91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E646-644B-40CC-97E1-28A180C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FDF0-3A6A-4AC4-8B5C-6E2F82B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6538-6A78-48ED-8F7A-5FA3188B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8FC-5E77-4ED0-99C4-35AF36C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DCD-B12B-49A4-BDF4-10D20EF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D0D-C9CE-4429-9C29-135E62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410-2BD7-4AC7-A98C-662C582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A37D-332B-48E4-AC6B-F1AA83D74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A49B-5A3C-49F8-8C9E-0927A8EF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684B-6660-4247-9ED1-0803353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AA77-9C3F-494E-AF13-395DCFE8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D115-C067-472C-ADC2-2724E203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DC0C-6BF8-4CC1-B41F-DC5DB3F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2CC-24A4-4A32-9334-6FFB4E15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21A8-A211-443B-9766-37117541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B647-6C7C-41E8-89A2-E1B9F928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BF6F-F20A-4DBC-A83A-96F5886F5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2109A-124B-42C0-A6AE-14C13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7C37-F997-4B52-821F-37C00FD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08A4B-5709-4DD5-9795-634A950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6D6-8C5B-4B2E-B463-25CA53E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FC4BC-CA29-442B-B093-68C820D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D4174-CD24-446F-8504-A9EDFD66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75D5-5735-412F-A8C1-7988DDF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F82E-D21F-44B2-A445-7CFAD2C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B50E9-6D22-40E5-9325-5A2B0353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9E7-8380-4A76-AEAB-C461F12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869-D0E3-4531-BA74-A29F366E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95B9-A0F1-498C-A6AE-7203004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6967-2173-4AAB-8B7D-C6C6DF80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C456-1A1B-4395-813D-D8ABCC6F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DD3-414B-4A49-B42B-566441F5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3C2B-3251-4847-A090-4D13F52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D798-8DA7-4508-8C7D-98868AEC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6B41-8AF2-4D63-A6FD-B9D8F59A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1F4EA-2562-46CE-9A56-1256B9BC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D366-C2A7-445B-9710-78B8DAE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A544-2A67-4167-A3B1-F26E2B3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99431-8EFC-49A6-849E-11757D1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1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C650F-E69F-4635-A2B1-6250FE25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1223" r="19264" b="21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A8879-77EA-02B4-3FA8-F0E32CE5C324}"/>
              </a:ext>
            </a:extLst>
          </p:cNvPr>
          <p:cNvSpPr txBox="1"/>
          <p:nvPr/>
        </p:nvSpPr>
        <p:spPr>
          <a:xfrm>
            <a:off x="5428680" y="1879283"/>
            <a:ext cx="139179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79E28-D620-7732-A828-3AF38E8A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50" y="2617947"/>
            <a:ext cx="9394750" cy="1286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B06FA-720B-ADD7-271B-44D356C1E512}"/>
              </a:ext>
            </a:extLst>
          </p:cNvPr>
          <p:cNvSpPr txBox="1"/>
          <p:nvPr/>
        </p:nvSpPr>
        <p:spPr>
          <a:xfrm>
            <a:off x="5561235" y="3803182"/>
            <a:ext cx="14314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72132681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AC9-CE60-7C2A-9843-413A1A2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769378"/>
            <a:ext cx="11134725" cy="22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B9A7E-FA40-8E9B-9981-385E92492043}"/>
              </a:ext>
            </a:extLst>
          </p:cNvPr>
          <p:cNvSpPr txBox="1"/>
          <p:nvPr/>
        </p:nvSpPr>
        <p:spPr>
          <a:xfrm>
            <a:off x="676275" y="3429000"/>
            <a:ext cx="10915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Chiều cao của bạn Bình là bao nhiêu xăng-ti-mét?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Trong năm bạn trên, bạn nào cao nhất, bạn nào thấp nhất?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Bạn cao nhất cao hơn bạn thấp nhất bao nhiêu xăng-ti-mét?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Bạn nào cao hơn bạn Duyên và thấp hơn bạn Cường?</a:t>
            </a:r>
          </a:p>
        </p:txBody>
      </p:sp>
    </p:spTree>
    <p:extLst>
      <p:ext uri="{BB962C8B-B14F-4D97-AF65-F5344CB8AC3E}">
        <p14:creationId xmlns:p14="http://schemas.microsoft.com/office/powerpoint/2010/main" val="3131684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AC9-CE60-7C2A-9843-413A1A2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769378"/>
            <a:ext cx="11134725" cy="22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B9A7E-FA40-8E9B-9981-385E92492043}"/>
              </a:ext>
            </a:extLst>
          </p:cNvPr>
          <p:cNvSpPr txBox="1"/>
          <p:nvPr/>
        </p:nvSpPr>
        <p:spPr>
          <a:xfrm>
            <a:off x="676275" y="342900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Chiều cao của bạn Bình là bao nhiêu xăng-ti-mét?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753B-8D65-BA44-E211-C24A3661C1B7}"/>
              </a:ext>
            </a:extLst>
          </p:cNvPr>
          <p:cNvSpPr txBox="1"/>
          <p:nvPr/>
        </p:nvSpPr>
        <p:spPr>
          <a:xfrm>
            <a:off x="968237" y="4588151"/>
            <a:ext cx="1099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của bạn Bình là 135 cm.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BDE59-00AB-07B5-9AE5-F076CA56EBF8}"/>
              </a:ext>
            </a:extLst>
          </p:cNvPr>
          <p:cNvSpPr/>
          <p:nvPr/>
        </p:nvSpPr>
        <p:spPr>
          <a:xfrm>
            <a:off x="4895851" y="1504950"/>
            <a:ext cx="1219200" cy="119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15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AC9-CE60-7C2A-9843-413A1A2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769378"/>
            <a:ext cx="11134725" cy="22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B9A7E-FA40-8E9B-9981-385E92492043}"/>
              </a:ext>
            </a:extLst>
          </p:cNvPr>
          <p:cNvSpPr txBox="1"/>
          <p:nvPr/>
        </p:nvSpPr>
        <p:spPr>
          <a:xfrm>
            <a:off x="676275" y="342900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Trong năm bạn trên, bạn nào cao nhất, bạn nào thấp nhất?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753B-8D65-BA44-E211-C24A3661C1B7}"/>
              </a:ext>
            </a:extLst>
          </p:cNvPr>
          <p:cNvSpPr txBox="1"/>
          <p:nvPr/>
        </p:nvSpPr>
        <p:spPr>
          <a:xfrm>
            <a:off x="968237" y="4588151"/>
            <a:ext cx="1099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năm bạn trên: bạn An cao nhất, bạn Duyên thấp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BDE59-00AB-07B5-9AE5-F076CA56EBF8}"/>
              </a:ext>
            </a:extLst>
          </p:cNvPr>
          <p:cNvSpPr/>
          <p:nvPr/>
        </p:nvSpPr>
        <p:spPr>
          <a:xfrm>
            <a:off x="8210550" y="1466850"/>
            <a:ext cx="1428749" cy="119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BC0B3-F413-AB2D-1C4D-9796CD5C4972}"/>
              </a:ext>
            </a:extLst>
          </p:cNvPr>
          <p:cNvSpPr/>
          <p:nvPr/>
        </p:nvSpPr>
        <p:spPr>
          <a:xfrm>
            <a:off x="3114675" y="1533525"/>
            <a:ext cx="1428749" cy="119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34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AC9-CE60-7C2A-9843-413A1A2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769378"/>
            <a:ext cx="11134725" cy="22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B9A7E-FA40-8E9B-9981-385E92492043}"/>
              </a:ext>
            </a:extLst>
          </p:cNvPr>
          <p:cNvSpPr txBox="1"/>
          <p:nvPr/>
        </p:nvSpPr>
        <p:spPr>
          <a:xfrm>
            <a:off x="676275" y="342900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 cao nhất cao hơn bạn thấp nhất bao nhiêu xăng-ti-mét?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753B-8D65-BA44-E211-C24A3661C1B7}"/>
              </a:ext>
            </a:extLst>
          </p:cNvPr>
          <p:cNvSpPr txBox="1"/>
          <p:nvPr/>
        </p:nvSpPr>
        <p:spPr>
          <a:xfrm>
            <a:off x="968237" y="4588151"/>
            <a:ext cx="1099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cao nhất (bạn An) cao hơn bạn thấp nhất (bạn Duyên)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 – 129 = 11 (cm)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BDE59-00AB-07B5-9AE5-F076CA56EBF8}"/>
              </a:ext>
            </a:extLst>
          </p:cNvPr>
          <p:cNvSpPr/>
          <p:nvPr/>
        </p:nvSpPr>
        <p:spPr>
          <a:xfrm>
            <a:off x="8210550" y="1466850"/>
            <a:ext cx="1428749" cy="119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BC0B3-F413-AB2D-1C4D-9796CD5C4972}"/>
              </a:ext>
            </a:extLst>
          </p:cNvPr>
          <p:cNvSpPr/>
          <p:nvPr/>
        </p:nvSpPr>
        <p:spPr>
          <a:xfrm>
            <a:off x="3114675" y="1533525"/>
            <a:ext cx="1428749" cy="119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35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AC9-CE60-7C2A-9843-413A1A2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769378"/>
            <a:ext cx="11134725" cy="22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B9A7E-FA40-8E9B-9981-385E92492043}"/>
              </a:ext>
            </a:extLst>
          </p:cNvPr>
          <p:cNvSpPr txBox="1"/>
          <p:nvPr/>
        </p:nvSpPr>
        <p:spPr>
          <a:xfrm>
            <a:off x="676275" y="342900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lvl="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nào cao hơn bạn Duyên và thấp hơn bạn Cường?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753B-8D65-BA44-E211-C24A3661C1B7}"/>
              </a:ext>
            </a:extLst>
          </p:cNvPr>
          <p:cNvSpPr txBox="1"/>
          <p:nvPr/>
        </p:nvSpPr>
        <p:spPr>
          <a:xfrm>
            <a:off x="968237" y="4588151"/>
            <a:ext cx="1099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Bình và bạn Dũng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hơn bạn Duyên và thấp hơn bạn Cường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74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5767" y="443857"/>
            <a:ext cx="9279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 đường sắt Bắc – Nam hay tuyến đường sắt Thống Nhất là tuyến đường sắt bắt đầu từ Thủ đô Hà Nội và kết thúc tại Thành Phố Hồ Chí Minh.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93F2E9E-63B0-11BE-F973-2FFB806C5039}"/>
              </a:ext>
            </a:extLst>
          </p:cNvPr>
          <p:cNvSpPr/>
          <p:nvPr/>
        </p:nvSpPr>
        <p:spPr>
          <a:xfrm>
            <a:off x="647700" y="455928"/>
            <a:ext cx="809626" cy="70612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7C0D8-0619-ED53-1D10-7698934B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2376487"/>
            <a:ext cx="5943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9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A1C89-C125-CD1F-1BD5-8066FE6A7B6E}"/>
              </a:ext>
            </a:extLst>
          </p:cNvPr>
          <p:cNvSpPr txBox="1"/>
          <p:nvPr/>
        </p:nvSpPr>
        <p:spPr>
          <a:xfrm>
            <a:off x="962025" y="4086225"/>
            <a:ext cx="9963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bảng trên và trả lời các câu hỏi: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Tuyến đường sắt Hà Nội – Sài Gòn dài bao nhiêu ki-lô-mét?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Tuyến đường sắt Huế – Đà Nẵng dài bao nhiêu ki-lô-mét?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Tuyến đường sắt Hà Nội – Sài Gòn dài hơn tuyến đường sắt Hà Nội – Vinh bao nhiêu ki-lô-mét?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23889-EB37-24B7-720F-E005FB12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647700"/>
            <a:ext cx="8543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4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A1C89-C125-CD1F-1BD5-8066FE6A7B6E}"/>
              </a:ext>
            </a:extLst>
          </p:cNvPr>
          <p:cNvSpPr txBox="1"/>
          <p:nvPr/>
        </p:nvSpPr>
        <p:spPr>
          <a:xfrm>
            <a:off x="942975" y="3886200"/>
            <a:ext cx="996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bảng trên và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Tuyến đường sắt Hà Nội – Sài Gòn dài bao nhiêu ki-lô-mét?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23889-EB37-24B7-720F-E005FB12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647700"/>
            <a:ext cx="854392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0B5E67-CF8F-531C-1679-ABDED7186FE5}"/>
              </a:ext>
            </a:extLst>
          </p:cNvPr>
          <p:cNvSpPr txBox="1"/>
          <p:nvPr/>
        </p:nvSpPr>
        <p:spPr>
          <a:xfrm>
            <a:off x="1025387" y="4902476"/>
            <a:ext cx="1099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 đường sắt Hà Nội – Sài Gòn dài 1 726 ki-lô-mét.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0B997-5552-8357-83CF-2B3FEB3644EA}"/>
              </a:ext>
            </a:extLst>
          </p:cNvPr>
          <p:cNvSpPr/>
          <p:nvPr/>
        </p:nvSpPr>
        <p:spPr>
          <a:xfrm>
            <a:off x="8543926" y="1409700"/>
            <a:ext cx="1276350" cy="1657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66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A1C89-C125-CD1F-1BD5-8066FE6A7B6E}"/>
              </a:ext>
            </a:extLst>
          </p:cNvPr>
          <p:cNvSpPr txBox="1"/>
          <p:nvPr/>
        </p:nvSpPr>
        <p:spPr>
          <a:xfrm>
            <a:off x="942975" y="3886200"/>
            <a:ext cx="996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bảng trên và trả lời các câu hỏi: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Tuyến đường sắt Huế – Đà Nẵng dài bao nhiêu ki-lô-mét?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23889-EB37-24B7-720F-E005FB12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647700"/>
            <a:ext cx="854392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0B5E67-CF8F-531C-1679-ABDED7186FE5}"/>
              </a:ext>
            </a:extLst>
          </p:cNvPr>
          <p:cNvSpPr txBox="1"/>
          <p:nvPr/>
        </p:nvSpPr>
        <p:spPr>
          <a:xfrm>
            <a:off x="1025387" y="4902476"/>
            <a:ext cx="10995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Tuyến đường sắt Hà Nội - Huế dài: 688 ki-lô-mét.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Tuyến đường sắt Hà Nội – Đà Nẵng dài: 791 ki-lô-mét.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 đường sắt Huế – Đà Nẵng dài 791 – 688 = 103 (km)</a:t>
            </a:r>
          </a:p>
        </p:txBody>
      </p:sp>
    </p:spTree>
    <p:extLst>
      <p:ext uri="{BB962C8B-B14F-4D97-AF65-F5344CB8AC3E}">
        <p14:creationId xmlns:p14="http://schemas.microsoft.com/office/powerpoint/2010/main" val="3146654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A1C89-C125-CD1F-1BD5-8066FE6A7B6E}"/>
              </a:ext>
            </a:extLst>
          </p:cNvPr>
          <p:cNvSpPr txBox="1"/>
          <p:nvPr/>
        </p:nvSpPr>
        <p:spPr>
          <a:xfrm>
            <a:off x="942975" y="3886200"/>
            <a:ext cx="996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bảng trên và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Tuyến đường sắt Hà Nội – Sài Gòn dài hơn tuyến đường sắt Hà Nội – Vinh bao nhiêu ki-lô-mét?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23889-EB37-24B7-720F-E005FB12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647700"/>
            <a:ext cx="854392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0B5E67-CF8F-531C-1679-ABDED7186FE5}"/>
              </a:ext>
            </a:extLst>
          </p:cNvPr>
          <p:cNvSpPr txBox="1"/>
          <p:nvPr/>
        </p:nvSpPr>
        <p:spPr>
          <a:xfrm>
            <a:off x="815838" y="5340626"/>
            <a:ext cx="10337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 đường sắt Hà Nội – Sài Gòn dài hơn tuyến đường sắt Hà Nội – Vinh là: 1 726 – 319 = 1 407 (km).</a:t>
            </a:r>
          </a:p>
        </p:txBody>
      </p:sp>
    </p:spTree>
    <p:extLst>
      <p:ext uri="{BB962C8B-B14F-4D97-AF65-F5344CB8AC3E}">
        <p14:creationId xmlns:p14="http://schemas.microsoft.com/office/powerpoint/2010/main" val="2575997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0517" y="634357"/>
            <a:ext cx="927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dirty="0">
                <a:solidFill>
                  <a:prstClr val="black"/>
                </a:solidFill>
              </a:rPr>
              <a:t>a) Quan sát bảng số liệu thống kê: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93F2E9E-63B0-11BE-F973-2FFB806C5039}"/>
              </a:ext>
            </a:extLst>
          </p:cNvPr>
          <p:cNvSpPr/>
          <p:nvPr/>
        </p:nvSpPr>
        <p:spPr>
          <a:xfrm>
            <a:off x="647700" y="455928"/>
            <a:ext cx="809626" cy="70612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600" b="1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6D679-106D-CBB9-BE59-FDC56C6E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520674"/>
            <a:ext cx="6296025" cy="3526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1152D-C610-D673-3253-BEE1C1806F6E}"/>
              </a:ext>
            </a:extLst>
          </p:cNvPr>
          <p:cNvSpPr txBox="1"/>
          <p:nvPr/>
        </p:nvSpPr>
        <p:spPr>
          <a:xfrm>
            <a:off x="1028700" y="4200525"/>
            <a:ext cx="10144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Có bao nhiêu ô tô đi qua cổng trường từ 8 giờ đến 9 giờ sáng?</a:t>
            </a: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Có bao nhiêu ô tô đi qua cổng trường từ 12 giờ trưa đến 1 giờ chiều?</a:t>
            </a: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Số ô tô đi qua cổng trường trong khoảng thời gian nào là nhiều nhất?</a:t>
            </a: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Số ô tô đi qua cổng trường trong khoảng thời gian nào là ít nhất?</a:t>
            </a: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Trong khoảng thời gian nào chỉ có 6 ô tô đi qua cổng trường?</a:t>
            </a:r>
          </a:p>
        </p:txBody>
      </p:sp>
    </p:spTree>
    <p:extLst>
      <p:ext uri="{BB962C8B-B14F-4D97-AF65-F5344CB8AC3E}">
        <p14:creationId xmlns:p14="http://schemas.microsoft.com/office/powerpoint/2010/main" val="4143679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1152D-C610-D673-3253-BEE1C1806F6E}"/>
              </a:ext>
            </a:extLst>
          </p:cNvPr>
          <p:cNvSpPr txBox="1"/>
          <p:nvPr/>
        </p:nvSpPr>
        <p:spPr>
          <a:xfrm>
            <a:off x="1028700" y="4200525"/>
            <a:ext cx="1014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Có bao nhiêu ô tô đi qua cổng trường từ 8 giờ đến 9 giờ sáng?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CE48C-1B36-391E-AEA7-C080C21B1978}"/>
              </a:ext>
            </a:extLst>
          </p:cNvPr>
          <p:cNvSpPr txBox="1"/>
          <p:nvPr/>
        </p:nvSpPr>
        <p:spPr>
          <a:xfrm>
            <a:off x="1685925" y="5133975"/>
            <a:ext cx="1014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12 ô tô đi qua cổng trường từ 8 giờ đến 9 giờ sáng.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FAD09-90F1-8140-24BA-877608D82871}"/>
              </a:ext>
            </a:extLst>
          </p:cNvPr>
          <p:cNvSpPr/>
          <p:nvPr/>
        </p:nvSpPr>
        <p:spPr>
          <a:xfrm>
            <a:off x="3914775" y="2743201"/>
            <a:ext cx="1114425" cy="116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77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1152D-C610-D673-3253-BEE1C1806F6E}"/>
              </a:ext>
            </a:extLst>
          </p:cNvPr>
          <p:cNvSpPr txBox="1"/>
          <p:nvPr/>
        </p:nvSpPr>
        <p:spPr>
          <a:xfrm>
            <a:off x="1028700" y="4200525"/>
            <a:ext cx="1014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lvl="0"/>
            <a:r>
              <a:rPr lang="vi-VN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Có bao nhiêu ô tô đi qua cổng trường từ 12 giờ trưa đến 1 giờ chiều?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CE48C-1B36-391E-AEA7-C080C21B1978}"/>
              </a:ext>
            </a:extLst>
          </p:cNvPr>
          <p:cNvSpPr txBox="1"/>
          <p:nvPr/>
        </p:nvSpPr>
        <p:spPr>
          <a:xfrm>
            <a:off x="834887" y="5293001"/>
            <a:ext cx="1099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6 ô tô đi qua cổng trường từ 12 giờ trưa đến 1 giờ chiều.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FAD09-90F1-8140-24BA-877608D82871}"/>
              </a:ext>
            </a:extLst>
          </p:cNvPr>
          <p:cNvSpPr/>
          <p:nvPr/>
        </p:nvSpPr>
        <p:spPr>
          <a:xfrm>
            <a:off x="7592254" y="2703445"/>
            <a:ext cx="1392720" cy="116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76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1152D-C610-D673-3253-BEE1C1806F6E}"/>
              </a:ext>
            </a:extLst>
          </p:cNvPr>
          <p:cNvSpPr txBox="1"/>
          <p:nvPr/>
        </p:nvSpPr>
        <p:spPr>
          <a:xfrm>
            <a:off x="1028700" y="4200525"/>
            <a:ext cx="1014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Số ô tô đi qua cổng trường trong khoảng thời gian nào là </a:t>
            </a:r>
            <a:r>
              <a:rPr lang="en-US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nhất?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CE48C-1B36-391E-AEA7-C080C21B1978}"/>
              </a:ext>
            </a:extLst>
          </p:cNvPr>
          <p:cNvSpPr txBox="1"/>
          <p:nvPr/>
        </p:nvSpPr>
        <p:spPr>
          <a:xfrm>
            <a:off x="834887" y="5293001"/>
            <a:ext cx="1099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ô tô đi qua cổng trường trong khoảng 12 giờ trưa đến 1 giờ chiều là ít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FAD09-90F1-8140-24BA-877608D82871}"/>
              </a:ext>
            </a:extLst>
          </p:cNvPr>
          <p:cNvSpPr/>
          <p:nvPr/>
        </p:nvSpPr>
        <p:spPr>
          <a:xfrm>
            <a:off x="7611304" y="2771775"/>
            <a:ext cx="1342196" cy="1112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989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1152D-C610-D673-3253-BEE1C1806F6E}"/>
              </a:ext>
            </a:extLst>
          </p:cNvPr>
          <p:cNvSpPr txBox="1"/>
          <p:nvPr/>
        </p:nvSpPr>
        <p:spPr>
          <a:xfrm>
            <a:off x="1028700" y="4200525"/>
            <a:ext cx="1014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Số ô tô đi qua cổng trường trong khoảng thời gian nào là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nhiều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nhất?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CE48C-1B36-391E-AEA7-C080C21B1978}"/>
              </a:ext>
            </a:extLst>
          </p:cNvPr>
          <p:cNvSpPr txBox="1"/>
          <p:nvPr/>
        </p:nvSpPr>
        <p:spPr>
          <a:xfrm>
            <a:off x="834887" y="5293001"/>
            <a:ext cx="1099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ô tô đi qua cổng trường trong khoảng 11 giờ đến 12 giờ trưa là nhiều 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FAD09-90F1-8140-24BA-877608D82871}"/>
              </a:ext>
            </a:extLst>
          </p:cNvPr>
          <p:cNvSpPr/>
          <p:nvPr/>
        </p:nvSpPr>
        <p:spPr>
          <a:xfrm>
            <a:off x="6306379" y="2724150"/>
            <a:ext cx="1199321" cy="1112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12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1152D-C610-D673-3253-BEE1C1806F6E}"/>
              </a:ext>
            </a:extLst>
          </p:cNvPr>
          <p:cNvSpPr txBox="1"/>
          <p:nvPr/>
        </p:nvSpPr>
        <p:spPr>
          <a:xfrm>
            <a:off x="1028700" y="4200525"/>
            <a:ext cx="1014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bảng cho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Trong khoảng thời gian nào chỉ có 6 ô tô đi qua cổng trường?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CE48C-1B36-391E-AEA7-C080C21B1978}"/>
              </a:ext>
            </a:extLst>
          </p:cNvPr>
          <p:cNvSpPr txBox="1"/>
          <p:nvPr/>
        </p:nvSpPr>
        <p:spPr>
          <a:xfrm>
            <a:off x="834887" y="5293001"/>
            <a:ext cx="1099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khoảng thời gian từ 12 giờ trưa đến 1 giờ chỉ có 6 ô tô đi qua cổng trường.</a:t>
            </a:r>
          </a:p>
        </p:txBody>
      </p:sp>
    </p:spTree>
    <p:extLst>
      <p:ext uri="{BB962C8B-B14F-4D97-AF65-F5344CB8AC3E}">
        <p14:creationId xmlns:p14="http://schemas.microsoft.com/office/powerpoint/2010/main" val="4273396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0517" y="634357"/>
            <a:ext cx="927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Quan sát bảng số liệu thống kê: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93F2E9E-63B0-11BE-F973-2FFB806C5039}"/>
              </a:ext>
            </a:extLst>
          </p:cNvPr>
          <p:cNvSpPr/>
          <p:nvPr/>
        </p:nvSpPr>
        <p:spPr>
          <a:xfrm>
            <a:off x="647700" y="455928"/>
            <a:ext cx="809626" cy="70612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AC9-CE60-7C2A-9843-413A1A2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2198128"/>
            <a:ext cx="11134725" cy="22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6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871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2023-04-09T03:40:45Z</dcterms:created>
  <dcterms:modified xsi:type="dcterms:W3CDTF">2025-04-17T02:00:39Z</dcterms:modified>
</cp:coreProperties>
</file>