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375" r:id="rId2"/>
    <p:sldId id="257" r:id="rId3"/>
    <p:sldId id="388" r:id="rId4"/>
    <p:sldId id="389" r:id="rId5"/>
    <p:sldId id="390" r:id="rId6"/>
    <p:sldId id="391" r:id="rId7"/>
    <p:sldId id="393" r:id="rId8"/>
  </p:sldIdLst>
  <p:sldSz cx="9144000" cy="5143500" type="screen16x9"/>
  <p:notesSz cx="6858000" cy="9144000"/>
  <p:embeddedFontLst>
    <p:embeddedFont>
      <p:font typeface="Archivo" panose="020B0604020202020204" charset="0"/>
      <p:regular r:id="rId10"/>
      <p:bold r:id="rId11"/>
      <p:italic r:id="rId12"/>
      <p:boldItalic r:id="rId13"/>
    </p:embeddedFont>
    <p:embeddedFont>
      <p:font typeface="Lexend Deca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47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A2B283-D67F-4B3D-B087-E8084D08D2D6}">
  <a:tblStyle styleId="{EEA2B283-D67F-4B3D-B087-E8084D08D2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76" autoAdjust="0"/>
  </p:normalViewPr>
  <p:slideViewPr>
    <p:cSldViewPr snapToGrid="0">
      <p:cViewPr varScale="1">
        <p:scale>
          <a:sx n="71" d="100"/>
          <a:sy n="71" d="100"/>
        </p:scale>
        <p:origin x="1140" y="36"/>
      </p:cViewPr>
      <p:guideLst>
        <p:guide orient="horz" pos="31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10c9bbfca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10c9bbfca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10c9bbfca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10c9bbfca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5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10c9bbfca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10c9bbfca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90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10c9bbfca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10c9bbfca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51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10c9bbfca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10c9bbfca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73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10c9bbfca6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10c9bbfca6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04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"/>
          <p:cNvSpPr/>
          <p:nvPr/>
        </p:nvSpPr>
        <p:spPr>
          <a:xfrm flipH="1">
            <a:off x="-380001" y="4512473"/>
            <a:ext cx="9819951" cy="1097736"/>
          </a:xfrm>
          <a:custGeom>
            <a:avLst/>
            <a:gdLst/>
            <a:ahLst/>
            <a:cxnLst/>
            <a:rect l="l" t="t" r="r" b="b"/>
            <a:pathLst>
              <a:path w="91359" h="23371" extrusionOk="0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3B1409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0"/>
          </a:p>
        </p:txBody>
      </p:sp>
      <p:grpSp>
        <p:nvGrpSpPr>
          <p:cNvPr id="170" name="Google Shape;170;p6"/>
          <p:cNvGrpSpPr/>
          <p:nvPr/>
        </p:nvGrpSpPr>
        <p:grpSpPr>
          <a:xfrm>
            <a:off x="-337900" y="4707711"/>
            <a:ext cx="9819980" cy="1220486"/>
            <a:chOff x="-337900" y="4098111"/>
            <a:chExt cx="9819980" cy="1220486"/>
          </a:xfrm>
        </p:grpSpPr>
        <p:grpSp>
          <p:nvGrpSpPr>
            <p:cNvPr id="171" name="Google Shape;171;p6"/>
            <p:cNvGrpSpPr/>
            <p:nvPr/>
          </p:nvGrpSpPr>
          <p:grpSpPr>
            <a:xfrm>
              <a:off x="-337900" y="4098111"/>
              <a:ext cx="9819980" cy="1220486"/>
              <a:chOff x="-337900" y="4098111"/>
              <a:chExt cx="9819980" cy="1220486"/>
            </a:xfrm>
          </p:grpSpPr>
          <p:sp>
            <p:nvSpPr>
              <p:cNvPr id="172" name="Google Shape;172;p6"/>
              <p:cNvSpPr/>
              <p:nvPr/>
            </p:nvSpPr>
            <p:spPr>
              <a:xfrm flipH="1">
                <a:off x="-337900" y="4098111"/>
                <a:ext cx="9819980" cy="291642"/>
              </a:xfrm>
              <a:custGeom>
                <a:avLst/>
                <a:gdLst/>
                <a:ahLst/>
                <a:cxnLst/>
                <a:rect l="l" t="t" r="r" b="b"/>
                <a:pathLst>
                  <a:path w="301134" h="9227" extrusionOk="0">
                    <a:moveTo>
                      <a:pt x="221926" y="1"/>
                    </a:moveTo>
                    <a:cubicBezTo>
                      <a:pt x="216514" y="1"/>
                      <a:pt x="208045" y="890"/>
                      <a:pt x="198311" y="1416"/>
                    </a:cubicBezTo>
                    <a:cubicBezTo>
                      <a:pt x="184428" y="2142"/>
                      <a:pt x="180368" y="2773"/>
                      <a:pt x="163997" y="3428"/>
                    </a:cubicBezTo>
                    <a:cubicBezTo>
                      <a:pt x="161772" y="3517"/>
                      <a:pt x="159382" y="3555"/>
                      <a:pt x="156887" y="3555"/>
                    </a:cubicBezTo>
                    <a:cubicBezTo>
                      <a:pt x="142909" y="3555"/>
                      <a:pt x="125644" y="2369"/>
                      <a:pt x="115720" y="2369"/>
                    </a:cubicBezTo>
                    <a:cubicBezTo>
                      <a:pt x="114382" y="2369"/>
                      <a:pt x="113178" y="2391"/>
                      <a:pt x="112133" y="2440"/>
                    </a:cubicBezTo>
                    <a:cubicBezTo>
                      <a:pt x="101953" y="2916"/>
                      <a:pt x="100429" y="3404"/>
                      <a:pt x="93929" y="4095"/>
                    </a:cubicBezTo>
                    <a:cubicBezTo>
                      <a:pt x="91274" y="4372"/>
                      <a:pt x="89004" y="4470"/>
                      <a:pt x="86617" y="4470"/>
                    </a:cubicBezTo>
                    <a:cubicBezTo>
                      <a:pt x="83159" y="4470"/>
                      <a:pt x="79454" y="4264"/>
                      <a:pt x="73974" y="4095"/>
                    </a:cubicBezTo>
                    <a:cubicBezTo>
                      <a:pt x="64699" y="3809"/>
                      <a:pt x="53531" y="1642"/>
                      <a:pt x="43696" y="1309"/>
                    </a:cubicBezTo>
                    <a:cubicBezTo>
                      <a:pt x="36010" y="1039"/>
                      <a:pt x="30361" y="398"/>
                      <a:pt x="23059" y="398"/>
                    </a:cubicBezTo>
                    <a:cubicBezTo>
                      <a:pt x="21017" y="398"/>
                      <a:pt x="18847" y="448"/>
                      <a:pt x="16467" y="570"/>
                    </a:cubicBezTo>
                    <a:cubicBezTo>
                      <a:pt x="5572" y="1106"/>
                      <a:pt x="0" y="2416"/>
                      <a:pt x="0" y="2416"/>
                    </a:cubicBezTo>
                    <a:lnTo>
                      <a:pt x="0" y="9226"/>
                    </a:lnTo>
                    <a:lnTo>
                      <a:pt x="301133" y="9226"/>
                    </a:lnTo>
                    <a:lnTo>
                      <a:pt x="301133" y="2630"/>
                    </a:lnTo>
                    <a:cubicBezTo>
                      <a:pt x="301133" y="2630"/>
                      <a:pt x="289167" y="2452"/>
                      <a:pt x="282738" y="2249"/>
                    </a:cubicBezTo>
                    <a:cubicBezTo>
                      <a:pt x="278863" y="2120"/>
                      <a:pt x="276886" y="1930"/>
                      <a:pt x="273618" y="1930"/>
                    </a:cubicBezTo>
                    <a:cubicBezTo>
                      <a:pt x="271463" y="1930"/>
                      <a:pt x="268748" y="2013"/>
                      <a:pt x="264557" y="2249"/>
                    </a:cubicBezTo>
                    <a:cubicBezTo>
                      <a:pt x="254008" y="2844"/>
                      <a:pt x="255175" y="3261"/>
                      <a:pt x="251270" y="3571"/>
                    </a:cubicBezTo>
                    <a:cubicBezTo>
                      <a:pt x="249976" y="3673"/>
                      <a:pt x="248639" y="3709"/>
                      <a:pt x="247312" y="3709"/>
                    </a:cubicBezTo>
                    <a:cubicBezTo>
                      <a:pt x="244634" y="3709"/>
                      <a:pt x="241997" y="3563"/>
                      <a:pt x="239840" y="3523"/>
                    </a:cubicBezTo>
                    <a:cubicBezTo>
                      <a:pt x="236625" y="3464"/>
                      <a:pt x="230565" y="1975"/>
                      <a:pt x="227040" y="582"/>
                    </a:cubicBezTo>
                    <a:cubicBezTo>
                      <a:pt x="225984" y="162"/>
                      <a:pt x="224233" y="1"/>
                      <a:pt x="221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-204376" y="4341179"/>
                <a:ext cx="9557534" cy="977417"/>
              </a:xfrm>
              <a:custGeom>
                <a:avLst/>
                <a:gdLst/>
                <a:ahLst/>
                <a:cxnLst/>
                <a:rect l="l" t="t" r="r" b="b"/>
                <a:pathLst>
                  <a:path w="293086" h="35708" extrusionOk="0">
                    <a:moveTo>
                      <a:pt x="1" y="0"/>
                    </a:moveTo>
                    <a:lnTo>
                      <a:pt x="1" y="35707"/>
                    </a:lnTo>
                    <a:lnTo>
                      <a:pt x="293085" y="35707"/>
                    </a:lnTo>
                    <a:lnTo>
                      <a:pt x="2930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-204364" y="4326855"/>
                <a:ext cx="9557534" cy="307130"/>
              </a:xfrm>
              <a:custGeom>
                <a:avLst/>
                <a:gdLst/>
                <a:ahLst/>
                <a:cxnLst/>
                <a:rect l="l" t="t" r="r" b="b"/>
                <a:pathLst>
                  <a:path w="293086" h="9717" extrusionOk="0">
                    <a:moveTo>
                      <a:pt x="1" y="1"/>
                    </a:moveTo>
                    <a:lnTo>
                      <a:pt x="1" y="9192"/>
                    </a:lnTo>
                    <a:cubicBezTo>
                      <a:pt x="1" y="9192"/>
                      <a:pt x="4990" y="8490"/>
                      <a:pt x="11133" y="8192"/>
                    </a:cubicBezTo>
                    <a:cubicBezTo>
                      <a:pt x="15643" y="7966"/>
                      <a:pt x="20939" y="7445"/>
                      <a:pt x="24713" y="7445"/>
                    </a:cubicBezTo>
                    <a:cubicBezTo>
                      <a:pt x="26090" y="7445"/>
                      <a:pt x="27264" y="7514"/>
                      <a:pt x="28124" y="7692"/>
                    </a:cubicBezTo>
                    <a:cubicBezTo>
                      <a:pt x="31350" y="8359"/>
                      <a:pt x="25778" y="8907"/>
                      <a:pt x="29588" y="9192"/>
                    </a:cubicBezTo>
                    <a:cubicBezTo>
                      <a:pt x="30936" y="9298"/>
                      <a:pt x="31535" y="9333"/>
                      <a:pt x="31949" y="9333"/>
                    </a:cubicBezTo>
                    <a:cubicBezTo>
                      <a:pt x="32706" y="9333"/>
                      <a:pt x="32850" y="9216"/>
                      <a:pt x="35827" y="9192"/>
                    </a:cubicBezTo>
                    <a:cubicBezTo>
                      <a:pt x="39576" y="9163"/>
                      <a:pt x="38127" y="8231"/>
                      <a:pt x="41125" y="8231"/>
                    </a:cubicBezTo>
                    <a:cubicBezTo>
                      <a:pt x="41802" y="8231"/>
                      <a:pt x="42705" y="8278"/>
                      <a:pt x="43947" y="8395"/>
                    </a:cubicBezTo>
                    <a:cubicBezTo>
                      <a:pt x="46871" y="8663"/>
                      <a:pt x="47753" y="8692"/>
                      <a:pt x="48150" y="8692"/>
                    </a:cubicBezTo>
                    <a:cubicBezTo>
                      <a:pt x="48258" y="8692"/>
                      <a:pt x="48330" y="8690"/>
                      <a:pt x="48398" y="8690"/>
                    </a:cubicBezTo>
                    <a:cubicBezTo>
                      <a:pt x="48654" y="8690"/>
                      <a:pt x="48847" y="8721"/>
                      <a:pt x="50686" y="9014"/>
                    </a:cubicBezTo>
                    <a:cubicBezTo>
                      <a:pt x="52759" y="9344"/>
                      <a:pt x="52952" y="9426"/>
                      <a:pt x="53635" y="9426"/>
                    </a:cubicBezTo>
                    <a:cubicBezTo>
                      <a:pt x="54305" y="9426"/>
                      <a:pt x="55448" y="9347"/>
                      <a:pt x="59306" y="9347"/>
                    </a:cubicBezTo>
                    <a:cubicBezTo>
                      <a:pt x="64701" y="9347"/>
                      <a:pt x="72410" y="9650"/>
                      <a:pt x="78292" y="9650"/>
                    </a:cubicBezTo>
                    <a:cubicBezTo>
                      <a:pt x="80900" y="9650"/>
                      <a:pt x="83149" y="9591"/>
                      <a:pt x="84678" y="9419"/>
                    </a:cubicBezTo>
                    <a:cubicBezTo>
                      <a:pt x="89199" y="8901"/>
                      <a:pt x="86934" y="8168"/>
                      <a:pt x="93364" y="8168"/>
                    </a:cubicBezTo>
                    <a:cubicBezTo>
                      <a:pt x="94029" y="8168"/>
                      <a:pt x="94787" y="8176"/>
                      <a:pt x="95656" y="8192"/>
                    </a:cubicBezTo>
                    <a:cubicBezTo>
                      <a:pt x="102605" y="8326"/>
                      <a:pt x="97139" y="9428"/>
                      <a:pt x="104252" y="9428"/>
                    </a:cubicBezTo>
                    <a:cubicBezTo>
                      <a:pt x="106609" y="9428"/>
                      <a:pt x="110346" y="9307"/>
                      <a:pt x="116373" y="8990"/>
                    </a:cubicBezTo>
                    <a:cubicBezTo>
                      <a:pt x="128401" y="8351"/>
                      <a:pt x="149530" y="8230"/>
                      <a:pt x="168500" y="8230"/>
                    </a:cubicBezTo>
                    <a:cubicBezTo>
                      <a:pt x="180142" y="8230"/>
                      <a:pt x="190972" y="8275"/>
                      <a:pt x="198384" y="8275"/>
                    </a:cubicBezTo>
                    <a:cubicBezTo>
                      <a:pt x="203197" y="8275"/>
                      <a:pt x="206570" y="8256"/>
                      <a:pt x="207789" y="8192"/>
                    </a:cubicBezTo>
                    <a:cubicBezTo>
                      <a:pt x="210111" y="8076"/>
                      <a:pt x="211626" y="8005"/>
                      <a:pt x="212671" y="8005"/>
                    </a:cubicBezTo>
                    <a:cubicBezTo>
                      <a:pt x="214401" y="8005"/>
                      <a:pt x="214840" y="8199"/>
                      <a:pt x="215516" y="8704"/>
                    </a:cubicBezTo>
                    <a:cubicBezTo>
                      <a:pt x="216031" y="9084"/>
                      <a:pt x="216328" y="9250"/>
                      <a:pt x="217011" y="9250"/>
                    </a:cubicBezTo>
                    <a:cubicBezTo>
                      <a:pt x="217763" y="9250"/>
                      <a:pt x="218983" y="9048"/>
                      <a:pt x="221481" y="8704"/>
                    </a:cubicBezTo>
                    <a:cubicBezTo>
                      <a:pt x="223595" y="8415"/>
                      <a:pt x="224776" y="8323"/>
                      <a:pt x="225888" y="8323"/>
                    </a:cubicBezTo>
                    <a:cubicBezTo>
                      <a:pt x="227294" y="8323"/>
                      <a:pt x="228592" y="8470"/>
                      <a:pt x="231530" y="8550"/>
                    </a:cubicBezTo>
                    <a:cubicBezTo>
                      <a:pt x="236804" y="8704"/>
                      <a:pt x="241031" y="9490"/>
                      <a:pt x="245508" y="9657"/>
                    </a:cubicBezTo>
                    <a:cubicBezTo>
                      <a:pt x="246520" y="9694"/>
                      <a:pt x="247229" y="9716"/>
                      <a:pt x="247801" y="9716"/>
                    </a:cubicBezTo>
                    <a:cubicBezTo>
                      <a:pt x="249761" y="9716"/>
                      <a:pt x="250120" y="9460"/>
                      <a:pt x="255557" y="8704"/>
                    </a:cubicBezTo>
                    <a:cubicBezTo>
                      <a:pt x="261797" y="7849"/>
                      <a:pt x="259039" y="7434"/>
                      <a:pt x="263449" y="7434"/>
                    </a:cubicBezTo>
                    <a:cubicBezTo>
                      <a:pt x="264012" y="7434"/>
                      <a:pt x="264692" y="7441"/>
                      <a:pt x="265522" y="7454"/>
                    </a:cubicBezTo>
                    <a:cubicBezTo>
                      <a:pt x="270199" y="7530"/>
                      <a:pt x="273438" y="7834"/>
                      <a:pt x="275326" y="7834"/>
                    </a:cubicBezTo>
                    <a:cubicBezTo>
                      <a:pt x="276398" y="7834"/>
                      <a:pt x="277034" y="7736"/>
                      <a:pt x="277250" y="7442"/>
                    </a:cubicBezTo>
                    <a:cubicBezTo>
                      <a:pt x="277833" y="6621"/>
                      <a:pt x="278714" y="6275"/>
                      <a:pt x="281358" y="6204"/>
                    </a:cubicBezTo>
                    <a:cubicBezTo>
                      <a:pt x="283989" y="6133"/>
                      <a:pt x="286632" y="4978"/>
                      <a:pt x="288096" y="4906"/>
                    </a:cubicBezTo>
                    <a:cubicBezTo>
                      <a:pt x="288585" y="4886"/>
                      <a:pt x="289302" y="4880"/>
                      <a:pt x="290041" y="4880"/>
                    </a:cubicBezTo>
                    <a:cubicBezTo>
                      <a:pt x="291519" y="4880"/>
                      <a:pt x="293085" y="4906"/>
                      <a:pt x="293085" y="4906"/>
                    </a:cubicBezTo>
                    <a:lnTo>
                      <a:pt x="293085" y="1"/>
                    </a:lnTo>
                    <a:close/>
                  </a:path>
                </a:pathLst>
              </a:custGeom>
              <a:solidFill>
                <a:srgbClr val="000000">
                  <a:alpha val="8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-203975" y="4325751"/>
                <a:ext cx="9557143" cy="234296"/>
              </a:xfrm>
              <a:custGeom>
                <a:avLst/>
                <a:gdLst/>
                <a:ahLst/>
                <a:cxnLst/>
                <a:rect l="l" t="t" r="r" b="b"/>
                <a:pathLst>
                  <a:path w="293074" h="4908" extrusionOk="0">
                    <a:moveTo>
                      <a:pt x="1" y="0"/>
                    </a:moveTo>
                    <a:lnTo>
                      <a:pt x="1" y="3251"/>
                    </a:lnTo>
                    <a:cubicBezTo>
                      <a:pt x="1" y="3251"/>
                      <a:pt x="1" y="3227"/>
                      <a:pt x="2049" y="2453"/>
                    </a:cubicBezTo>
                    <a:cubicBezTo>
                      <a:pt x="2622" y="2237"/>
                      <a:pt x="3171" y="2141"/>
                      <a:pt x="3906" y="2141"/>
                    </a:cubicBezTo>
                    <a:cubicBezTo>
                      <a:pt x="5810" y="2141"/>
                      <a:pt x="8958" y="2789"/>
                      <a:pt x="16991" y="3691"/>
                    </a:cubicBezTo>
                    <a:cubicBezTo>
                      <a:pt x="20043" y="4034"/>
                      <a:pt x="21841" y="4156"/>
                      <a:pt x="23053" y="4156"/>
                    </a:cubicBezTo>
                    <a:cubicBezTo>
                      <a:pt x="26022" y="4156"/>
                      <a:pt x="25484" y="3426"/>
                      <a:pt x="31276" y="3426"/>
                    </a:cubicBezTo>
                    <a:cubicBezTo>
                      <a:pt x="31745" y="3426"/>
                      <a:pt x="32256" y="3431"/>
                      <a:pt x="32814" y="3441"/>
                    </a:cubicBezTo>
                    <a:cubicBezTo>
                      <a:pt x="43090" y="3632"/>
                      <a:pt x="36922" y="3405"/>
                      <a:pt x="40446" y="3941"/>
                    </a:cubicBezTo>
                    <a:cubicBezTo>
                      <a:pt x="43669" y="4429"/>
                      <a:pt x="40030" y="4908"/>
                      <a:pt x="43358" y="4908"/>
                    </a:cubicBezTo>
                    <a:cubicBezTo>
                      <a:pt x="43682" y="4908"/>
                      <a:pt x="44073" y="4903"/>
                      <a:pt x="44542" y="4894"/>
                    </a:cubicBezTo>
                    <a:cubicBezTo>
                      <a:pt x="49829" y="4798"/>
                      <a:pt x="46304" y="4858"/>
                      <a:pt x="55770" y="3941"/>
                    </a:cubicBezTo>
                    <a:cubicBezTo>
                      <a:pt x="59206" y="3612"/>
                      <a:pt x="60945" y="3514"/>
                      <a:pt x="61979" y="3514"/>
                    </a:cubicBezTo>
                    <a:cubicBezTo>
                      <a:pt x="63480" y="3514"/>
                      <a:pt x="63493" y="3720"/>
                      <a:pt x="65054" y="3720"/>
                    </a:cubicBezTo>
                    <a:cubicBezTo>
                      <a:pt x="65371" y="3720"/>
                      <a:pt x="65752" y="3712"/>
                      <a:pt x="66223" y="3691"/>
                    </a:cubicBezTo>
                    <a:cubicBezTo>
                      <a:pt x="67089" y="3654"/>
                      <a:pt x="67806" y="3638"/>
                      <a:pt x="68432" y="3638"/>
                    </a:cubicBezTo>
                    <a:cubicBezTo>
                      <a:pt x="70983" y="3638"/>
                      <a:pt x="72009" y="3893"/>
                      <a:pt x="75308" y="3941"/>
                    </a:cubicBezTo>
                    <a:cubicBezTo>
                      <a:pt x="75952" y="3950"/>
                      <a:pt x="76445" y="3955"/>
                      <a:pt x="76828" y="3955"/>
                    </a:cubicBezTo>
                    <a:cubicBezTo>
                      <a:pt x="78892" y="3955"/>
                      <a:pt x="77817" y="3812"/>
                      <a:pt x="80297" y="3441"/>
                    </a:cubicBezTo>
                    <a:cubicBezTo>
                      <a:pt x="83226" y="2989"/>
                      <a:pt x="78820" y="2774"/>
                      <a:pt x="82154" y="2453"/>
                    </a:cubicBezTo>
                    <a:cubicBezTo>
                      <a:pt x="83608" y="2318"/>
                      <a:pt x="84274" y="2267"/>
                      <a:pt x="84977" y="2267"/>
                    </a:cubicBezTo>
                    <a:cubicBezTo>
                      <a:pt x="85885" y="2267"/>
                      <a:pt x="86854" y="2352"/>
                      <a:pt x="89667" y="2453"/>
                    </a:cubicBezTo>
                    <a:cubicBezTo>
                      <a:pt x="90715" y="2489"/>
                      <a:pt x="87036" y="3393"/>
                      <a:pt x="88488" y="4453"/>
                    </a:cubicBezTo>
                    <a:cubicBezTo>
                      <a:pt x="88955" y="4791"/>
                      <a:pt x="89393" y="4904"/>
                      <a:pt x="89962" y="4904"/>
                    </a:cubicBezTo>
                    <a:cubicBezTo>
                      <a:pt x="91107" y="4904"/>
                      <a:pt x="92785" y="4447"/>
                      <a:pt x="96303" y="4447"/>
                    </a:cubicBezTo>
                    <a:cubicBezTo>
                      <a:pt x="96524" y="4447"/>
                      <a:pt x="96753" y="4449"/>
                      <a:pt x="96989" y="4453"/>
                    </a:cubicBezTo>
                    <a:cubicBezTo>
                      <a:pt x="99812" y="4493"/>
                      <a:pt x="100938" y="4511"/>
                      <a:pt x="101543" y="4511"/>
                    </a:cubicBezTo>
                    <a:cubicBezTo>
                      <a:pt x="102197" y="4511"/>
                      <a:pt x="102242" y="4490"/>
                      <a:pt x="103157" y="4453"/>
                    </a:cubicBezTo>
                    <a:cubicBezTo>
                      <a:pt x="104919" y="4382"/>
                      <a:pt x="102573" y="3572"/>
                      <a:pt x="105502" y="3441"/>
                    </a:cubicBezTo>
                    <a:cubicBezTo>
                      <a:pt x="106619" y="3391"/>
                      <a:pt x="107651" y="3374"/>
                      <a:pt x="108907" y="3374"/>
                    </a:cubicBezTo>
                    <a:cubicBezTo>
                      <a:pt x="110945" y="3374"/>
                      <a:pt x="113573" y="3419"/>
                      <a:pt x="118111" y="3441"/>
                    </a:cubicBezTo>
                    <a:cubicBezTo>
                      <a:pt x="124316" y="3461"/>
                      <a:pt x="150649" y="4001"/>
                      <a:pt x="162952" y="4001"/>
                    </a:cubicBezTo>
                    <a:cubicBezTo>
                      <a:pt x="165191" y="4001"/>
                      <a:pt x="166966" y="3983"/>
                      <a:pt x="168069" y="3941"/>
                    </a:cubicBezTo>
                    <a:cubicBezTo>
                      <a:pt x="169464" y="3890"/>
                      <a:pt x="170466" y="3869"/>
                      <a:pt x="171188" y="3869"/>
                    </a:cubicBezTo>
                    <a:cubicBezTo>
                      <a:pt x="174185" y="3869"/>
                      <a:pt x="172358" y="4242"/>
                      <a:pt x="173701" y="4453"/>
                    </a:cubicBezTo>
                    <a:cubicBezTo>
                      <a:pt x="173873" y="4478"/>
                      <a:pt x="174056" y="4489"/>
                      <a:pt x="174248" y="4489"/>
                    </a:cubicBezTo>
                    <a:cubicBezTo>
                      <a:pt x="175919" y="4489"/>
                      <a:pt x="178193" y="3593"/>
                      <a:pt x="178226" y="2429"/>
                    </a:cubicBezTo>
                    <a:cubicBezTo>
                      <a:pt x="178233" y="1996"/>
                      <a:pt x="178689" y="1852"/>
                      <a:pt x="179509" y="1852"/>
                    </a:cubicBezTo>
                    <a:cubicBezTo>
                      <a:pt x="181150" y="1852"/>
                      <a:pt x="184254" y="2429"/>
                      <a:pt x="188167" y="2429"/>
                    </a:cubicBezTo>
                    <a:cubicBezTo>
                      <a:pt x="192072" y="2429"/>
                      <a:pt x="197544" y="2646"/>
                      <a:pt x="202148" y="2646"/>
                    </a:cubicBezTo>
                    <a:cubicBezTo>
                      <a:pt x="204450" y="2646"/>
                      <a:pt x="206535" y="2592"/>
                      <a:pt x="208098" y="2429"/>
                    </a:cubicBezTo>
                    <a:cubicBezTo>
                      <a:pt x="208682" y="2370"/>
                      <a:pt x="209124" y="2343"/>
                      <a:pt x="209450" y="2343"/>
                    </a:cubicBezTo>
                    <a:cubicBezTo>
                      <a:pt x="211738" y="2343"/>
                      <a:pt x="208301" y="3671"/>
                      <a:pt x="207801" y="4453"/>
                    </a:cubicBezTo>
                    <a:cubicBezTo>
                      <a:pt x="207594" y="4763"/>
                      <a:pt x="207918" y="4866"/>
                      <a:pt x="208517" y="4866"/>
                    </a:cubicBezTo>
                    <a:cubicBezTo>
                      <a:pt x="209645" y="4866"/>
                      <a:pt x="211751" y="4500"/>
                      <a:pt x="213135" y="4453"/>
                    </a:cubicBezTo>
                    <a:cubicBezTo>
                      <a:pt x="215216" y="4383"/>
                      <a:pt x="215391" y="3440"/>
                      <a:pt x="221148" y="3440"/>
                    </a:cubicBezTo>
                    <a:cubicBezTo>
                      <a:pt x="221253" y="3440"/>
                      <a:pt x="221360" y="3440"/>
                      <a:pt x="221469" y="3441"/>
                    </a:cubicBezTo>
                    <a:cubicBezTo>
                      <a:pt x="221656" y="3442"/>
                      <a:pt x="221839" y="3442"/>
                      <a:pt x="222018" y="3442"/>
                    </a:cubicBezTo>
                    <a:cubicBezTo>
                      <a:pt x="225797" y="3442"/>
                      <a:pt x="228044" y="3287"/>
                      <a:pt x="230393" y="3287"/>
                    </a:cubicBezTo>
                    <a:cubicBezTo>
                      <a:pt x="231564" y="3287"/>
                      <a:pt x="232761" y="3326"/>
                      <a:pt x="234185" y="3441"/>
                    </a:cubicBezTo>
                    <a:cubicBezTo>
                      <a:pt x="234971" y="3505"/>
                      <a:pt x="235589" y="3529"/>
                      <a:pt x="236117" y="3529"/>
                    </a:cubicBezTo>
                    <a:cubicBezTo>
                      <a:pt x="237838" y="3529"/>
                      <a:pt x="238605" y="3270"/>
                      <a:pt x="241176" y="3270"/>
                    </a:cubicBezTo>
                    <a:cubicBezTo>
                      <a:pt x="242243" y="3270"/>
                      <a:pt x="243621" y="3315"/>
                      <a:pt x="245508" y="3441"/>
                    </a:cubicBezTo>
                    <a:cubicBezTo>
                      <a:pt x="253342" y="3941"/>
                      <a:pt x="241210" y="3882"/>
                      <a:pt x="238281" y="4453"/>
                    </a:cubicBezTo>
                    <a:cubicBezTo>
                      <a:pt x="237500" y="4602"/>
                      <a:pt x="237589" y="4653"/>
                      <a:pt x="238306" y="4653"/>
                    </a:cubicBezTo>
                    <a:cubicBezTo>
                      <a:pt x="239899" y="4653"/>
                      <a:pt x="244595" y="4400"/>
                      <a:pt x="249752" y="4400"/>
                    </a:cubicBezTo>
                    <a:cubicBezTo>
                      <a:pt x="251017" y="4400"/>
                      <a:pt x="252310" y="4415"/>
                      <a:pt x="253592" y="4453"/>
                    </a:cubicBezTo>
                    <a:cubicBezTo>
                      <a:pt x="256991" y="4549"/>
                      <a:pt x="258719" y="4582"/>
                      <a:pt x="259805" y="4582"/>
                    </a:cubicBezTo>
                    <a:cubicBezTo>
                      <a:pt x="261550" y="4582"/>
                      <a:pt x="261638" y="4497"/>
                      <a:pt x="264332" y="4453"/>
                    </a:cubicBezTo>
                    <a:cubicBezTo>
                      <a:pt x="268713" y="4382"/>
                      <a:pt x="266415" y="4048"/>
                      <a:pt x="264332" y="3441"/>
                    </a:cubicBezTo>
                    <a:cubicBezTo>
                      <a:pt x="262248" y="2834"/>
                      <a:pt x="269034" y="2774"/>
                      <a:pt x="272273" y="2774"/>
                    </a:cubicBezTo>
                    <a:cubicBezTo>
                      <a:pt x="275500" y="2774"/>
                      <a:pt x="273726" y="3251"/>
                      <a:pt x="276952" y="3441"/>
                    </a:cubicBezTo>
                    <a:cubicBezTo>
                      <a:pt x="277928" y="3499"/>
                      <a:pt x="278663" y="3518"/>
                      <a:pt x="279303" y="3518"/>
                    </a:cubicBezTo>
                    <a:cubicBezTo>
                      <a:pt x="280613" y="3518"/>
                      <a:pt x="281528" y="3437"/>
                      <a:pt x="283309" y="3437"/>
                    </a:cubicBezTo>
                    <a:cubicBezTo>
                      <a:pt x="283526" y="3437"/>
                      <a:pt x="283756" y="3438"/>
                      <a:pt x="284001" y="3441"/>
                    </a:cubicBezTo>
                    <a:cubicBezTo>
                      <a:pt x="284096" y="3442"/>
                      <a:pt x="284189" y="3442"/>
                      <a:pt x="284279" y="3442"/>
                    </a:cubicBezTo>
                    <a:cubicBezTo>
                      <a:pt x="287221" y="3442"/>
                      <a:pt x="286926" y="3065"/>
                      <a:pt x="287215" y="2441"/>
                    </a:cubicBezTo>
                    <a:cubicBezTo>
                      <a:pt x="287513" y="1798"/>
                      <a:pt x="287215" y="1643"/>
                      <a:pt x="289263" y="1560"/>
                    </a:cubicBezTo>
                    <a:cubicBezTo>
                      <a:pt x="289950" y="1536"/>
                      <a:pt x="290602" y="1528"/>
                      <a:pt x="291166" y="1528"/>
                    </a:cubicBezTo>
                    <a:cubicBezTo>
                      <a:pt x="292295" y="1528"/>
                      <a:pt x="293073" y="1560"/>
                      <a:pt x="293073" y="1560"/>
                    </a:cubicBezTo>
                    <a:lnTo>
                      <a:pt x="293073" y="0"/>
                    </a:lnTo>
                    <a:close/>
                  </a:path>
                </a:pathLst>
              </a:custGeom>
              <a:solidFill>
                <a:srgbClr val="000000">
                  <a:alpha val="8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 rot="10800000" flipH="1">
                <a:off x="126550" y="4432384"/>
                <a:ext cx="865861" cy="107076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1132" extrusionOk="0">
                    <a:moveTo>
                      <a:pt x="6188" y="1"/>
                    </a:moveTo>
                    <a:cubicBezTo>
                      <a:pt x="5513" y="1"/>
                      <a:pt x="4778" y="46"/>
                      <a:pt x="3513" y="182"/>
                    </a:cubicBezTo>
                    <a:cubicBezTo>
                      <a:pt x="0" y="552"/>
                      <a:pt x="5073" y="849"/>
                      <a:pt x="9573" y="921"/>
                    </a:cubicBezTo>
                    <a:cubicBezTo>
                      <a:pt x="9997" y="927"/>
                      <a:pt x="10387" y="930"/>
                      <a:pt x="10747" y="930"/>
                    </a:cubicBezTo>
                    <a:cubicBezTo>
                      <a:pt x="13075" y="930"/>
                      <a:pt x="14179" y="808"/>
                      <a:pt x="15579" y="808"/>
                    </a:cubicBezTo>
                    <a:cubicBezTo>
                      <a:pt x="16254" y="808"/>
                      <a:pt x="16997" y="836"/>
                      <a:pt x="17979" y="921"/>
                    </a:cubicBezTo>
                    <a:cubicBezTo>
                      <a:pt x="19640" y="1063"/>
                      <a:pt x="20229" y="1132"/>
                      <a:pt x="20793" y="1132"/>
                    </a:cubicBezTo>
                    <a:cubicBezTo>
                      <a:pt x="21357" y="1132"/>
                      <a:pt x="21896" y="1063"/>
                      <a:pt x="23456" y="933"/>
                    </a:cubicBezTo>
                    <a:cubicBezTo>
                      <a:pt x="26551" y="662"/>
                      <a:pt x="20281" y="158"/>
                      <a:pt x="18055" y="158"/>
                    </a:cubicBezTo>
                    <a:cubicBezTo>
                      <a:pt x="18029" y="158"/>
                      <a:pt x="18004" y="158"/>
                      <a:pt x="17979" y="159"/>
                    </a:cubicBezTo>
                    <a:cubicBezTo>
                      <a:pt x="17979" y="159"/>
                      <a:pt x="17720" y="174"/>
                      <a:pt x="15924" y="174"/>
                    </a:cubicBezTo>
                    <a:cubicBezTo>
                      <a:pt x="15026" y="174"/>
                      <a:pt x="13744" y="171"/>
                      <a:pt x="11919" y="159"/>
                    </a:cubicBezTo>
                    <a:cubicBezTo>
                      <a:pt x="8408" y="143"/>
                      <a:pt x="7392" y="1"/>
                      <a:pt x="6188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6"/>
            <p:cNvSpPr/>
            <p:nvPr/>
          </p:nvSpPr>
          <p:spPr>
            <a:xfrm rot="10800000" flipH="1">
              <a:off x="1056800" y="5025629"/>
              <a:ext cx="496618" cy="87625"/>
            </a:xfrm>
            <a:custGeom>
              <a:avLst/>
              <a:gdLst/>
              <a:ahLst/>
              <a:cxnLst/>
              <a:rect l="l" t="t" r="r" b="b"/>
              <a:pathLst>
                <a:path w="15229" h="1030" extrusionOk="0">
                  <a:moveTo>
                    <a:pt x="5743" y="1"/>
                  </a:moveTo>
                  <a:cubicBezTo>
                    <a:pt x="5137" y="1"/>
                    <a:pt x="4519" y="19"/>
                    <a:pt x="3811" y="73"/>
                  </a:cubicBezTo>
                  <a:cubicBezTo>
                    <a:pt x="1465" y="251"/>
                    <a:pt x="1" y="525"/>
                    <a:pt x="3811" y="644"/>
                  </a:cubicBezTo>
                  <a:cubicBezTo>
                    <a:pt x="6861" y="730"/>
                    <a:pt x="8225" y="1030"/>
                    <a:pt x="10199" y="1030"/>
                  </a:cubicBezTo>
                  <a:cubicBezTo>
                    <a:pt x="10691" y="1030"/>
                    <a:pt x="11220" y="1011"/>
                    <a:pt x="11824" y="966"/>
                  </a:cubicBezTo>
                  <a:cubicBezTo>
                    <a:pt x="14860" y="751"/>
                    <a:pt x="15229" y="609"/>
                    <a:pt x="14062" y="370"/>
                  </a:cubicBezTo>
                  <a:cubicBezTo>
                    <a:pt x="14062" y="370"/>
                    <a:pt x="13970" y="72"/>
                    <a:pt x="10931" y="72"/>
                  </a:cubicBezTo>
                  <a:cubicBezTo>
                    <a:pt x="10872" y="72"/>
                    <a:pt x="10813" y="73"/>
                    <a:pt x="10752" y="73"/>
                  </a:cubicBezTo>
                  <a:cubicBezTo>
                    <a:pt x="10494" y="76"/>
                    <a:pt x="10249" y="77"/>
                    <a:pt x="10013" y="77"/>
                  </a:cubicBezTo>
                  <a:cubicBezTo>
                    <a:pt x="8184" y="77"/>
                    <a:pt x="6987" y="1"/>
                    <a:pt x="5743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8437575" y="4714597"/>
              <a:ext cx="496618" cy="87624"/>
            </a:xfrm>
            <a:custGeom>
              <a:avLst/>
              <a:gdLst/>
              <a:ahLst/>
              <a:cxnLst/>
              <a:rect l="l" t="t" r="r" b="b"/>
              <a:pathLst>
                <a:path w="15229" h="1034" extrusionOk="0">
                  <a:moveTo>
                    <a:pt x="5877" y="1"/>
                  </a:moveTo>
                  <a:cubicBezTo>
                    <a:pt x="5226" y="1"/>
                    <a:pt x="4569" y="21"/>
                    <a:pt x="3811" y="83"/>
                  </a:cubicBezTo>
                  <a:cubicBezTo>
                    <a:pt x="1477" y="261"/>
                    <a:pt x="1" y="523"/>
                    <a:pt x="3811" y="642"/>
                  </a:cubicBezTo>
                  <a:cubicBezTo>
                    <a:pt x="6892" y="729"/>
                    <a:pt x="8253" y="1034"/>
                    <a:pt x="10260" y="1034"/>
                  </a:cubicBezTo>
                  <a:cubicBezTo>
                    <a:pt x="10735" y="1034"/>
                    <a:pt x="11245" y="1017"/>
                    <a:pt x="11824" y="976"/>
                  </a:cubicBezTo>
                  <a:cubicBezTo>
                    <a:pt x="14860" y="750"/>
                    <a:pt x="15229" y="619"/>
                    <a:pt x="14074" y="381"/>
                  </a:cubicBezTo>
                  <a:cubicBezTo>
                    <a:pt x="14074" y="381"/>
                    <a:pt x="13974" y="82"/>
                    <a:pt x="11085" y="82"/>
                  </a:cubicBezTo>
                  <a:cubicBezTo>
                    <a:pt x="10978" y="82"/>
                    <a:pt x="10867" y="82"/>
                    <a:pt x="10752" y="83"/>
                  </a:cubicBezTo>
                  <a:cubicBezTo>
                    <a:pt x="10659" y="83"/>
                    <a:pt x="10567" y="83"/>
                    <a:pt x="10477" y="83"/>
                  </a:cubicBezTo>
                  <a:cubicBezTo>
                    <a:pt x="8462" y="83"/>
                    <a:pt x="7182" y="1"/>
                    <a:pt x="5877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602075" y="4646029"/>
              <a:ext cx="338133" cy="116175"/>
            </a:xfrm>
            <a:custGeom>
              <a:avLst/>
              <a:gdLst/>
              <a:ahLst/>
              <a:cxnLst/>
              <a:rect l="l" t="t" r="r" b="b"/>
              <a:pathLst>
                <a:path w="10369" h="524" extrusionOk="0">
                  <a:moveTo>
                    <a:pt x="8594" y="0"/>
                  </a:moveTo>
                  <a:cubicBezTo>
                    <a:pt x="7752" y="0"/>
                    <a:pt x="6942" y="173"/>
                    <a:pt x="6942" y="173"/>
                  </a:cubicBezTo>
                  <a:cubicBezTo>
                    <a:pt x="6942" y="173"/>
                    <a:pt x="6725" y="41"/>
                    <a:pt x="5483" y="41"/>
                  </a:cubicBezTo>
                  <a:cubicBezTo>
                    <a:pt x="4862" y="41"/>
                    <a:pt x="3985" y="74"/>
                    <a:pt x="2751" y="173"/>
                  </a:cubicBezTo>
                  <a:cubicBezTo>
                    <a:pt x="1" y="394"/>
                    <a:pt x="1500" y="451"/>
                    <a:pt x="3487" y="451"/>
                  </a:cubicBezTo>
                  <a:cubicBezTo>
                    <a:pt x="4176" y="451"/>
                    <a:pt x="4923" y="444"/>
                    <a:pt x="5572" y="435"/>
                  </a:cubicBezTo>
                  <a:cubicBezTo>
                    <a:pt x="5761" y="431"/>
                    <a:pt x="5951" y="429"/>
                    <a:pt x="6141" y="429"/>
                  </a:cubicBezTo>
                  <a:cubicBezTo>
                    <a:pt x="7473" y="429"/>
                    <a:pt x="8800" y="524"/>
                    <a:pt x="9549" y="524"/>
                  </a:cubicBezTo>
                  <a:cubicBezTo>
                    <a:pt x="10137" y="524"/>
                    <a:pt x="10368" y="465"/>
                    <a:pt x="9966" y="257"/>
                  </a:cubicBezTo>
                  <a:cubicBezTo>
                    <a:pt x="9606" y="61"/>
                    <a:pt x="9094" y="0"/>
                    <a:pt x="859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8553576" y="4560040"/>
              <a:ext cx="334774" cy="16626"/>
            </a:xfrm>
            <a:custGeom>
              <a:avLst/>
              <a:gdLst/>
              <a:ahLst/>
              <a:cxnLst/>
              <a:rect l="l" t="t" r="r" b="b"/>
              <a:pathLst>
                <a:path w="10266" h="526" extrusionOk="0">
                  <a:moveTo>
                    <a:pt x="8522" y="0"/>
                  </a:moveTo>
                  <a:cubicBezTo>
                    <a:pt x="7672" y="0"/>
                    <a:pt x="6845" y="182"/>
                    <a:pt x="6845" y="182"/>
                  </a:cubicBezTo>
                  <a:cubicBezTo>
                    <a:pt x="6845" y="182"/>
                    <a:pt x="6628" y="49"/>
                    <a:pt x="5387" y="49"/>
                  </a:cubicBezTo>
                  <a:cubicBezTo>
                    <a:pt x="4766" y="49"/>
                    <a:pt x="3889" y="82"/>
                    <a:pt x="2654" y="182"/>
                  </a:cubicBezTo>
                  <a:cubicBezTo>
                    <a:pt x="1" y="394"/>
                    <a:pt x="1290" y="455"/>
                    <a:pt x="3163" y="455"/>
                  </a:cubicBezTo>
                  <a:cubicBezTo>
                    <a:pt x="3912" y="455"/>
                    <a:pt x="4755" y="445"/>
                    <a:pt x="5476" y="432"/>
                  </a:cubicBezTo>
                  <a:cubicBezTo>
                    <a:pt x="5659" y="427"/>
                    <a:pt x="5844" y="426"/>
                    <a:pt x="6028" y="426"/>
                  </a:cubicBezTo>
                  <a:cubicBezTo>
                    <a:pt x="7370" y="426"/>
                    <a:pt x="8707" y="525"/>
                    <a:pt x="9457" y="525"/>
                  </a:cubicBezTo>
                  <a:cubicBezTo>
                    <a:pt x="10037" y="525"/>
                    <a:pt x="10265" y="465"/>
                    <a:pt x="9870" y="253"/>
                  </a:cubicBezTo>
                  <a:cubicBezTo>
                    <a:pt x="9516" y="61"/>
                    <a:pt x="9015" y="0"/>
                    <a:pt x="8522" y="0"/>
                  </a:cubicBezTo>
                  <a:close/>
                </a:path>
              </a:pathLst>
            </a:custGeom>
            <a:solidFill>
              <a:srgbClr val="C7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5863248" y="4481475"/>
              <a:ext cx="865111" cy="48885"/>
            </a:xfrm>
            <a:custGeom>
              <a:avLst/>
              <a:gdLst/>
              <a:ahLst/>
              <a:cxnLst/>
              <a:rect l="l" t="t" r="r" b="b"/>
              <a:pathLst>
                <a:path w="26529" h="1131" extrusionOk="0">
                  <a:moveTo>
                    <a:pt x="6144" y="1"/>
                  </a:moveTo>
                  <a:cubicBezTo>
                    <a:pt x="5478" y="1"/>
                    <a:pt x="4745" y="43"/>
                    <a:pt x="3500" y="173"/>
                  </a:cubicBezTo>
                  <a:cubicBezTo>
                    <a:pt x="0" y="554"/>
                    <a:pt x="5072" y="852"/>
                    <a:pt x="9561" y="923"/>
                  </a:cubicBezTo>
                  <a:cubicBezTo>
                    <a:pt x="9986" y="930"/>
                    <a:pt x="10376" y="933"/>
                    <a:pt x="10737" y="933"/>
                  </a:cubicBezTo>
                  <a:cubicBezTo>
                    <a:pt x="13070" y="933"/>
                    <a:pt x="14172" y="811"/>
                    <a:pt x="15569" y="811"/>
                  </a:cubicBezTo>
                  <a:cubicBezTo>
                    <a:pt x="16243" y="811"/>
                    <a:pt x="16985" y="839"/>
                    <a:pt x="17967" y="923"/>
                  </a:cubicBezTo>
                  <a:cubicBezTo>
                    <a:pt x="19609" y="1065"/>
                    <a:pt x="20204" y="1130"/>
                    <a:pt x="20764" y="1130"/>
                  </a:cubicBezTo>
                  <a:cubicBezTo>
                    <a:pt x="21336" y="1130"/>
                    <a:pt x="21872" y="1062"/>
                    <a:pt x="23455" y="935"/>
                  </a:cubicBezTo>
                  <a:cubicBezTo>
                    <a:pt x="26528" y="676"/>
                    <a:pt x="20265" y="161"/>
                    <a:pt x="18041" y="161"/>
                  </a:cubicBezTo>
                  <a:cubicBezTo>
                    <a:pt x="18015" y="161"/>
                    <a:pt x="17991" y="161"/>
                    <a:pt x="17967" y="161"/>
                  </a:cubicBezTo>
                  <a:cubicBezTo>
                    <a:pt x="17967" y="161"/>
                    <a:pt x="17713" y="177"/>
                    <a:pt x="15920" y="177"/>
                  </a:cubicBezTo>
                  <a:cubicBezTo>
                    <a:pt x="15024" y="177"/>
                    <a:pt x="13744" y="173"/>
                    <a:pt x="11918" y="161"/>
                  </a:cubicBezTo>
                  <a:cubicBezTo>
                    <a:pt x="8369" y="146"/>
                    <a:pt x="7370" y="1"/>
                    <a:pt x="6144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979441" y="4867165"/>
              <a:ext cx="802695" cy="56362"/>
            </a:xfrm>
            <a:custGeom>
              <a:avLst/>
              <a:gdLst/>
              <a:ahLst/>
              <a:cxnLst/>
              <a:rect l="l" t="t" r="r" b="b"/>
              <a:pathLst>
                <a:path w="24615" h="1304" extrusionOk="0">
                  <a:moveTo>
                    <a:pt x="5410" y="0"/>
                  </a:moveTo>
                  <a:cubicBezTo>
                    <a:pt x="4606" y="0"/>
                    <a:pt x="3885" y="33"/>
                    <a:pt x="2822" y="131"/>
                  </a:cubicBezTo>
                  <a:cubicBezTo>
                    <a:pt x="0" y="405"/>
                    <a:pt x="1750" y="715"/>
                    <a:pt x="5846" y="715"/>
                  </a:cubicBezTo>
                  <a:cubicBezTo>
                    <a:pt x="9334" y="715"/>
                    <a:pt x="13385" y="1304"/>
                    <a:pt x="15781" y="1304"/>
                  </a:cubicBezTo>
                  <a:cubicBezTo>
                    <a:pt x="16215" y="1304"/>
                    <a:pt x="16595" y="1284"/>
                    <a:pt x="16907" y="1239"/>
                  </a:cubicBezTo>
                  <a:cubicBezTo>
                    <a:pt x="18943" y="941"/>
                    <a:pt x="21884" y="715"/>
                    <a:pt x="23062" y="715"/>
                  </a:cubicBezTo>
                  <a:cubicBezTo>
                    <a:pt x="24218" y="715"/>
                    <a:pt x="24614" y="119"/>
                    <a:pt x="22159" y="119"/>
                  </a:cubicBezTo>
                  <a:cubicBezTo>
                    <a:pt x="22135" y="119"/>
                    <a:pt x="22111" y="119"/>
                    <a:pt x="22086" y="120"/>
                  </a:cubicBezTo>
                  <a:cubicBezTo>
                    <a:pt x="22086" y="120"/>
                    <a:pt x="20245" y="141"/>
                    <a:pt x="17257" y="141"/>
                  </a:cubicBezTo>
                  <a:cubicBezTo>
                    <a:pt x="15763" y="141"/>
                    <a:pt x="13982" y="135"/>
                    <a:pt x="12002" y="120"/>
                  </a:cubicBezTo>
                  <a:cubicBezTo>
                    <a:pt x="8298" y="90"/>
                    <a:pt x="6741" y="0"/>
                    <a:pt x="5410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6941800" y="4971748"/>
              <a:ext cx="803086" cy="107075"/>
            </a:xfrm>
            <a:custGeom>
              <a:avLst/>
              <a:gdLst/>
              <a:ahLst/>
              <a:cxnLst/>
              <a:rect l="l" t="t" r="r" b="b"/>
              <a:pathLst>
                <a:path w="24627" h="1305" extrusionOk="0">
                  <a:moveTo>
                    <a:pt x="5410" y="1"/>
                  </a:moveTo>
                  <a:cubicBezTo>
                    <a:pt x="4606" y="1"/>
                    <a:pt x="3884" y="33"/>
                    <a:pt x="2822" y="132"/>
                  </a:cubicBezTo>
                  <a:cubicBezTo>
                    <a:pt x="0" y="406"/>
                    <a:pt x="1750" y="715"/>
                    <a:pt x="5858" y="715"/>
                  </a:cubicBezTo>
                  <a:cubicBezTo>
                    <a:pt x="9336" y="715"/>
                    <a:pt x="13385" y="1304"/>
                    <a:pt x="15781" y="1304"/>
                  </a:cubicBezTo>
                  <a:cubicBezTo>
                    <a:pt x="16215" y="1304"/>
                    <a:pt x="16595" y="1285"/>
                    <a:pt x="16907" y="1239"/>
                  </a:cubicBezTo>
                  <a:cubicBezTo>
                    <a:pt x="18955" y="942"/>
                    <a:pt x="21884" y="715"/>
                    <a:pt x="23062" y="715"/>
                  </a:cubicBezTo>
                  <a:cubicBezTo>
                    <a:pt x="24218" y="715"/>
                    <a:pt x="24626" y="120"/>
                    <a:pt x="22159" y="120"/>
                  </a:cubicBezTo>
                  <a:cubicBezTo>
                    <a:pt x="22135" y="120"/>
                    <a:pt x="22111" y="120"/>
                    <a:pt x="22086" y="120"/>
                  </a:cubicBezTo>
                  <a:cubicBezTo>
                    <a:pt x="22086" y="120"/>
                    <a:pt x="20245" y="141"/>
                    <a:pt x="17257" y="141"/>
                  </a:cubicBezTo>
                  <a:cubicBezTo>
                    <a:pt x="15763" y="141"/>
                    <a:pt x="13982" y="136"/>
                    <a:pt x="12002" y="120"/>
                  </a:cubicBezTo>
                  <a:cubicBezTo>
                    <a:pt x="8298" y="90"/>
                    <a:pt x="6741" y="1"/>
                    <a:pt x="5410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3870510" y="5044005"/>
              <a:ext cx="922896" cy="116182"/>
            </a:xfrm>
            <a:custGeom>
              <a:avLst/>
              <a:gdLst/>
              <a:ahLst/>
              <a:cxnLst/>
              <a:rect l="l" t="t" r="r" b="b"/>
              <a:pathLst>
                <a:path w="28301" h="2688" extrusionOk="0">
                  <a:moveTo>
                    <a:pt x="8106" y="1655"/>
                  </a:moveTo>
                  <a:cubicBezTo>
                    <a:pt x="8108" y="1655"/>
                    <a:pt x="8109" y="1655"/>
                    <a:pt x="8109" y="1655"/>
                  </a:cubicBezTo>
                  <a:cubicBezTo>
                    <a:pt x="8109" y="1655"/>
                    <a:pt x="8108" y="1655"/>
                    <a:pt x="8108" y="1655"/>
                  </a:cubicBezTo>
                  <a:cubicBezTo>
                    <a:pt x="8107" y="1655"/>
                    <a:pt x="8107" y="1655"/>
                    <a:pt x="8106" y="1655"/>
                  </a:cubicBezTo>
                  <a:close/>
                  <a:moveTo>
                    <a:pt x="26800" y="0"/>
                  </a:moveTo>
                  <a:cubicBezTo>
                    <a:pt x="26800" y="0"/>
                    <a:pt x="22633" y="286"/>
                    <a:pt x="18930" y="548"/>
                  </a:cubicBezTo>
                  <a:cubicBezTo>
                    <a:pt x="16162" y="753"/>
                    <a:pt x="17859" y="1104"/>
                    <a:pt x="16036" y="1104"/>
                  </a:cubicBezTo>
                  <a:cubicBezTo>
                    <a:pt x="15421" y="1104"/>
                    <a:pt x="14404" y="1064"/>
                    <a:pt x="12680" y="965"/>
                  </a:cubicBezTo>
                  <a:cubicBezTo>
                    <a:pt x="9547" y="795"/>
                    <a:pt x="7850" y="726"/>
                    <a:pt x="6649" y="726"/>
                  </a:cubicBezTo>
                  <a:cubicBezTo>
                    <a:pt x="5230" y="726"/>
                    <a:pt x="4503" y="823"/>
                    <a:pt x="2916" y="965"/>
                  </a:cubicBezTo>
                  <a:cubicBezTo>
                    <a:pt x="0" y="1237"/>
                    <a:pt x="7966" y="1640"/>
                    <a:pt x="8106" y="1655"/>
                  </a:cubicBezTo>
                  <a:lnTo>
                    <a:pt x="8106" y="1655"/>
                  </a:lnTo>
                  <a:cubicBezTo>
                    <a:pt x="8042" y="1645"/>
                    <a:pt x="6877" y="1457"/>
                    <a:pt x="7407" y="1457"/>
                  </a:cubicBezTo>
                  <a:cubicBezTo>
                    <a:pt x="7679" y="1457"/>
                    <a:pt x="8398" y="1506"/>
                    <a:pt x="9941" y="1655"/>
                  </a:cubicBezTo>
                  <a:cubicBezTo>
                    <a:pt x="13228" y="1964"/>
                    <a:pt x="12511" y="2688"/>
                    <a:pt x="14118" y="2688"/>
                  </a:cubicBezTo>
                  <a:cubicBezTo>
                    <a:pt x="14804" y="2688"/>
                    <a:pt x="15915" y="2556"/>
                    <a:pt x="17942" y="2203"/>
                  </a:cubicBezTo>
                  <a:cubicBezTo>
                    <a:pt x="23588" y="1222"/>
                    <a:pt x="27009" y="1140"/>
                    <a:pt x="28000" y="1140"/>
                  </a:cubicBezTo>
                  <a:cubicBezTo>
                    <a:pt x="28200" y="1140"/>
                    <a:pt x="28301" y="1143"/>
                    <a:pt x="28301" y="1143"/>
                  </a:cubicBezTo>
                  <a:lnTo>
                    <a:pt x="2680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6"/>
          <p:cNvGrpSpPr/>
          <p:nvPr/>
        </p:nvGrpSpPr>
        <p:grpSpPr>
          <a:xfrm>
            <a:off x="-1146592" y="1609924"/>
            <a:ext cx="1525297" cy="270236"/>
            <a:chOff x="2568021" y="4"/>
            <a:chExt cx="1704814" cy="302041"/>
          </a:xfrm>
        </p:grpSpPr>
        <p:sp>
          <p:nvSpPr>
            <p:cNvPr id="186" name="Google Shape;186;p6"/>
            <p:cNvSpPr/>
            <p:nvPr/>
          </p:nvSpPr>
          <p:spPr>
            <a:xfrm>
              <a:off x="2568021" y="4"/>
              <a:ext cx="1704814" cy="302041"/>
            </a:xfrm>
            <a:custGeom>
              <a:avLst/>
              <a:gdLst/>
              <a:ahLst/>
              <a:cxnLst/>
              <a:rect l="l" t="t" r="r" b="b"/>
              <a:pathLst>
                <a:path w="53937" h="9556" extrusionOk="0">
                  <a:moveTo>
                    <a:pt x="29446" y="1"/>
                  </a:moveTo>
                  <a:cubicBezTo>
                    <a:pt x="29262" y="1"/>
                    <a:pt x="29075" y="8"/>
                    <a:pt x="28885" y="24"/>
                  </a:cubicBezTo>
                  <a:cubicBezTo>
                    <a:pt x="25183" y="334"/>
                    <a:pt x="22813" y="4775"/>
                    <a:pt x="22813" y="4775"/>
                  </a:cubicBezTo>
                  <a:cubicBezTo>
                    <a:pt x="22401" y="3801"/>
                    <a:pt x="19971" y="269"/>
                    <a:pt x="15099" y="269"/>
                  </a:cubicBezTo>
                  <a:cubicBezTo>
                    <a:pt x="14908" y="269"/>
                    <a:pt x="14713" y="275"/>
                    <a:pt x="14515" y="286"/>
                  </a:cubicBezTo>
                  <a:cubicBezTo>
                    <a:pt x="11383" y="465"/>
                    <a:pt x="7252" y="5108"/>
                    <a:pt x="6049" y="6108"/>
                  </a:cubicBezTo>
                  <a:cubicBezTo>
                    <a:pt x="4835" y="7108"/>
                    <a:pt x="3847" y="7406"/>
                    <a:pt x="2334" y="7501"/>
                  </a:cubicBezTo>
                  <a:cubicBezTo>
                    <a:pt x="834" y="7585"/>
                    <a:pt x="1" y="8668"/>
                    <a:pt x="108" y="9025"/>
                  </a:cubicBezTo>
                  <a:cubicBezTo>
                    <a:pt x="195" y="9285"/>
                    <a:pt x="1156" y="9438"/>
                    <a:pt x="2374" y="9438"/>
                  </a:cubicBezTo>
                  <a:cubicBezTo>
                    <a:pt x="2831" y="9438"/>
                    <a:pt x="3325" y="9416"/>
                    <a:pt x="3823" y="9371"/>
                  </a:cubicBezTo>
                  <a:cubicBezTo>
                    <a:pt x="5680" y="9204"/>
                    <a:pt x="6835" y="9252"/>
                    <a:pt x="7799" y="8716"/>
                  </a:cubicBezTo>
                  <a:cubicBezTo>
                    <a:pt x="8061" y="8571"/>
                    <a:pt x="8309" y="8512"/>
                    <a:pt x="8573" y="8512"/>
                  </a:cubicBezTo>
                  <a:cubicBezTo>
                    <a:pt x="9283" y="8512"/>
                    <a:pt x="10108" y="8936"/>
                    <a:pt x="11609" y="9240"/>
                  </a:cubicBezTo>
                  <a:cubicBezTo>
                    <a:pt x="12226" y="9364"/>
                    <a:pt x="13186" y="9402"/>
                    <a:pt x="14400" y="9402"/>
                  </a:cubicBezTo>
                  <a:cubicBezTo>
                    <a:pt x="16410" y="9402"/>
                    <a:pt x="19116" y="9296"/>
                    <a:pt x="22104" y="9296"/>
                  </a:cubicBezTo>
                  <a:cubicBezTo>
                    <a:pt x="23379" y="9296"/>
                    <a:pt x="24706" y="9316"/>
                    <a:pt x="26052" y="9371"/>
                  </a:cubicBezTo>
                  <a:cubicBezTo>
                    <a:pt x="27173" y="9418"/>
                    <a:pt x="28134" y="9437"/>
                    <a:pt x="28971" y="9437"/>
                  </a:cubicBezTo>
                  <a:cubicBezTo>
                    <a:pt x="31755" y="9437"/>
                    <a:pt x="33175" y="9233"/>
                    <a:pt x="34641" y="9233"/>
                  </a:cubicBezTo>
                  <a:cubicBezTo>
                    <a:pt x="35256" y="9233"/>
                    <a:pt x="35878" y="9269"/>
                    <a:pt x="36613" y="9371"/>
                  </a:cubicBezTo>
                  <a:cubicBezTo>
                    <a:pt x="37621" y="9510"/>
                    <a:pt x="38918" y="9556"/>
                    <a:pt x="40201" y="9556"/>
                  </a:cubicBezTo>
                  <a:cubicBezTo>
                    <a:pt x="42765" y="9556"/>
                    <a:pt x="45268" y="9371"/>
                    <a:pt x="45268" y="9371"/>
                  </a:cubicBezTo>
                  <a:cubicBezTo>
                    <a:pt x="45268" y="9371"/>
                    <a:pt x="47475" y="9376"/>
                    <a:pt x="49496" y="9376"/>
                  </a:cubicBezTo>
                  <a:cubicBezTo>
                    <a:pt x="50507" y="9376"/>
                    <a:pt x="51472" y="9375"/>
                    <a:pt x="52091" y="9371"/>
                  </a:cubicBezTo>
                  <a:cubicBezTo>
                    <a:pt x="53936" y="9359"/>
                    <a:pt x="52662" y="7823"/>
                    <a:pt x="50388" y="7501"/>
                  </a:cubicBezTo>
                  <a:cubicBezTo>
                    <a:pt x="48102" y="7168"/>
                    <a:pt x="45268" y="5727"/>
                    <a:pt x="45268" y="5727"/>
                  </a:cubicBezTo>
                  <a:cubicBezTo>
                    <a:pt x="45268" y="5727"/>
                    <a:pt x="42982" y="3691"/>
                    <a:pt x="40280" y="3203"/>
                  </a:cubicBezTo>
                  <a:cubicBezTo>
                    <a:pt x="39770" y="3112"/>
                    <a:pt x="39372" y="3077"/>
                    <a:pt x="39051" y="3077"/>
                  </a:cubicBezTo>
                  <a:cubicBezTo>
                    <a:pt x="38061" y="3077"/>
                    <a:pt x="37812" y="3407"/>
                    <a:pt x="37341" y="3407"/>
                  </a:cubicBezTo>
                  <a:cubicBezTo>
                    <a:pt x="37151" y="3407"/>
                    <a:pt x="36926" y="3353"/>
                    <a:pt x="36601" y="3203"/>
                  </a:cubicBezTo>
                  <a:cubicBezTo>
                    <a:pt x="35290" y="2604"/>
                    <a:pt x="32865" y="1"/>
                    <a:pt x="29446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132531" y="21465"/>
              <a:ext cx="156963" cy="182533"/>
            </a:xfrm>
            <a:custGeom>
              <a:avLst/>
              <a:gdLst/>
              <a:ahLst/>
              <a:cxnLst/>
              <a:rect l="l" t="t" r="r" b="b"/>
              <a:pathLst>
                <a:path w="4966" h="5775" extrusionOk="0">
                  <a:moveTo>
                    <a:pt x="0" y="0"/>
                  </a:moveTo>
                  <a:cubicBezTo>
                    <a:pt x="143" y="60"/>
                    <a:pt x="1072" y="488"/>
                    <a:pt x="2477" y="2131"/>
                  </a:cubicBezTo>
                  <a:cubicBezTo>
                    <a:pt x="3960" y="3876"/>
                    <a:pt x="4166" y="5775"/>
                    <a:pt x="4167" y="5775"/>
                  </a:cubicBezTo>
                  <a:cubicBezTo>
                    <a:pt x="4167" y="5775"/>
                    <a:pt x="4167" y="5775"/>
                    <a:pt x="4167" y="5775"/>
                  </a:cubicBezTo>
                  <a:cubicBezTo>
                    <a:pt x="4251" y="5298"/>
                    <a:pt x="4965" y="4072"/>
                    <a:pt x="4965" y="4072"/>
                  </a:cubicBezTo>
                  <a:cubicBezTo>
                    <a:pt x="4632" y="3322"/>
                    <a:pt x="3060" y="95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3678582" y="87304"/>
              <a:ext cx="76806" cy="63626"/>
            </a:xfrm>
            <a:custGeom>
              <a:avLst/>
              <a:gdLst/>
              <a:ahLst/>
              <a:cxnLst/>
              <a:rect l="l" t="t" r="r" b="b"/>
              <a:pathLst>
                <a:path w="2430" h="2013" extrusionOk="0">
                  <a:moveTo>
                    <a:pt x="726" y="1"/>
                  </a:moveTo>
                  <a:cubicBezTo>
                    <a:pt x="0" y="775"/>
                    <a:pt x="238" y="2013"/>
                    <a:pt x="238" y="2013"/>
                  </a:cubicBezTo>
                  <a:cubicBezTo>
                    <a:pt x="679" y="1239"/>
                    <a:pt x="2429" y="608"/>
                    <a:pt x="2429" y="608"/>
                  </a:cubicBezTo>
                  <a:lnTo>
                    <a:pt x="2429" y="608"/>
                  </a:lnTo>
                  <a:cubicBezTo>
                    <a:pt x="2359" y="622"/>
                    <a:pt x="2286" y="631"/>
                    <a:pt x="2207" y="631"/>
                  </a:cubicBezTo>
                  <a:cubicBezTo>
                    <a:pt x="2019" y="631"/>
                    <a:pt x="1792" y="580"/>
                    <a:pt x="1465" y="429"/>
                  </a:cubicBezTo>
                  <a:cubicBezTo>
                    <a:pt x="1238" y="346"/>
                    <a:pt x="1000" y="191"/>
                    <a:pt x="726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6"/>
          <p:cNvGrpSpPr/>
          <p:nvPr/>
        </p:nvGrpSpPr>
        <p:grpSpPr>
          <a:xfrm>
            <a:off x="8423767" y="815823"/>
            <a:ext cx="1335538" cy="288260"/>
            <a:chOff x="5728424" y="1317563"/>
            <a:chExt cx="1525283" cy="288260"/>
          </a:xfrm>
        </p:grpSpPr>
        <p:sp>
          <p:nvSpPr>
            <p:cNvPr id="190" name="Google Shape;190;p6"/>
            <p:cNvSpPr/>
            <p:nvPr/>
          </p:nvSpPr>
          <p:spPr>
            <a:xfrm>
              <a:off x="5728424" y="1317563"/>
              <a:ext cx="1525283" cy="288260"/>
            </a:xfrm>
            <a:custGeom>
              <a:avLst/>
              <a:gdLst/>
              <a:ahLst/>
              <a:cxnLst/>
              <a:rect l="l" t="t" r="r" b="b"/>
              <a:pathLst>
                <a:path w="48257" h="9120" extrusionOk="0">
                  <a:moveTo>
                    <a:pt x="27701" y="1"/>
                  </a:moveTo>
                  <a:cubicBezTo>
                    <a:pt x="25567" y="1"/>
                    <a:pt x="24761" y="2835"/>
                    <a:pt x="23873" y="3523"/>
                  </a:cubicBezTo>
                  <a:cubicBezTo>
                    <a:pt x="23021" y="4194"/>
                    <a:pt x="19138" y="5187"/>
                    <a:pt x="17514" y="5187"/>
                  </a:cubicBezTo>
                  <a:cubicBezTo>
                    <a:pt x="17320" y="5187"/>
                    <a:pt x="17159" y="5173"/>
                    <a:pt x="17038" y="5143"/>
                  </a:cubicBezTo>
                  <a:cubicBezTo>
                    <a:pt x="17038" y="5143"/>
                    <a:pt x="16171" y="3668"/>
                    <a:pt x="13608" y="3668"/>
                  </a:cubicBezTo>
                  <a:cubicBezTo>
                    <a:pt x="13485" y="3668"/>
                    <a:pt x="13359" y="3671"/>
                    <a:pt x="13228" y="3678"/>
                  </a:cubicBezTo>
                  <a:cubicBezTo>
                    <a:pt x="10371" y="3809"/>
                    <a:pt x="8811" y="6798"/>
                    <a:pt x="6966" y="7155"/>
                  </a:cubicBezTo>
                  <a:cubicBezTo>
                    <a:pt x="5120" y="7512"/>
                    <a:pt x="1132" y="7512"/>
                    <a:pt x="560" y="8322"/>
                  </a:cubicBezTo>
                  <a:cubicBezTo>
                    <a:pt x="1" y="9119"/>
                    <a:pt x="3989" y="8929"/>
                    <a:pt x="6823" y="9000"/>
                  </a:cubicBezTo>
                  <a:cubicBezTo>
                    <a:pt x="6923" y="9003"/>
                    <a:pt x="7026" y="9004"/>
                    <a:pt x="7130" y="9004"/>
                  </a:cubicBezTo>
                  <a:cubicBezTo>
                    <a:pt x="9680" y="9004"/>
                    <a:pt x="13322" y="8284"/>
                    <a:pt x="17180" y="8284"/>
                  </a:cubicBezTo>
                  <a:cubicBezTo>
                    <a:pt x="17665" y="8284"/>
                    <a:pt x="18155" y="8296"/>
                    <a:pt x="18646" y="8322"/>
                  </a:cubicBezTo>
                  <a:cubicBezTo>
                    <a:pt x="22913" y="8544"/>
                    <a:pt x="26805" y="9007"/>
                    <a:pt x="30077" y="9007"/>
                  </a:cubicBezTo>
                  <a:cubicBezTo>
                    <a:pt x="30302" y="9007"/>
                    <a:pt x="30524" y="9005"/>
                    <a:pt x="30742" y="9000"/>
                  </a:cubicBezTo>
                  <a:cubicBezTo>
                    <a:pt x="34160" y="8929"/>
                    <a:pt x="37148" y="8357"/>
                    <a:pt x="39708" y="8322"/>
                  </a:cubicBezTo>
                  <a:cubicBezTo>
                    <a:pt x="41058" y="8296"/>
                    <a:pt x="42448" y="8281"/>
                    <a:pt x="43565" y="8281"/>
                  </a:cubicBezTo>
                  <a:cubicBezTo>
                    <a:pt x="44566" y="8281"/>
                    <a:pt x="45347" y="8293"/>
                    <a:pt x="45685" y="8322"/>
                  </a:cubicBezTo>
                  <a:cubicBezTo>
                    <a:pt x="45726" y="8325"/>
                    <a:pt x="45767" y="8326"/>
                    <a:pt x="45808" y="8326"/>
                  </a:cubicBezTo>
                  <a:cubicBezTo>
                    <a:pt x="47075" y="8326"/>
                    <a:pt x="48256" y="6950"/>
                    <a:pt x="45685" y="6893"/>
                  </a:cubicBezTo>
                  <a:cubicBezTo>
                    <a:pt x="43042" y="6833"/>
                    <a:pt x="43042" y="4297"/>
                    <a:pt x="38398" y="3523"/>
                  </a:cubicBezTo>
                  <a:cubicBezTo>
                    <a:pt x="37752" y="3416"/>
                    <a:pt x="37206" y="3369"/>
                    <a:pt x="36746" y="3369"/>
                  </a:cubicBezTo>
                  <a:cubicBezTo>
                    <a:pt x="33897" y="3369"/>
                    <a:pt x="34302" y="5143"/>
                    <a:pt x="34302" y="5143"/>
                  </a:cubicBezTo>
                  <a:cubicBezTo>
                    <a:pt x="33350" y="2202"/>
                    <a:pt x="30707" y="499"/>
                    <a:pt x="28183" y="47"/>
                  </a:cubicBezTo>
                  <a:cubicBezTo>
                    <a:pt x="28015" y="16"/>
                    <a:pt x="27855" y="1"/>
                    <a:pt x="27701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810001" y="1437956"/>
              <a:ext cx="32018" cy="78671"/>
            </a:xfrm>
            <a:custGeom>
              <a:avLst/>
              <a:gdLst/>
              <a:ahLst/>
              <a:cxnLst/>
              <a:rect l="l" t="t" r="r" b="b"/>
              <a:pathLst>
                <a:path w="1013" h="2489" extrusionOk="0">
                  <a:moveTo>
                    <a:pt x="679" y="0"/>
                  </a:moveTo>
                  <a:cubicBezTo>
                    <a:pt x="0" y="464"/>
                    <a:pt x="60" y="1155"/>
                    <a:pt x="83" y="1310"/>
                  </a:cubicBezTo>
                  <a:lnTo>
                    <a:pt x="83" y="1334"/>
                  </a:lnTo>
                  <a:lnTo>
                    <a:pt x="679" y="2489"/>
                  </a:lnTo>
                  <a:cubicBezTo>
                    <a:pt x="679" y="2489"/>
                    <a:pt x="1012" y="595"/>
                    <a:pt x="679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205223" y="1459385"/>
              <a:ext cx="61382" cy="35432"/>
            </a:xfrm>
            <a:custGeom>
              <a:avLst/>
              <a:gdLst/>
              <a:ahLst/>
              <a:cxnLst/>
              <a:rect l="l" t="t" r="r" b="b"/>
              <a:pathLst>
                <a:path w="1942" h="1121" extrusionOk="0">
                  <a:moveTo>
                    <a:pt x="1310" y="1"/>
                  </a:moveTo>
                  <a:cubicBezTo>
                    <a:pt x="668" y="376"/>
                    <a:pt x="140" y="992"/>
                    <a:pt x="24" y="1103"/>
                  </a:cubicBezTo>
                  <a:lnTo>
                    <a:pt x="24" y="1103"/>
                  </a:lnTo>
                  <a:cubicBezTo>
                    <a:pt x="523" y="748"/>
                    <a:pt x="1941" y="644"/>
                    <a:pt x="1941" y="644"/>
                  </a:cubicBezTo>
                  <a:cubicBezTo>
                    <a:pt x="1941" y="644"/>
                    <a:pt x="1763" y="346"/>
                    <a:pt x="1310" y="1"/>
                  </a:cubicBezTo>
                  <a:close/>
                  <a:moveTo>
                    <a:pt x="24" y="1103"/>
                  </a:moveTo>
                  <a:lnTo>
                    <a:pt x="24" y="1103"/>
                  </a:lnTo>
                  <a:cubicBezTo>
                    <a:pt x="16" y="1108"/>
                    <a:pt x="8" y="1114"/>
                    <a:pt x="1" y="1120"/>
                  </a:cubicBezTo>
                  <a:cubicBezTo>
                    <a:pt x="1" y="1120"/>
                    <a:pt x="1" y="1120"/>
                    <a:pt x="1" y="1120"/>
                  </a:cubicBezTo>
                  <a:cubicBezTo>
                    <a:pt x="4" y="1120"/>
                    <a:pt x="12" y="1114"/>
                    <a:pt x="24" y="1103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4103337" y="8952"/>
            <a:ext cx="1335607" cy="236171"/>
            <a:chOff x="4676589" y="2430874"/>
            <a:chExt cx="1335607" cy="236171"/>
          </a:xfrm>
        </p:grpSpPr>
        <p:sp>
          <p:nvSpPr>
            <p:cNvPr id="194" name="Google Shape;194;p6"/>
            <p:cNvSpPr/>
            <p:nvPr/>
          </p:nvSpPr>
          <p:spPr>
            <a:xfrm>
              <a:off x="4676589" y="2430874"/>
              <a:ext cx="1335607" cy="236171"/>
            </a:xfrm>
            <a:custGeom>
              <a:avLst/>
              <a:gdLst/>
              <a:ahLst/>
              <a:cxnLst/>
              <a:rect l="l" t="t" r="r" b="b"/>
              <a:pathLst>
                <a:path w="42256" h="7472" extrusionOk="0">
                  <a:moveTo>
                    <a:pt x="23068" y="1"/>
                  </a:moveTo>
                  <a:cubicBezTo>
                    <a:pt x="22925" y="1"/>
                    <a:pt x="22781" y="7"/>
                    <a:pt x="22634" y="19"/>
                  </a:cubicBezTo>
                  <a:cubicBezTo>
                    <a:pt x="19729" y="257"/>
                    <a:pt x="17872" y="3733"/>
                    <a:pt x="17872" y="3733"/>
                  </a:cubicBezTo>
                  <a:cubicBezTo>
                    <a:pt x="17540" y="2978"/>
                    <a:pt x="15645" y="207"/>
                    <a:pt x="11837" y="207"/>
                  </a:cubicBezTo>
                  <a:cubicBezTo>
                    <a:pt x="11684" y="207"/>
                    <a:pt x="11529" y="212"/>
                    <a:pt x="11371" y="221"/>
                  </a:cubicBezTo>
                  <a:cubicBezTo>
                    <a:pt x="8918" y="364"/>
                    <a:pt x="5680" y="4007"/>
                    <a:pt x="4727" y="4781"/>
                  </a:cubicBezTo>
                  <a:cubicBezTo>
                    <a:pt x="3775" y="5555"/>
                    <a:pt x="3001" y="5781"/>
                    <a:pt x="1834" y="5853"/>
                  </a:cubicBezTo>
                  <a:cubicBezTo>
                    <a:pt x="655" y="5924"/>
                    <a:pt x="1" y="6769"/>
                    <a:pt x="84" y="7055"/>
                  </a:cubicBezTo>
                  <a:cubicBezTo>
                    <a:pt x="153" y="7263"/>
                    <a:pt x="906" y="7377"/>
                    <a:pt x="1868" y="7377"/>
                  </a:cubicBezTo>
                  <a:cubicBezTo>
                    <a:pt x="2225" y="7377"/>
                    <a:pt x="2611" y="7361"/>
                    <a:pt x="3001" y="7329"/>
                  </a:cubicBezTo>
                  <a:cubicBezTo>
                    <a:pt x="4454" y="7186"/>
                    <a:pt x="5358" y="7222"/>
                    <a:pt x="6120" y="6805"/>
                  </a:cubicBezTo>
                  <a:cubicBezTo>
                    <a:pt x="6323" y="6692"/>
                    <a:pt x="6515" y="6647"/>
                    <a:pt x="6719" y="6647"/>
                  </a:cubicBezTo>
                  <a:cubicBezTo>
                    <a:pt x="7268" y="6647"/>
                    <a:pt x="7907" y="6979"/>
                    <a:pt x="9097" y="7222"/>
                  </a:cubicBezTo>
                  <a:cubicBezTo>
                    <a:pt x="9575" y="7317"/>
                    <a:pt x="10319" y="7346"/>
                    <a:pt x="11259" y="7346"/>
                  </a:cubicBezTo>
                  <a:cubicBezTo>
                    <a:pt x="12808" y="7346"/>
                    <a:pt x="14890" y="7266"/>
                    <a:pt x="17197" y="7266"/>
                  </a:cubicBezTo>
                  <a:cubicBezTo>
                    <a:pt x="18231" y="7266"/>
                    <a:pt x="19311" y="7282"/>
                    <a:pt x="20408" y="7329"/>
                  </a:cubicBezTo>
                  <a:cubicBezTo>
                    <a:pt x="21249" y="7363"/>
                    <a:pt x="21973" y="7376"/>
                    <a:pt x="22609" y="7376"/>
                  </a:cubicBezTo>
                  <a:cubicBezTo>
                    <a:pt x="24817" y="7376"/>
                    <a:pt x="25945" y="7217"/>
                    <a:pt x="27100" y="7217"/>
                  </a:cubicBezTo>
                  <a:cubicBezTo>
                    <a:pt x="27594" y="7217"/>
                    <a:pt x="28092" y="7246"/>
                    <a:pt x="28683" y="7329"/>
                  </a:cubicBezTo>
                  <a:cubicBezTo>
                    <a:pt x="29469" y="7436"/>
                    <a:pt x="30482" y="7472"/>
                    <a:pt x="31484" y="7472"/>
                  </a:cubicBezTo>
                  <a:cubicBezTo>
                    <a:pt x="33488" y="7472"/>
                    <a:pt x="35445" y="7329"/>
                    <a:pt x="35445" y="7329"/>
                  </a:cubicBezTo>
                  <a:cubicBezTo>
                    <a:pt x="35445" y="7329"/>
                    <a:pt x="39351" y="7341"/>
                    <a:pt x="40803" y="7341"/>
                  </a:cubicBezTo>
                  <a:cubicBezTo>
                    <a:pt x="42256" y="7317"/>
                    <a:pt x="41256" y="6115"/>
                    <a:pt x="39470" y="5864"/>
                  </a:cubicBezTo>
                  <a:cubicBezTo>
                    <a:pt x="37684" y="5614"/>
                    <a:pt x="35445" y="4483"/>
                    <a:pt x="35445" y="4483"/>
                  </a:cubicBezTo>
                  <a:cubicBezTo>
                    <a:pt x="35445" y="4483"/>
                    <a:pt x="33660" y="2888"/>
                    <a:pt x="31552" y="2507"/>
                  </a:cubicBezTo>
                  <a:cubicBezTo>
                    <a:pt x="31144" y="2431"/>
                    <a:pt x="30826" y="2403"/>
                    <a:pt x="30572" y="2403"/>
                  </a:cubicBezTo>
                  <a:cubicBezTo>
                    <a:pt x="29810" y="2403"/>
                    <a:pt x="29619" y="2659"/>
                    <a:pt x="29250" y="2659"/>
                  </a:cubicBezTo>
                  <a:cubicBezTo>
                    <a:pt x="29104" y="2659"/>
                    <a:pt x="28931" y="2619"/>
                    <a:pt x="28683" y="2507"/>
                  </a:cubicBezTo>
                  <a:cubicBezTo>
                    <a:pt x="27643" y="2032"/>
                    <a:pt x="25744" y="1"/>
                    <a:pt x="23068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5118778" y="2448005"/>
              <a:ext cx="122700" cy="143024"/>
            </a:xfrm>
            <a:custGeom>
              <a:avLst/>
              <a:gdLst/>
              <a:ahLst/>
              <a:cxnLst/>
              <a:rect l="l" t="t" r="r" b="b"/>
              <a:pathLst>
                <a:path w="3882" h="4525" extrusionOk="0">
                  <a:moveTo>
                    <a:pt x="0" y="0"/>
                  </a:moveTo>
                  <a:lnTo>
                    <a:pt x="0" y="0"/>
                  </a:lnTo>
                  <a:cubicBezTo>
                    <a:pt x="108" y="36"/>
                    <a:pt x="834" y="381"/>
                    <a:pt x="1929" y="1667"/>
                  </a:cubicBezTo>
                  <a:cubicBezTo>
                    <a:pt x="3108" y="3036"/>
                    <a:pt x="3275" y="4525"/>
                    <a:pt x="3275" y="4525"/>
                  </a:cubicBezTo>
                  <a:cubicBezTo>
                    <a:pt x="3334" y="4144"/>
                    <a:pt x="3882" y="3191"/>
                    <a:pt x="3882" y="3191"/>
                  </a:cubicBezTo>
                  <a:cubicBezTo>
                    <a:pt x="3632" y="2584"/>
                    <a:pt x="2382" y="7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5547407" y="2499177"/>
              <a:ext cx="59485" cy="49719"/>
            </a:xfrm>
            <a:custGeom>
              <a:avLst/>
              <a:gdLst/>
              <a:ahLst/>
              <a:cxnLst/>
              <a:rect l="l" t="t" r="r" b="b"/>
              <a:pathLst>
                <a:path w="1882" h="1573" extrusionOk="0">
                  <a:moveTo>
                    <a:pt x="548" y="1"/>
                  </a:moveTo>
                  <a:cubicBezTo>
                    <a:pt x="1" y="608"/>
                    <a:pt x="179" y="1572"/>
                    <a:pt x="179" y="1572"/>
                  </a:cubicBezTo>
                  <a:cubicBezTo>
                    <a:pt x="501" y="965"/>
                    <a:pt x="1882" y="477"/>
                    <a:pt x="1882" y="477"/>
                  </a:cubicBezTo>
                  <a:lnTo>
                    <a:pt x="1882" y="477"/>
                  </a:lnTo>
                  <a:cubicBezTo>
                    <a:pt x="1825" y="491"/>
                    <a:pt x="1768" y="499"/>
                    <a:pt x="1705" y="499"/>
                  </a:cubicBezTo>
                  <a:cubicBezTo>
                    <a:pt x="1558" y="499"/>
                    <a:pt x="1383" y="455"/>
                    <a:pt x="1132" y="346"/>
                  </a:cubicBezTo>
                  <a:cubicBezTo>
                    <a:pt x="965" y="263"/>
                    <a:pt x="775" y="144"/>
                    <a:pt x="548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/>
          <p:nvPr/>
        </p:nvSpPr>
        <p:spPr>
          <a:xfrm rot="-586752">
            <a:off x="-215414" y="3264706"/>
            <a:ext cx="10116085" cy="2239525"/>
          </a:xfrm>
          <a:custGeom>
            <a:avLst/>
            <a:gdLst/>
            <a:ahLst/>
            <a:cxnLst/>
            <a:rect l="l" t="t" r="r" b="b"/>
            <a:pathLst>
              <a:path w="91359" h="23371" extrusionOk="0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E4DB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9"/>
          <p:cNvSpPr/>
          <p:nvPr/>
        </p:nvSpPr>
        <p:spPr>
          <a:xfrm rot="659019">
            <a:off x="-1162935" y="3699503"/>
            <a:ext cx="8070026" cy="1905426"/>
          </a:xfrm>
          <a:custGeom>
            <a:avLst/>
            <a:gdLst/>
            <a:ahLst/>
            <a:cxnLst/>
            <a:rect l="l" t="t" r="r" b="b"/>
            <a:pathLst>
              <a:path w="91359" h="23371" extrusionOk="0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E4DB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9"/>
          <p:cNvGrpSpPr/>
          <p:nvPr/>
        </p:nvGrpSpPr>
        <p:grpSpPr>
          <a:xfrm>
            <a:off x="-337865" y="4178578"/>
            <a:ext cx="10031109" cy="1376952"/>
            <a:chOff x="-337900" y="4098111"/>
            <a:chExt cx="9819980" cy="1220486"/>
          </a:xfrm>
        </p:grpSpPr>
        <p:grpSp>
          <p:nvGrpSpPr>
            <p:cNvPr id="259" name="Google Shape;259;p9"/>
            <p:cNvGrpSpPr/>
            <p:nvPr/>
          </p:nvGrpSpPr>
          <p:grpSpPr>
            <a:xfrm>
              <a:off x="-337900" y="4098111"/>
              <a:ext cx="9819980" cy="1220486"/>
              <a:chOff x="-337900" y="4098111"/>
              <a:chExt cx="9819980" cy="1220486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337900" y="4098111"/>
                <a:ext cx="9819980" cy="291642"/>
              </a:xfrm>
              <a:custGeom>
                <a:avLst/>
                <a:gdLst/>
                <a:ahLst/>
                <a:cxnLst/>
                <a:rect l="l" t="t" r="r" b="b"/>
                <a:pathLst>
                  <a:path w="301134" h="9227" extrusionOk="0">
                    <a:moveTo>
                      <a:pt x="221926" y="1"/>
                    </a:moveTo>
                    <a:cubicBezTo>
                      <a:pt x="216514" y="1"/>
                      <a:pt x="208045" y="890"/>
                      <a:pt x="198311" y="1416"/>
                    </a:cubicBezTo>
                    <a:cubicBezTo>
                      <a:pt x="184428" y="2142"/>
                      <a:pt x="180368" y="2773"/>
                      <a:pt x="163997" y="3428"/>
                    </a:cubicBezTo>
                    <a:cubicBezTo>
                      <a:pt x="161772" y="3517"/>
                      <a:pt x="159382" y="3555"/>
                      <a:pt x="156887" y="3555"/>
                    </a:cubicBezTo>
                    <a:cubicBezTo>
                      <a:pt x="142909" y="3555"/>
                      <a:pt x="125644" y="2369"/>
                      <a:pt x="115720" y="2369"/>
                    </a:cubicBezTo>
                    <a:cubicBezTo>
                      <a:pt x="114382" y="2369"/>
                      <a:pt x="113178" y="2391"/>
                      <a:pt x="112133" y="2440"/>
                    </a:cubicBezTo>
                    <a:cubicBezTo>
                      <a:pt x="101953" y="2916"/>
                      <a:pt x="100429" y="3404"/>
                      <a:pt x="93929" y="4095"/>
                    </a:cubicBezTo>
                    <a:cubicBezTo>
                      <a:pt x="91274" y="4372"/>
                      <a:pt x="89004" y="4470"/>
                      <a:pt x="86617" y="4470"/>
                    </a:cubicBezTo>
                    <a:cubicBezTo>
                      <a:pt x="83159" y="4470"/>
                      <a:pt x="79454" y="4264"/>
                      <a:pt x="73974" y="4095"/>
                    </a:cubicBezTo>
                    <a:cubicBezTo>
                      <a:pt x="64699" y="3809"/>
                      <a:pt x="53531" y="1642"/>
                      <a:pt x="43696" y="1309"/>
                    </a:cubicBezTo>
                    <a:cubicBezTo>
                      <a:pt x="36010" y="1039"/>
                      <a:pt x="30361" y="398"/>
                      <a:pt x="23059" y="398"/>
                    </a:cubicBezTo>
                    <a:cubicBezTo>
                      <a:pt x="21017" y="398"/>
                      <a:pt x="18847" y="448"/>
                      <a:pt x="16467" y="570"/>
                    </a:cubicBezTo>
                    <a:cubicBezTo>
                      <a:pt x="5572" y="1106"/>
                      <a:pt x="0" y="2416"/>
                      <a:pt x="0" y="2416"/>
                    </a:cubicBezTo>
                    <a:lnTo>
                      <a:pt x="0" y="9226"/>
                    </a:lnTo>
                    <a:lnTo>
                      <a:pt x="301133" y="9226"/>
                    </a:lnTo>
                    <a:lnTo>
                      <a:pt x="301133" y="2630"/>
                    </a:lnTo>
                    <a:cubicBezTo>
                      <a:pt x="301133" y="2630"/>
                      <a:pt x="289167" y="2452"/>
                      <a:pt x="282738" y="2249"/>
                    </a:cubicBezTo>
                    <a:cubicBezTo>
                      <a:pt x="278863" y="2120"/>
                      <a:pt x="276886" y="1930"/>
                      <a:pt x="273618" y="1930"/>
                    </a:cubicBezTo>
                    <a:cubicBezTo>
                      <a:pt x="271463" y="1930"/>
                      <a:pt x="268748" y="2013"/>
                      <a:pt x="264557" y="2249"/>
                    </a:cubicBezTo>
                    <a:cubicBezTo>
                      <a:pt x="254008" y="2844"/>
                      <a:pt x="255175" y="3261"/>
                      <a:pt x="251270" y="3571"/>
                    </a:cubicBezTo>
                    <a:cubicBezTo>
                      <a:pt x="249976" y="3673"/>
                      <a:pt x="248639" y="3709"/>
                      <a:pt x="247312" y="3709"/>
                    </a:cubicBezTo>
                    <a:cubicBezTo>
                      <a:pt x="244634" y="3709"/>
                      <a:pt x="241997" y="3563"/>
                      <a:pt x="239840" y="3523"/>
                    </a:cubicBezTo>
                    <a:cubicBezTo>
                      <a:pt x="236625" y="3464"/>
                      <a:pt x="230565" y="1975"/>
                      <a:pt x="227040" y="582"/>
                    </a:cubicBezTo>
                    <a:cubicBezTo>
                      <a:pt x="225984" y="162"/>
                      <a:pt x="224233" y="1"/>
                      <a:pt x="221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204376" y="4341179"/>
                <a:ext cx="9557534" cy="977417"/>
              </a:xfrm>
              <a:custGeom>
                <a:avLst/>
                <a:gdLst/>
                <a:ahLst/>
                <a:cxnLst/>
                <a:rect l="l" t="t" r="r" b="b"/>
                <a:pathLst>
                  <a:path w="293086" h="35708" extrusionOk="0">
                    <a:moveTo>
                      <a:pt x="1" y="0"/>
                    </a:moveTo>
                    <a:lnTo>
                      <a:pt x="1" y="35707"/>
                    </a:lnTo>
                    <a:lnTo>
                      <a:pt x="293085" y="35707"/>
                    </a:lnTo>
                    <a:lnTo>
                      <a:pt x="2930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-204364" y="4326855"/>
                <a:ext cx="9557534" cy="307130"/>
              </a:xfrm>
              <a:custGeom>
                <a:avLst/>
                <a:gdLst/>
                <a:ahLst/>
                <a:cxnLst/>
                <a:rect l="l" t="t" r="r" b="b"/>
                <a:pathLst>
                  <a:path w="293086" h="9717" extrusionOk="0">
                    <a:moveTo>
                      <a:pt x="1" y="1"/>
                    </a:moveTo>
                    <a:lnTo>
                      <a:pt x="1" y="9192"/>
                    </a:lnTo>
                    <a:cubicBezTo>
                      <a:pt x="1" y="9192"/>
                      <a:pt x="4990" y="8490"/>
                      <a:pt x="11133" y="8192"/>
                    </a:cubicBezTo>
                    <a:cubicBezTo>
                      <a:pt x="15643" y="7966"/>
                      <a:pt x="20939" y="7445"/>
                      <a:pt x="24713" y="7445"/>
                    </a:cubicBezTo>
                    <a:cubicBezTo>
                      <a:pt x="26090" y="7445"/>
                      <a:pt x="27264" y="7514"/>
                      <a:pt x="28124" y="7692"/>
                    </a:cubicBezTo>
                    <a:cubicBezTo>
                      <a:pt x="31350" y="8359"/>
                      <a:pt x="25778" y="8907"/>
                      <a:pt x="29588" y="9192"/>
                    </a:cubicBezTo>
                    <a:cubicBezTo>
                      <a:pt x="30936" y="9298"/>
                      <a:pt x="31535" y="9333"/>
                      <a:pt x="31949" y="9333"/>
                    </a:cubicBezTo>
                    <a:cubicBezTo>
                      <a:pt x="32706" y="9333"/>
                      <a:pt x="32850" y="9216"/>
                      <a:pt x="35827" y="9192"/>
                    </a:cubicBezTo>
                    <a:cubicBezTo>
                      <a:pt x="39576" y="9163"/>
                      <a:pt x="38127" y="8231"/>
                      <a:pt x="41125" y="8231"/>
                    </a:cubicBezTo>
                    <a:cubicBezTo>
                      <a:pt x="41802" y="8231"/>
                      <a:pt x="42705" y="8278"/>
                      <a:pt x="43947" y="8395"/>
                    </a:cubicBezTo>
                    <a:cubicBezTo>
                      <a:pt x="46871" y="8663"/>
                      <a:pt x="47753" y="8692"/>
                      <a:pt x="48150" y="8692"/>
                    </a:cubicBezTo>
                    <a:cubicBezTo>
                      <a:pt x="48258" y="8692"/>
                      <a:pt x="48330" y="8690"/>
                      <a:pt x="48398" y="8690"/>
                    </a:cubicBezTo>
                    <a:cubicBezTo>
                      <a:pt x="48654" y="8690"/>
                      <a:pt x="48847" y="8721"/>
                      <a:pt x="50686" y="9014"/>
                    </a:cubicBezTo>
                    <a:cubicBezTo>
                      <a:pt x="52759" y="9344"/>
                      <a:pt x="52952" y="9426"/>
                      <a:pt x="53635" y="9426"/>
                    </a:cubicBezTo>
                    <a:cubicBezTo>
                      <a:pt x="54305" y="9426"/>
                      <a:pt x="55448" y="9347"/>
                      <a:pt x="59306" y="9347"/>
                    </a:cubicBezTo>
                    <a:cubicBezTo>
                      <a:pt x="64701" y="9347"/>
                      <a:pt x="72410" y="9650"/>
                      <a:pt x="78292" y="9650"/>
                    </a:cubicBezTo>
                    <a:cubicBezTo>
                      <a:pt x="80900" y="9650"/>
                      <a:pt x="83149" y="9591"/>
                      <a:pt x="84678" y="9419"/>
                    </a:cubicBezTo>
                    <a:cubicBezTo>
                      <a:pt x="89199" y="8901"/>
                      <a:pt x="86934" y="8168"/>
                      <a:pt x="93364" y="8168"/>
                    </a:cubicBezTo>
                    <a:cubicBezTo>
                      <a:pt x="94029" y="8168"/>
                      <a:pt x="94787" y="8176"/>
                      <a:pt x="95656" y="8192"/>
                    </a:cubicBezTo>
                    <a:cubicBezTo>
                      <a:pt x="102605" y="8326"/>
                      <a:pt x="97139" y="9428"/>
                      <a:pt x="104252" y="9428"/>
                    </a:cubicBezTo>
                    <a:cubicBezTo>
                      <a:pt x="106609" y="9428"/>
                      <a:pt x="110346" y="9307"/>
                      <a:pt x="116373" y="8990"/>
                    </a:cubicBezTo>
                    <a:cubicBezTo>
                      <a:pt x="128401" y="8351"/>
                      <a:pt x="149530" y="8230"/>
                      <a:pt x="168500" y="8230"/>
                    </a:cubicBezTo>
                    <a:cubicBezTo>
                      <a:pt x="180142" y="8230"/>
                      <a:pt x="190972" y="8275"/>
                      <a:pt x="198384" y="8275"/>
                    </a:cubicBezTo>
                    <a:cubicBezTo>
                      <a:pt x="203197" y="8275"/>
                      <a:pt x="206570" y="8256"/>
                      <a:pt x="207789" y="8192"/>
                    </a:cubicBezTo>
                    <a:cubicBezTo>
                      <a:pt x="210111" y="8076"/>
                      <a:pt x="211626" y="8005"/>
                      <a:pt x="212671" y="8005"/>
                    </a:cubicBezTo>
                    <a:cubicBezTo>
                      <a:pt x="214401" y="8005"/>
                      <a:pt x="214840" y="8199"/>
                      <a:pt x="215516" y="8704"/>
                    </a:cubicBezTo>
                    <a:cubicBezTo>
                      <a:pt x="216031" y="9084"/>
                      <a:pt x="216328" y="9250"/>
                      <a:pt x="217011" y="9250"/>
                    </a:cubicBezTo>
                    <a:cubicBezTo>
                      <a:pt x="217763" y="9250"/>
                      <a:pt x="218983" y="9048"/>
                      <a:pt x="221481" y="8704"/>
                    </a:cubicBezTo>
                    <a:cubicBezTo>
                      <a:pt x="223595" y="8415"/>
                      <a:pt x="224776" y="8323"/>
                      <a:pt x="225888" y="8323"/>
                    </a:cubicBezTo>
                    <a:cubicBezTo>
                      <a:pt x="227294" y="8323"/>
                      <a:pt x="228592" y="8470"/>
                      <a:pt x="231530" y="8550"/>
                    </a:cubicBezTo>
                    <a:cubicBezTo>
                      <a:pt x="236804" y="8704"/>
                      <a:pt x="241031" y="9490"/>
                      <a:pt x="245508" y="9657"/>
                    </a:cubicBezTo>
                    <a:cubicBezTo>
                      <a:pt x="246520" y="9694"/>
                      <a:pt x="247229" y="9716"/>
                      <a:pt x="247801" y="9716"/>
                    </a:cubicBezTo>
                    <a:cubicBezTo>
                      <a:pt x="249761" y="9716"/>
                      <a:pt x="250120" y="9460"/>
                      <a:pt x="255557" y="8704"/>
                    </a:cubicBezTo>
                    <a:cubicBezTo>
                      <a:pt x="261797" y="7849"/>
                      <a:pt x="259039" y="7434"/>
                      <a:pt x="263449" y="7434"/>
                    </a:cubicBezTo>
                    <a:cubicBezTo>
                      <a:pt x="264012" y="7434"/>
                      <a:pt x="264692" y="7441"/>
                      <a:pt x="265522" y="7454"/>
                    </a:cubicBezTo>
                    <a:cubicBezTo>
                      <a:pt x="270199" y="7530"/>
                      <a:pt x="273438" y="7834"/>
                      <a:pt x="275326" y="7834"/>
                    </a:cubicBezTo>
                    <a:cubicBezTo>
                      <a:pt x="276398" y="7834"/>
                      <a:pt x="277034" y="7736"/>
                      <a:pt x="277250" y="7442"/>
                    </a:cubicBezTo>
                    <a:cubicBezTo>
                      <a:pt x="277833" y="6621"/>
                      <a:pt x="278714" y="6275"/>
                      <a:pt x="281358" y="6204"/>
                    </a:cubicBezTo>
                    <a:cubicBezTo>
                      <a:pt x="283989" y="6133"/>
                      <a:pt x="286632" y="4978"/>
                      <a:pt x="288096" y="4906"/>
                    </a:cubicBezTo>
                    <a:cubicBezTo>
                      <a:pt x="288585" y="4886"/>
                      <a:pt x="289302" y="4880"/>
                      <a:pt x="290041" y="4880"/>
                    </a:cubicBezTo>
                    <a:cubicBezTo>
                      <a:pt x="291519" y="4880"/>
                      <a:pt x="293085" y="4906"/>
                      <a:pt x="293085" y="4906"/>
                    </a:cubicBezTo>
                    <a:lnTo>
                      <a:pt x="293085" y="1"/>
                    </a:lnTo>
                    <a:close/>
                  </a:path>
                </a:pathLst>
              </a:custGeom>
              <a:solidFill>
                <a:srgbClr val="000000">
                  <a:alpha val="8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-203973" y="4325749"/>
                <a:ext cx="9557143" cy="155130"/>
              </a:xfrm>
              <a:custGeom>
                <a:avLst/>
                <a:gdLst/>
                <a:ahLst/>
                <a:cxnLst/>
                <a:rect l="l" t="t" r="r" b="b"/>
                <a:pathLst>
                  <a:path w="293074" h="4908" extrusionOk="0">
                    <a:moveTo>
                      <a:pt x="1" y="0"/>
                    </a:moveTo>
                    <a:lnTo>
                      <a:pt x="1" y="3251"/>
                    </a:lnTo>
                    <a:cubicBezTo>
                      <a:pt x="1" y="3251"/>
                      <a:pt x="1" y="3227"/>
                      <a:pt x="2049" y="2453"/>
                    </a:cubicBezTo>
                    <a:cubicBezTo>
                      <a:pt x="2622" y="2237"/>
                      <a:pt x="3171" y="2141"/>
                      <a:pt x="3906" y="2141"/>
                    </a:cubicBezTo>
                    <a:cubicBezTo>
                      <a:pt x="5810" y="2141"/>
                      <a:pt x="8958" y="2789"/>
                      <a:pt x="16991" y="3691"/>
                    </a:cubicBezTo>
                    <a:cubicBezTo>
                      <a:pt x="20043" y="4034"/>
                      <a:pt x="21841" y="4156"/>
                      <a:pt x="23053" y="4156"/>
                    </a:cubicBezTo>
                    <a:cubicBezTo>
                      <a:pt x="26022" y="4156"/>
                      <a:pt x="25484" y="3426"/>
                      <a:pt x="31276" y="3426"/>
                    </a:cubicBezTo>
                    <a:cubicBezTo>
                      <a:pt x="31745" y="3426"/>
                      <a:pt x="32256" y="3431"/>
                      <a:pt x="32814" y="3441"/>
                    </a:cubicBezTo>
                    <a:cubicBezTo>
                      <a:pt x="43090" y="3632"/>
                      <a:pt x="36922" y="3405"/>
                      <a:pt x="40446" y="3941"/>
                    </a:cubicBezTo>
                    <a:cubicBezTo>
                      <a:pt x="43669" y="4429"/>
                      <a:pt x="40030" y="4908"/>
                      <a:pt x="43358" y="4908"/>
                    </a:cubicBezTo>
                    <a:cubicBezTo>
                      <a:pt x="43682" y="4908"/>
                      <a:pt x="44073" y="4903"/>
                      <a:pt x="44542" y="4894"/>
                    </a:cubicBezTo>
                    <a:cubicBezTo>
                      <a:pt x="49829" y="4798"/>
                      <a:pt x="46304" y="4858"/>
                      <a:pt x="55770" y="3941"/>
                    </a:cubicBezTo>
                    <a:cubicBezTo>
                      <a:pt x="59206" y="3612"/>
                      <a:pt x="60945" y="3514"/>
                      <a:pt x="61979" y="3514"/>
                    </a:cubicBezTo>
                    <a:cubicBezTo>
                      <a:pt x="63480" y="3514"/>
                      <a:pt x="63493" y="3720"/>
                      <a:pt x="65054" y="3720"/>
                    </a:cubicBezTo>
                    <a:cubicBezTo>
                      <a:pt x="65371" y="3720"/>
                      <a:pt x="65752" y="3712"/>
                      <a:pt x="66223" y="3691"/>
                    </a:cubicBezTo>
                    <a:cubicBezTo>
                      <a:pt x="67089" y="3654"/>
                      <a:pt x="67806" y="3638"/>
                      <a:pt x="68432" y="3638"/>
                    </a:cubicBezTo>
                    <a:cubicBezTo>
                      <a:pt x="70983" y="3638"/>
                      <a:pt x="72009" y="3893"/>
                      <a:pt x="75308" y="3941"/>
                    </a:cubicBezTo>
                    <a:cubicBezTo>
                      <a:pt x="75952" y="3950"/>
                      <a:pt x="76445" y="3955"/>
                      <a:pt x="76828" y="3955"/>
                    </a:cubicBezTo>
                    <a:cubicBezTo>
                      <a:pt x="78892" y="3955"/>
                      <a:pt x="77817" y="3812"/>
                      <a:pt x="80297" y="3441"/>
                    </a:cubicBezTo>
                    <a:cubicBezTo>
                      <a:pt x="83226" y="2989"/>
                      <a:pt x="78820" y="2774"/>
                      <a:pt x="82154" y="2453"/>
                    </a:cubicBezTo>
                    <a:cubicBezTo>
                      <a:pt x="83608" y="2318"/>
                      <a:pt x="84274" y="2267"/>
                      <a:pt x="84977" y="2267"/>
                    </a:cubicBezTo>
                    <a:cubicBezTo>
                      <a:pt x="85885" y="2267"/>
                      <a:pt x="86854" y="2352"/>
                      <a:pt x="89667" y="2453"/>
                    </a:cubicBezTo>
                    <a:cubicBezTo>
                      <a:pt x="90715" y="2489"/>
                      <a:pt x="87036" y="3393"/>
                      <a:pt x="88488" y="4453"/>
                    </a:cubicBezTo>
                    <a:cubicBezTo>
                      <a:pt x="88955" y="4791"/>
                      <a:pt x="89393" y="4904"/>
                      <a:pt x="89962" y="4904"/>
                    </a:cubicBezTo>
                    <a:cubicBezTo>
                      <a:pt x="91107" y="4904"/>
                      <a:pt x="92785" y="4447"/>
                      <a:pt x="96303" y="4447"/>
                    </a:cubicBezTo>
                    <a:cubicBezTo>
                      <a:pt x="96524" y="4447"/>
                      <a:pt x="96753" y="4449"/>
                      <a:pt x="96989" y="4453"/>
                    </a:cubicBezTo>
                    <a:cubicBezTo>
                      <a:pt x="99812" y="4493"/>
                      <a:pt x="100938" y="4511"/>
                      <a:pt x="101543" y="4511"/>
                    </a:cubicBezTo>
                    <a:cubicBezTo>
                      <a:pt x="102197" y="4511"/>
                      <a:pt x="102242" y="4490"/>
                      <a:pt x="103157" y="4453"/>
                    </a:cubicBezTo>
                    <a:cubicBezTo>
                      <a:pt x="104919" y="4382"/>
                      <a:pt x="102573" y="3572"/>
                      <a:pt x="105502" y="3441"/>
                    </a:cubicBezTo>
                    <a:cubicBezTo>
                      <a:pt x="106619" y="3391"/>
                      <a:pt x="107651" y="3374"/>
                      <a:pt x="108907" y="3374"/>
                    </a:cubicBezTo>
                    <a:cubicBezTo>
                      <a:pt x="110945" y="3374"/>
                      <a:pt x="113573" y="3419"/>
                      <a:pt x="118111" y="3441"/>
                    </a:cubicBezTo>
                    <a:cubicBezTo>
                      <a:pt x="124316" y="3461"/>
                      <a:pt x="150649" y="4001"/>
                      <a:pt x="162952" y="4001"/>
                    </a:cubicBezTo>
                    <a:cubicBezTo>
                      <a:pt x="165191" y="4001"/>
                      <a:pt x="166966" y="3983"/>
                      <a:pt x="168069" y="3941"/>
                    </a:cubicBezTo>
                    <a:cubicBezTo>
                      <a:pt x="169464" y="3890"/>
                      <a:pt x="170466" y="3869"/>
                      <a:pt x="171188" y="3869"/>
                    </a:cubicBezTo>
                    <a:cubicBezTo>
                      <a:pt x="174185" y="3869"/>
                      <a:pt x="172358" y="4242"/>
                      <a:pt x="173701" y="4453"/>
                    </a:cubicBezTo>
                    <a:cubicBezTo>
                      <a:pt x="173873" y="4478"/>
                      <a:pt x="174056" y="4489"/>
                      <a:pt x="174248" y="4489"/>
                    </a:cubicBezTo>
                    <a:cubicBezTo>
                      <a:pt x="175919" y="4489"/>
                      <a:pt x="178193" y="3593"/>
                      <a:pt x="178226" y="2429"/>
                    </a:cubicBezTo>
                    <a:cubicBezTo>
                      <a:pt x="178233" y="1996"/>
                      <a:pt x="178689" y="1852"/>
                      <a:pt x="179509" y="1852"/>
                    </a:cubicBezTo>
                    <a:cubicBezTo>
                      <a:pt x="181150" y="1852"/>
                      <a:pt x="184254" y="2429"/>
                      <a:pt x="188167" y="2429"/>
                    </a:cubicBezTo>
                    <a:cubicBezTo>
                      <a:pt x="192072" y="2429"/>
                      <a:pt x="197544" y="2646"/>
                      <a:pt x="202148" y="2646"/>
                    </a:cubicBezTo>
                    <a:cubicBezTo>
                      <a:pt x="204450" y="2646"/>
                      <a:pt x="206535" y="2592"/>
                      <a:pt x="208098" y="2429"/>
                    </a:cubicBezTo>
                    <a:cubicBezTo>
                      <a:pt x="208682" y="2370"/>
                      <a:pt x="209124" y="2343"/>
                      <a:pt x="209450" y="2343"/>
                    </a:cubicBezTo>
                    <a:cubicBezTo>
                      <a:pt x="211738" y="2343"/>
                      <a:pt x="208301" y="3671"/>
                      <a:pt x="207801" y="4453"/>
                    </a:cubicBezTo>
                    <a:cubicBezTo>
                      <a:pt x="207594" y="4763"/>
                      <a:pt x="207918" y="4866"/>
                      <a:pt x="208517" y="4866"/>
                    </a:cubicBezTo>
                    <a:cubicBezTo>
                      <a:pt x="209645" y="4866"/>
                      <a:pt x="211751" y="4500"/>
                      <a:pt x="213135" y="4453"/>
                    </a:cubicBezTo>
                    <a:cubicBezTo>
                      <a:pt x="215216" y="4383"/>
                      <a:pt x="215391" y="3440"/>
                      <a:pt x="221148" y="3440"/>
                    </a:cubicBezTo>
                    <a:cubicBezTo>
                      <a:pt x="221253" y="3440"/>
                      <a:pt x="221360" y="3440"/>
                      <a:pt x="221469" y="3441"/>
                    </a:cubicBezTo>
                    <a:cubicBezTo>
                      <a:pt x="221656" y="3442"/>
                      <a:pt x="221839" y="3442"/>
                      <a:pt x="222018" y="3442"/>
                    </a:cubicBezTo>
                    <a:cubicBezTo>
                      <a:pt x="225797" y="3442"/>
                      <a:pt x="228044" y="3287"/>
                      <a:pt x="230393" y="3287"/>
                    </a:cubicBezTo>
                    <a:cubicBezTo>
                      <a:pt x="231564" y="3287"/>
                      <a:pt x="232761" y="3326"/>
                      <a:pt x="234185" y="3441"/>
                    </a:cubicBezTo>
                    <a:cubicBezTo>
                      <a:pt x="234971" y="3505"/>
                      <a:pt x="235589" y="3529"/>
                      <a:pt x="236117" y="3529"/>
                    </a:cubicBezTo>
                    <a:cubicBezTo>
                      <a:pt x="237838" y="3529"/>
                      <a:pt x="238605" y="3270"/>
                      <a:pt x="241176" y="3270"/>
                    </a:cubicBezTo>
                    <a:cubicBezTo>
                      <a:pt x="242243" y="3270"/>
                      <a:pt x="243621" y="3315"/>
                      <a:pt x="245508" y="3441"/>
                    </a:cubicBezTo>
                    <a:cubicBezTo>
                      <a:pt x="253342" y="3941"/>
                      <a:pt x="241210" y="3882"/>
                      <a:pt x="238281" y="4453"/>
                    </a:cubicBezTo>
                    <a:cubicBezTo>
                      <a:pt x="237500" y="4602"/>
                      <a:pt x="237589" y="4653"/>
                      <a:pt x="238306" y="4653"/>
                    </a:cubicBezTo>
                    <a:cubicBezTo>
                      <a:pt x="239899" y="4653"/>
                      <a:pt x="244595" y="4400"/>
                      <a:pt x="249752" y="4400"/>
                    </a:cubicBezTo>
                    <a:cubicBezTo>
                      <a:pt x="251017" y="4400"/>
                      <a:pt x="252310" y="4415"/>
                      <a:pt x="253592" y="4453"/>
                    </a:cubicBezTo>
                    <a:cubicBezTo>
                      <a:pt x="256991" y="4549"/>
                      <a:pt x="258719" y="4582"/>
                      <a:pt x="259805" y="4582"/>
                    </a:cubicBezTo>
                    <a:cubicBezTo>
                      <a:pt x="261550" y="4582"/>
                      <a:pt x="261638" y="4497"/>
                      <a:pt x="264332" y="4453"/>
                    </a:cubicBezTo>
                    <a:cubicBezTo>
                      <a:pt x="268713" y="4382"/>
                      <a:pt x="266415" y="4048"/>
                      <a:pt x="264332" y="3441"/>
                    </a:cubicBezTo>
                    <a:cubicBezTo>
                      <a:pt x="262248" y="2834"/>
                      <a:pt x="269034" y="2774"/>
                      <a:pt x="272273" y="2774"/>
                    </a:cubicBezTo>
                    <a:cubicBezTo>
                      <a:pt x="275500" y="2774"/>
                      <a:pt x="273726" y="3251"/>
                      <a:pt x="276952" y="3441"/>
                    </a:cubicBezTo>
                    <a:cubicBezTo>
                      <a:pt x="277928" y="3499"/>
                      <a:pt x="278663" y="3518"/>
                      <a:pt x="279303" y="3518"/>
                    </a:cubicBezTo>
                    <a:cubicBezTo>
                      <a:pt x="280613" y="3518"/>
                      <a:pt x="281528" y="3437"/>
                      <a:pt x="283309" y="3437"/>
                    </a:cubicBezTo>
                    <a:cubicBezTo>
                      <a:pt x="283526" y="3437"/>
                      <a:pt x="283756" y="3438"/>
                      <a:pt x="284001" y="3441"/>
                    </a:cubicBezTo>
                    <a:cubicBezTo>
                      <a:pt x="284096" y="3442"/>
                      <a:pt x="284189" y="3442"/>
                      <a:pt x="284279" y="3442"/>
                    </a:cubicBezTo>
                    <a:cubicBezTo>
                      <a:pt x="287221" y="3442"/>
                      <a:pt x="286926" y="3065"/>
                      <a:pt x="287215" y="2441"/>
                    </a:cubicBezTo>
                    <a:cubicBezTo>
                      <a:pt x="287513" y="1798"/>
                      <a:pt x="287215" y="1643"/>
                      <a:pt x="289263" y="1560"/>
                    </a:cubicBezTo>
                    <a:cubicBezTo>
                      <a:pt x="289950" y="1536"/>
                      <a:pt x="290602" y="1528"/>
                      <a:pt x="291166" y="1528"/>
                    </a:cubicBezTo>
                    <a:cubicBezTo>
                      <a:pt x="292295" y="1528"/>
                      <a:pt x="293073" y="1560"/>
                      <a:pt x="293073" y="1560"/>
                    </a:cubicBezTo>
                    <a:lnTo>
                      <a:pt x="293073" y="0"/>
                    </a:lnTo>
                    <a:close/>
                  </a:path>
                </a:pathLst>
              </a:custGeom>
              <a:solidFill>
                <a:srgbClr val="000000">
                  <a:alpha val="8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126550" y="5064320"/>
                <a:ext cx="865861" cy="48928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1132" extrusionOk="0">
                    <a:moveTo>
                      <a:pt x="6188" y="1"/>
                    </a:moveTo>
                    <a:cubicBezTo>
                      <a:pt x="5513" y="1"/>
                      <a:pt x="4778" y="46"/>
                      <a:pt x="3513" y="182"/>
                    </a:cubicBezTo>
                    <a:cubicBezTo>
                      <a:pt x="0" y="552"/>
                      <a:pt x="5073" y="849"/>
                      <a:pt x="9573" y="921"/>
                    </a:cubicBezTo>
                    <a:cubicBezTo>
                      <a:pt x="9997" y="927"/>
                      <a:pt x="10387" y="930"/>
                      <a:pt x="10747" y="930"/>
                    </a:cubicBezTo>
                    <a:cubicBezTo>
                      <a:pt x="13075" y="930"/>
                      <a:pt x="14179" y="808"/>
                      <a:pt x="15579" y="808"/>
                    </a:cubicBezTo>
                    <a:cubicBezTo>
                      <a:pt x="16254" y="808"/>
                      <a:pt x="16997" y="836"/>
                      <a:pt x="17979" y="921"/>
                    </a:cubicBezTo>
                    <a:cubicBezTo>
                      <a:pt x="19640" y="1063"/>
                      <a:pt x="20229" y="1132"/>
                      <a:pt x="20793" y="1132"/>
                    </a:cubicBezTo>
                    <a:cubicBezTo>
                      <a:pt x="21357" y="1132"/>
                      <a:pt x="21896" y="1063"/>
                      <a:pt x="23456" y="933"/>
                    </a:cubicBezTo>
                    <a:cubicBezTo>
                      <a:pt x="26551" y="662"/>
                      <a:pt x="20281" y="158"/>
                      <a:pt x="18055" y="158"/>
                    </a:cubicBezTo>
                    <a:cubicBezTo>
                      <a:pt x="18029" y="158"/>
                      <a:pt x="18004" y="158"/>
                      <a:pt x="17979" y="159"/>
                    </a:cubicBezTo>
                    <a:cubicBezTo>
                      <a:pt x="17979" y="159"/>
                      <a:pt x="17720" y="174"/>
                      <a:pt x="15924" y="174"/>
                    </a:cubicBezTo>
                    <a:cubicBezTo>
                      <a:pt x="15026" y="174"/>
                      <a:pt x="13744" y="171"/>
                      <a:pt x="11919" y="159"/>
                    </a:cubicBezTo>
                    <a:cubicBezTo>
                      <a:pt x="8408" y="143"/>
                      <a:pt x="7392" y="1"/>
                      <a:pt x="6188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" name="Google Shape;265;p9"/>
            <p:cNvSpPr/>
            <p:nvPr/>
          </p:nvSpPr>
          <p:spPr>
            <a:xfrm>
              <a:off x="1056799" y="4432366"/>
              <a:ext cx="496618" cy="44519"/>
            </a:xfrm>
            <a:custGeom>
              <a:avLst/>
              <a:gdLst/>
              <a:ahLst/>
              <a:cxnLst/>
              <a:rect l="l" t="t" r="r" b="b"/>
              <a:pathLst>
                <a:path w="15229" h="1030" extrusionOk="0">
                  <a:moveTo>
                    <a:pt x="5743" y="1"/>
                  </a:moveTo>
                  <a:cubicBezTo>
                    <a:pt x="5137" y="1"/>
                    <a:pt x="4519" y="19"/>
                    <a:pt x="3811" y="73"/>
                  </a:cubicBezTo>
                  <a:cubicBezTo>
                    <a:pt x="1465" y="251"/>
                    <a:pt x="1" y="525"/>
                    <a:pt x="3811" y="644"/>
                  </a:cubicBezTo>
                  <a:cubicBezTo>
                    <a:pt x="6861" y="730"/>
                    <a:pt x="8225" y="1030"/>
                    <a:pt x="10199" y="1030"/>
                  </a:cubicBezTo>
                  <a:cubicBezTo>
                    <a:pt x="10691" y="1030"/>
                    <a:pt x="11220" y="1011"/>
                    <a:pt x="11824" y="966"/>
                  </a:cubicBezTo>
                  <a:cubicBezTo>
                    <a:pt x="14860" y="751"/>
                    <a:pt x="15229" y="609"/>
                    <a:pt x="14062" y="370"/>
                  </a:cubicBezTo>
                  <a:cubicBezTo>
                    <a:pt x="14062" y="370"/>
                    <a:pt x="13970" y="72"/>
                    <a:pt x="10931" y="72"/>
                  </a:cubicBezTo>
                  <a:cubicBezTo>
                    <a:pt x="10872" y="72"/>
                    <a:pt x="10813" y="73"/>
                    <a:pt x="10752" y="73"/>
                  </a:cubicBezTo>
                  <a:cubicBezTo>
                    <a:pt x="10494" y="76"/>
                    <a:pt x="10249" y="77"/>
                    <a:pt x="10013" y="77"/>
                  </a:cubicBezTo>
                  <a:cubicBezTo>
                    <a:pt x="8184" y="77"/>
                    <a:pt x="6987" y="1"/>
                    <a:pt x="5743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7827982" y="4409803"/>
              <a:ext cx="496618" cy="44692"/>
            </a:xfrm>
            <a:custGeom>
              <a:avLst/>
              <a:gdLst/>
              <a:ahLst/>
              <a:cxnLst/>
              <a:rect l="l" t="t" r="r" b="b"/>
              <a:pathLst>
                <a:path w="15229" h="1034" extrusionOk="0">
                  <a:moveTo>
                    <a:pt x="5877" y="1"/>
                  </a:moveTo>
                  <a:cubicBezTo>
                    <a:pt x="5226" y="1"/>
                    <a:pt x="4569" y="21"/>
                    <a:pt x="3811" y="83"/>
                  </a:cubicBezTo>
                  <a:cubicBezTo>
                    <a:pt x="1477" y="261"/>
                    <a:pt x="1" y="523"/>
                    <a:pt x="3811" y="642"/>
                  </a:cubicBezTo>
                  <a:cubicBezTo>
                    <a:pt x="6892" y="729"/>
                    <a:pt x="8253" y="1034"/>
                    <a:pt x="10260" y="1034"/>
                  </a:cubicBezTo>
                  <a:cubicBezTo>
                    <a:pt x="10735" y="1034"/>
                    <a:pt x="11245" y="1017"/>
                    <a:pt x="11824" y="976"/>
                  </a:cubicBezTo>
                  <a:cubicBezTo>
                    <a:pt x="14860" y="750"/>
                    <a:pt x="15229" y="619"/>
                    <a:pt x="14074" y="381"/>
                  </a:cubicBezTo>
                  <a:cubicBezTo>
                    <a:pt x="14074" y="381"/>
                    <a:pt x="13974" y="82"/>
                    <a:pt x="11085" y="82"/>
                  </a:cubicBezTo>
                  <a:cubicBezTo>
                    <a:pt x="10978" y="82"/>
                    <a:pt x="10867" y="82"/>
                    <a:pt x="10752" y="83"/>
                  </a:cubicBezTo>
                  <a:cubicBezTo>
                    <a:pt x="10659" y="83"/>
                    <a:pt x="10567" y="83"/>
                    <a:pt x="10477" y="83"/>
                  </a:cubicBezTo>
                  <a:cubicBezTo>
                    <a:pt x="8462" y="83"/>
                    <a:pt x="7182" y="1"/>
                    <a:pt x="5877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754475" y="4874629"/>
              <a:ext cx="338133" cy="116175"/>
            </a:xfrm>
            <a:custGeom>
              <a:avLst/>
              <a:gdLst/>
              <a:ahLst/>
              <a:cxnLst/>
              <a:rect l="l" t="t" r="r" b="b"/>
              <a:pathLst>
                <a:path w="10369" h="524" extrusionOk="0">
                  <a:moveTo>
                    <a:pt x="8594" y="0"/>
                  </a:moveTo>
                  <a:cubicBezTo>
                    <a:pt x="7752" y="0"/>
                    <a:pt x="6942" y="173"/>
                    <a:pt x="6942" y="173"/>
                  </a:cubicBezTo>
                  <a:cubicBezTo>
                    <a:pt x="6942" y="173"/>
                    <a:pt x="6725" y="41"/>
                    <a:pt x="5483" y="41"/>
                  </a:cubicBezTo>
                  <a:cubicBezTo>
                    <a:pt x="4862" y="41"/>
                    <a:pt x="3985" y="74"/>
                    <a:pt x="2751" y="173"/>
                  </a:cubicBezTo>
                  <a:cubicBezTo>
                    <a:pt x="1" y="394"/>
                    <a:pt x="1500" y="451"/>
                    <a:pt x="3487" y="451"/>
                  </a:cubicBezTo>
                  <a:cubicBezTo>
                    <a:pt x="4176" y="451"/>
                    <a:pt x="4923" y="444"/>
                    <a:pt x="5572" y="435"/>
                  </a:cubicBezTo>
                  <a:cubicBezTo>
                    <a:pt x="5761" y="431"/>
                    <a:pt x="5951" y="429"/>
                    <a:pt x="6141" y="429"/>
                  </a:cubicBezTo>
                  <a:cubicBezTo>
                    <a:pt x="7473" y="429"/>
                    <a:pt x="8800" y="524"/>
                    <a:pt x="9549" y="524"/>
                  </a:cubicBezTo>
                  <a:cubicBezTo>
                    <a:pt x="10137" y="524"/>
                    <a:pt x="10368" y="465"/>
                    <a:pt x="9966" y="257"/>
                  </a:cubicBezTo>
                  <a:cubicBezTo>
                    <a:pt x="9606" y="61"/>
                    <a:pt x="9094" y="0"/>
                    <a:pt x="859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8553576" y="4560040"/>
              <a:ext cx="334774" cy="16626"/>
            </a:xfrm>
            <a:custGeom>
              <a:avLst/>
              <a:gdLst/>
              <a:ahLst/>
              <a:cxnLst/>
              <a:rect l="l" t="t" r="r" b="b"/>
              <a:pathLst>
                <a:path w="10266" h="526" extrusionOk="0">
                  <a:moveTo>
                    <a:pt x="8522" y="0"/>
                  </a:moveTo>
                  <a:cubicBezTo>
                    <a:pt x="7672" y="0"/>
                    <a:pt x="6845" y="182"/>
                    <a:pt x="6845" y="182"/>
                  </a:cubicBezTo>
                  <a:cubicBezTo>
                    <a:pt x="6845" y="182"/>
                    <a:pt x="6628" y="49"/>
                    <a:pt x="5387" y="49"/>
                  </a:cubicBezTo>
                  <a:cubicBezTo>
                    <a:pt x="4766" y="49"/>
                    <a:pt x="3889" y="82"/>
                    <a:pt x="2654" y="182"/>
                  </a:cubicBezTo>
                  <a:cubicBezTo>
                    <a:pt x="1" y="394"/>
                    <a:pt x="1290" y="455"/>
                    <a:pt x="3163" y="455"/>
                  </a:cubicBezTo>
                  <a:cubicBezTo>
                    <a:pt x="3912" y="455"/>
                    <a:pt x="4755" y="445"/>
                    <a:pt x="5476" y="432"/>
                  </a:cubicBezTo>
                  <a:cubicBezTo>
                    <a:pt x="5659" y="427"/>
                    <a:pt x="5844" y="426"/>
                    <a:pt x="6028" y="426"/>
                  </a:cubicBezTo>
                  <a:cubicBezTo>
                    <a:pt x="7370" y="426"/>
                    <a:pt x="8707" y="525"/>
                    <a:pt x="9457" y="525"/>
                  </a:cubicBezTo>
                  <a:cubicBezTo>
                    <a:pt x="10037" y="525"/>
                    <a:pt x="10265" y="465"/>
                    <a:pt x="9870" y="253"/>
                  </a:cubicBezTo>
                  <a:cubicBezTo>
                    <a:pt x="9516" y="61"/>
                    <a:pt x="9015" y="0"/>
                    <a:pt x="8522" y="0"/>
                  </a:cubicBezTo>
                  <a:close/>
                </a:path>
              </a:pathLst>
            </a:custGeom>
            <a:solidFill>
              <a:srgbClr val="C7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5710848" y="4633875"/>
              <a:ext cx="865111" cy="48885"/>
            </a:xfrm>
            <a:custGeom>
              <a:avLst/>
              <a:gdLst/>
              <a:ahLst/>
              <a:cxnLst/>
              <a:rect l="l" t="t" r="r" b="b"/>
              <a:pathLst>
                <a:path w="26529" h="1131" extrusionOk="0">
                  <a:moveTo>
                    <a:pt x="6144" y="1"/>
                  </a:moveTo>
                  <a:cubicBezTo>
                    <a:pt x="5478" y="1"/>
                    <a:pt x="4745" y="43"/>
                    <a:pt x="3500" y="173"/>
                  </a:cubicBezTo>
                  <a:cubicBezTo>
                    <a:pt x="0" y="554"/>
                    <a:pt x="5072" y="852"/>
                    <a:pt x="9561" y="923"/>
                  </a:cubicBezTo>
                  <a:cubicBezTo>
                    <a:pt x="9986" y="930"/>
                    <a:pt x="10376" y="933"/>
                    <a:pt x="10737" y="933"/>
                  </a:cubicBezTo>
                  <a:cubicBezTo>
                    <a:pt x="13070" y="933"/>
                    <a:pt x="14172" y="811"/>
                    <a:pt x="15569" y="811"/>
                  </a:cubicBezTo>
                  <a:cubicBezTo>
                    <a:pt x="16243" y="811"/>
                    <a:pt x="16985" y="839"/>
                    <a:pt x="17967" y="923"/>
                  </a:cubicBezTo>
                  <a:cubicBezTo>
                    <a:pt x="19609" y="1065"/>
                    <a:pt x="20204" y="1130"/>
                    <a:pt x="20764" y="1130"/>
                  </a:cubicBezTo>
                  <a:cubicBezTo>
                    <a:pt x="21336" y="1130"/>
                    <a:pt x="21872" y="1062"/>
                    <a:pt x="23455" y="935"/>
                  </a:cubicBezTo>
                  <a:cubicBezTo>
                    <a:pt x="26528" y="676"/>
                    <a:pt x="20265" y="161"/>
                    <a:pt x="18041" y="161"/>
                  </a:cubicBezTo>
                  <a:cubicBezTo>
                    <a:pt x="18015" y="161"/>
                    <a:pt x="17991" y="161"/>
                    <a:pt x="17967" y="161"/>
                  </a:cubicBezTo>
                  <a:cubicBezTo>
                    <a:pt x="17967" y="161"/>
                    <a:pt x="17713" y="177"/>
                    <a:pt x="15920" y="177"/>
                  </a:cubicBezTo>
                  <a:cubicBezTo>
                    <a:pt x="15024" y="177"/>
                    <a:pt x="13744" y="173"/>
                    <a:pt x="11918" y="161"/>
                  </a:cubicBezTo>
                  <a:cubicBezTo>
                    <a:pt x="8369" y="146"/>
                    <a:pt x="7370" y="1"/>
                    <a:pt x="6144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1598441" y="5095765"/>
              <a:ext cx="802695" cy="56362"/>
            </a:xfrm>
            <a:custGeom>
              <a:avLst/>
              <a:gdLst/>
              <a:ahLst/>
              <a:cxnLst/>
              <a:rect l="l" t="t" r="r" b="b"/>
              <a:pathLst>
                <a:path w="24615" h="1304" extrusionOk="0">
                  <a:moveTo>
                    <a:pt x="5410" y="0"/>
                  </a:moveTo>
                  <a:cubicBezTo>
                    <a:pt x="4606" y="0"/>
                    <a:pt x="3885" y="33"/>
                    <a:pt x="2822" y="131"/>
                  </a:cubicBezTo>
                  <a:cubicBezTo>
                    <a:pt x="0" y="405"/>
                    <a:pt x="1750" y="715"/>
                    <a:pt x="5846" y="715"/>
                  </a:cubicBezTo>
                  <a:cubicBezTo>
                    <a:pt x="9334" y="715"/>
                    <a:pt x="13385" y="1304"/>
                    <a:pt x="15781" y="1304"/>
                  </a:cubicBezTo>
                  <a:cubicBezTo>
                    <a:pt x="16215" y="1304"/>
                    <a:pt x="16595" y="1284"/>
                    <a:pt x="16907" y="1239"/>
                  </a:cubicBezTo>
                  <a:cubicBezTo>
                    <a:pt x="18943" y="941"/>
                    <a:pt x="21884" y="715"/>
                    <a:pt x="23062" y="715"/>
                  </a:cubicBezTo>
                  <a:cubicBezTo>
                    <a:pt x="24218" y="715"/>
                    <a:pt x="24614" y="119"/>
                    <a:pt x="22159" y="119"/>
                  </a:cubicBezTo>
                  <a:cubicBezTo>
                    <a:pt x="22135" y="119"/>
                    <a:pt x="22111" y="119"/>
                    <a:pt x="22086" y="120"/>
                  </a:cubicBezTo>
                  <a:cubicBezTo>
                    <a:pt x="22086" y="120"/>
                    <a:pt x="20245" y="141"/>
                    <a:pt x="17257" y="141"/>
                  </a:cubicBezTo>
                  <a:cubicBezTo>
                    <a:pt x="15763" y="141"/>
                    <a:pt x="13982" y="135"/>
                    <a:pt x="12002" y="120"/>
                  </a:cubicBezTo>
                  <a:cubicBezTo>
                    <a:pt x="8298" y="90"/>
                    <a:pt x="6741" y="0"/>
                    <a:pt x="5410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7094205" y="4895552"/>
              <a:ext cx="803086" cy="56405"/>
            </a:xfrm>
            <a:custGeom>
              <a:avLst/>
              <a:gdLst/>
              <a:ahLst/>
              <a:cxnLst/>
              <a:rect l="l" t="t" r="r" b="b"/>
              <a:pathLst>
                <a:path w="24627" h="1305" extrusionOk="0">
                  <a:moveTo>
                    <a:pt x="5410" y="1"/>
                  </a:moveTo>
                  <a:cubicBezTo>
                    <a:pt x="4606" y="1"/>
                    <a:pt x="3884" y="33"/>
                    <a:pt x="2822" y="132"/>
                  </a:cubicBezTo>
                  <a:cubicBezTo>
                    <a:pt x="0" y="406"/>
                    <a:pt x="1750" y="715"/>
                    <a:pt x="5858" y="715"/>
                  </a:cubicBezTo>
                  <a:cubicBezTo>
                    <a:pt x="9336" y="715"/>
                    <a:pt x="13385" y="1304"/>
                    <a:pt x="15781" y="1304"/>
                  </a:cubicBezTo>
                  <a:cubicBezTo>
                    <a:pt x="16215" y="1304"/>
                    <a:pt x="16595" y="1285"/>
                    <a:pt x="16907" y="1239"/>
                  </a:cubicBezTo>
                  <a:cubicBezTo>
                    <a:pt x="18955" y="942"/>
                    <a:pt x="21884" y="715"/>
                    <a:pt x="23062" y="715"/>
                  </a:cubicBezTo>
                  <a:cubicBezTo>
                    <a:pt x="24218" y="715"/>
                    <a:pt x="24626" y="120"/>
                    <a:pt x="22159" y="120"/>
                  </a:cubicBezTo>
                  <a:cubicBezTo>
                    <a:pt x="22135" y="120"/>
                    <a:pt x="22111" y="120"/>
                    <a:pt x="22086" y="120"/>
                  </a:cubicBezTo>
                  <a:cubicBezTo>
                    <a:pt x="22086" y="120"/>
                    <a:pt x="20245" y="141"/>
                    <a:pt x="17257" y="141"/>
                  </a:cubicBezTo>
                  <a:cubicBezTo>
                    <a:pt x="15763" y="141"/>
                    <a:pt x="13982" y="136"/>
                    <a:pt x="12002" y="120"/>
                  </a:cubicBezTo>
                  <a:cubicBezTo>
                    <a:pt x="8298" y="90"/>
                    <a:pt x="6741" y="1"/>
                    <a:pt x="5410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2727510" y="4586805"/>
              <a:ext cx="922896" cy="116182"/>
            </a:xfrm>
            <a:custGeom>
              <a:avLst/>
              <a:gdLst/>
              <a:ahLst/>
              <a:cxnLst/>
              <a:rect l="l" t="t" r="r" b="b"/>
              <a:pathLst>
                <a:path w="28301" h="2688" extrusionOk="0">
                  <a:moveTo>
                    <a:pt x="8106" y="1655"/>
                  </a:moveTo>
                  <a:cubicBezTo>
                    <a:pt x="8108" y="1655"/>
                    <a:pt x="8109" y="1655"/>
                    <a:pt x="8109" y="1655"/>
                  </a:cubicBezTo>
                  <a:cubicBezTo>
                    <a:pt x="8109" y="1655"/>
                    <a:pt x="8108" y="1655"/>
                    <a:pt x="8108" y="1655"/>
                  </a:cubicBezTo>
                  <a:cubicBezTo>
                    <a:pt x="8107" y="1655"/>
                    <a:pt x="8107" y="1655"/>
                    <a:pt x="8106" y="1655"/>
                  </a:cubicBezTo>
                  <a:close/>
                  <a:moveTo>
                    <a:pt x="26800" y="0"/>
                  </a:moveTo>
                  <a:cubicBezTo>
                    <a:pt x="26800" y="0"/>
                    <a:pt x="22633" y="286"/>
                    <a:pt x="18930" y="548"/>
                  </a:cubicBezTo>
                  <a:cubicBezTo>
                    <a:pt x="16162" y="753"/>
                    <a:pt x="17859" y="1104"/>
                    <a:pt x="16036" y="1104"/>
                  </a:cubicBezTo>
                  <a:cubicBezTo>
                    <a:pt x="15421" y="1104"/>
                    <a:pt x="14404" y="1064"/>
                    <a:pt x="12680" y="965"/>
                  </a:cubicBezTo>
                  <a:cubicBezTo>
                    <a:pt x="9547" y="795"/>
                    <a:pt x="7850" y="726"/>
                    <a:pt x="6649" y="726"/>
                  </a:cubicBezTo>
                  <a:cubicBezTo>
                    <a:pt x="5230" y="726"/>
                    <a:pt x="4503" y="823"/>
                    <a:pt x="2916" y="965"/>
                  </a:cubicBezTo>
                  <a:cubicBezTo>
                    <a:pt x="0" y="1237"/>
                    <a:pt x="7966" y="1640"/>
                    <a:pt x="8106" y="1655"/>
                  </a:cubicBezTo>
                  <a:lnTo>
                    <a:pt x="8106" y="1655"/>
                  </a:lnTo>
                  <a:cubicBezTo>
                    <a:pt x="8042" y="1645"/>
                    <a:pt x="6877" y="1457"/>
                    <a:pt x="7407" y="1457"/>
                  </a:cubicBezTo>
                  <a:cubicBezTo>
                    <a:pt x="7679" y="1457"/>
                    <a:pt x="8398" y="1506"/>
                    <a:pt x="9941" y="1655"/>
                  </a:cubicBezTo>
                  <a:cubicBezTo>
                    <a:pt x="13228" y="1964"/>
                    <a:pt x="12511" y="2688"/>
                    <a:pt x="14118" y="2688"/>
                  </a:cubicBezTo>
                  <a:cubicBezTo>
                    <a:pt x="14804" y="2688"/>
                    <a:pt x="15915" y="2556"/>
                    <a:pt x="17942" y="2203"/>
                  </a:cubicBezTo>
                  <a:cubicBezTo>
                    <a:pt x="23588" y="1222"/>
                    <a:pt x="27009" y="1140"/>
                    <a:pt x="28000" y="1140"/>
                  </a:cubicBezTo>
                  <a:cubicBezTo>
                    <a:pt x="28200" y="1140"/>
                    <a:pt x="28301" y="1143"/>
                    <a:pt x="28301" y="1143"/>
                  </a:cubicBezTo>
                  <a:lnTo>
                    <a:pt x="2680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9"/>
          <p:cNvGrpSpPr/>
          <p:nvPr/>
        </p:nvGrpSpPr>
        <p:grpSpPr>
          <a:xfrm>
            <a:off x="-47542" y="264749"/>
            <a:ext cx="1525297" cy="270236"/>
            <a:chOff x="2568021" y="4"/>
            <a:chExt cx="1704814" cy="302041"/>
          </a:xfrm>
        </p:grpSpPr>
        <p:sp>
          <p:nvSpPr>
            <p:cNvPr id="274" name="Google Shape;274;p9"/>
            <p:cNvSpPr/>
            <p:nvPr/>
          </p:nvSpPr>
          <p:spPr>
            <a:xfrm>
              <a:off x="2568021" y="4"/>
              <a:ext cx="1704814" cy="302041"/>
            </a:xfrm>
            <a:custGeom>
              <a:avLst/>
              <a:gdLst/>
              <a:ahLst/>
              <a:cxnLst/>
              <a:rect l="l" t="t" r="r" b="b"/>
              <a:pathLst>
                <a:path w="53937" h="9556" extrusionOk="0">
                  <a:moveTo>
                    <a:pt x="29446" y="1"/>
                  </a:moveTo>
                  <a:cubicBezTo>
                    <a:pt x="29262" y="1"/>
                    <a:pt x="29075" y="8"/>
                    <a:pt x="28885" y="24"/>
                  </a:cubicBezTo>
                  <a:cubicBezTo>
                    <a:pt x="25183" y="334"/>
                    <a:pt x="22813" y="4775"/>
                    <a:pt x="22813" y="4775"/>
                  </a:cubicBezTo>
                  <a:cubicBezTo>
                    <a:pt x="22401" y="3801"/>
                    <a:pt x="19971" y="269"/>
                    <a:pt x="15099" y="269"/>
                  </a:cubicBezTo>
                  <a:cubicBezTo>
                    <a:pt x="14908" y="269"/>
                    <a:pt x="14713" y="275"/>
                    <a:pt x="14515" y="286"/>
                  </a:cubicBezTo>
                  <a:cubicBezTo>
                    <a:pt x="11383" y="465"/>
                    <a:pt x="7252" y="5108"/>
                    <a:pt x="6049" y="6108"/>
                  </a:cubicBezTo>
                  <a:cubicBezTo>
                    <a:pt x="4835" y="7108"/>
                    <a:pt x="3847" y="7406"/>
                    <a:pt x="2334" y="7501"/>
                  </a:cubicBezTo>
                  <a:cubicBezTo>
                    <a:pt x="834" y="7585"/>
                    <a:pt x="1" y="8668"/>
                    <a:pt x="108" y="9025"/>
                  </a:cubicBezTo>
                  <a:cubicBezTo>
                    <a:pt x="195" y="9285"/>
                    <a:pt x="1156" y="9438"/>
                    <a:pt x="2374" y="9438"/>
                  </a:cubicBezTo>
                  <a:cubicBezTo>
                    <a:pt x="2831" y="9438"/>
                    <a:pt x="3325" y="9416"/>
                    <a:pt x="3823" y="9371"/>
                  </a:cubicBezTo>
                  <a:cubicBezTo>
                    <a:pt x="5680" y="9204"/>
                    <a:pt x="6835" y="9252"/>
                    <a:pt x="7799" y="8716"/>
                  </a:cubicBezTo>
                  <a:cubicBezTo>
                    <a:pt x="8061" y="8571"/>
                    <a:pt x="8309" y="8512"/>
                    <a:pt x="8573" y="8512"/>
                  </a:cubicBezTo>
                  <a:cubicBezTo>
                    <a:pt x="9283" y="8512"/>
                    <a:pt x="10108" y="8936"/>
                    <a:pt x="11609" y="9240"/>
                  </a:cubicBezTo>
                  <a:cubicBezTo>
                    <a:pt x="12226" y="9364"/>
                    <a:pt x="13186" y="9402"/>
                    <a:pt x="14400" y="9402"/>
                  </a:cubicBezTo>
                  <a:cubicBezTo>
                    <a:pt x="16410" y="9402"/>
                    <a:pt x="19116" y="9296"/>
                    <a:pt x="22104" y="9296"/>
                  </a:cubicBezTo>
                  <a:cubicBezTo>
                    <a:pt x="23379" y="9296"/>
                    <a:pt x="24706" y="9316"/>
                    <a:pt x="26052" y="9371"/>
                  </a:cubicBezTo>
                  <a:cubicBezTo>
                    <a:pt x="27173" y="9418"/>
                    <a:pt x="28134" y="9437"/>
                    <a:pt x="28971" y="9437"/>
                  </a:cubicBezTo>
                  <a:cubicBezTo>
                    <a:pt x="31755" y="9437"/>
                    <a:pt x="33175" y="9233"/>
                    <a:pt x="34641" y="9233"/>
                  </a:cubicBezTo>
                  <a:cubicBezTo>
                    <a:pt x="35256" y="9233"/>
                    <a:pt x="35878" y="9269"/>
                    <a:pt x="36613" y="9371"/>
                  </a:cubicBezTo>
                  <a:cubicBezTo>
                    <a:pt x="37621" y="9510"/>
                    <a:pt x="38918" y="9556"/>
                    <a:pt x="40201" y="9556"/>
                  </a:cubicBezTo>
                  <a:cubicBezTo>
                    <a:pt x="42765" y="9556"/>
                    <a:pt x="45268" y="9371"/>
                    <a:pt x="45268" y="9371"/>
                  </a:cubicBezTo>
                  <a:cubicBezTo>
                    <a:pt x="45268" y="9371"/>
                    <a:pt x="47475" y="9376"/>
                    <a:pt x="49496" y="9376"/>
                  </a:cubicBezTo>
                  <a:cubicBezTo>
                    <a:pt x="50507" y="9376"/>
                    <a:pt x="51472" y="9375"/>
                    <a:pt x="52091" y="9371"/>
                  </a:cubicBezTo>
                  <a:cubicBezTo>
                    <a:pt x="53936" y="9359"/>
                    <a:pt x="52662" y="7823"/>
                    <a:pt x="50388" y="7501"/>
                  </a:cubicBezTo>
                  <a:cubicBezTo>
                    <a:pt x="48102" y="7168"/>
                    <a:pt x="45268" y="5727"/>
                    <a:pt x="45268" y="5727"/>
                  </a:cubicBezTo>
                  <a:cubicBezTo>
                    <a:pt x="45268" y="5727"/>
                    <a:pt x="42982" y="3691"/>
                    <a:pt x="40280" y="3203"/>
                  </a:cubicBezTo>
                  <a:cubicBezTo>
                    <a:pt x="39770" y="3112"/>
                    <a:pt x="39372" y="3077"/>
                    <a:pt x="39051" y="3077"/>
                  </a:cubicBezTo>
                  <a:cubicBezTo>
                    <a:pt x="38061" y="3077"/>
                    <a:pt x="37812" y="3407"/>
                    <a:pt x="37341" y="3407"/>
                  </a:cubicBezTo>
                  <a:cubicBezTo>
                    <a:pt x="37151" y="3407"/>
                    <a:pt x="36926" y="3353"/>
                    <a:pt x="36601" y="3203"/>
                  </a:cubicBezTo>
                  <a:cubicBezTo>
                    <a:pt x="35290" y="2604"/>
                    <a:pt x="32865" y="1"/>
                    <a:pt x="29446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3132531" y="21465"/>
              <a:ext cx="156963" cy="182533"/>
            </a:xfrm>
            <a:custGeom>
              <a:avLst/>
              <a:gdLst/>
              <a:ahLst/>
              <a:cxnLst/>
              <a:rect l="l" t="t" r="r" b="b"/>
              <a:pathLst>
                <a:path w="4966" h="5775" extrusionOk="0">
                  <a:moveTo>
                    <a:pt x="0" y="0"/>
                  </a:moveTo>
                  <a:cubicBezTo>
                    <a:pt x="143" y="60"/>
                    <a:pt x="1072" y="488"/>
                    <a:pt x="2477" y="2131"/>
                  </a:cubicBezTo>
                  <a:cubicBezTo>
                    <a:pt x="3960" y="3876"/>
                    <a:pt x="4166" y="5775"/>
                    <a:pt x="4167" y="5775"/>
                  </a:cubicBezTo>
                  <a:cubicBezTo>
                    <a:pt x="4167" y="5775"/>
                    <a:pt x="4167" y="5775"/>
                    <a:pt x="4167" y="5775"/>
                  </a:cubicBezTo>
                  <a:cubicBezTo>
                    <a:pt x="4251" y="5298"/>
                    <a:pt x="4965" y="4072"/>
                    <a:pt x="4965" y="4072"/>
                  </a:cubicBezTo>
                  <a:cubicBezTo>
                    <a:pt x="4632" y="3322"/>
                    <a:pt x="3060" y="95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3678582" y="87304"/>
              <a:ext cx="76806" cy="63626"/>
            </a:xfrm>
            <a:custGeom>
              <a:avLst/>
              <a:gdLst/>
              <a:ahLst/>
              <a:cxnLst/>
              <a:rect l="l" t="t" r="r" b="b"/>
              <a:pathLst>
                <a:path w="2430" h="2013" extrusionOk="0">
                  <a:moveTo>
                    <a:pt x="726" y="1"/>
                  </a:moveTo>
                  <a:cubicBezTo>
                    <a:pt x="0" y="775"/>
                    <a:pt x="238" y="2013"/>
                    <a:pt x="238" y="2013"/>
                  </a:cubicBezTo>
                  <a:cubicBezTo>
                    <a:pt x="679" y="1239"/>
                    <a:pt x="2429" y="608"/>
                    <a:pt x="2429" y="608"/>
                  </a:cubicBezTo>
                  <a:lnTo>
                    <a:pt x="2429" y="608"/>
                  </a:lnTo>
                  <a:cubicBezTo>
                    <a:pt x="2359" y="622"/>
                    <a:pt x="2286" y="631"/>
                    <a:pt x="2207" y="631"/>
                  </a:cubicBezTo>
                  <a:cubicBezTo>
                    <a:pt x="2019" y="631"/>
                    <a:pt x="1792" y="580"/>
                    <a:pt x="1465" y="429"/>
                  </a:cubicBezTo>
                  <a:cubicBezTo>
                    <a:pt x="1238" y="346"/>
                    <a:pt x="1000" y="191"/>
                    <a:pt x="726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4521302" y="587836"/>
            <a:ext cx="1335607" cy="236171"/>
            <a:chOff x="4676589" y="2430874"/>
            <a:chExt cx="1335607" cy="236171"/>
          </a:xfrm>
        </p:grpSpPr>
        <p:sp>
          <p:nvSpPr>
            <p:cNvPr id="278" name="Google Shape;278;p9"/>
            <p:cNvSpPr/>
            <p:nvPr/>
          </p:nvSpPr>
          <p:spPr>
            <a:xfrm>
              <a:off x="4676589" y="2430874"/>
              <a:ext cx="1335607" cy="236171"/>
            </a:xfrm>
            <a:custGeom>
              <a:avLst/>
              <a:gdLst/>
              <a:ahLst/>
              <a:cxnLst/>
              <a:rect l="l" t="t" r="r" b="b"/>
              <a:pathLst>
                <a:path w="42256" h="7472" extrusionOk="0">
                  <a:moveTo>
                    <a:pt x="23068" y="1"/>
                  </a:moveTo>
                  <a:cubicBezTo>
                    <a:pt x="22925" y="1"/>
                    <a:pt x="22781" y="7"/>
                    <a:pt x="22634" y="19"/>
                  </a:cubicBezTo>
                  <a:cubicBezTo>
                    <a:pt x="19729" y="257"/>
                    <a:pt x="17872" y="3733"/>
                    <a:pt x="17872" y="3733"/>
                  </a:cubicBezTo>
                  <a:cubicBezTo>
                    <a:pt x="17540" y="2978"/>
                    <a:pt x="15645" y="207"/>
                    <a:pt x="11837" y="207"/>
                  </a:cubicBezTo>
                  <a:cubicBezTo>
                    <a:pt x="11684" y="207"/>
                    <a:pt x="11529" y="212"/>
                    <a:pt x="11371" y="221"/>
                  </a:cubicBezTo>
                  <a:cubicBezTo>
                    <a:pt x="8918" y="364"/>
                    <a:pt x="5680" y="4007"/>
                    <a:pt x="4727" y="4781"/>
                  </a:cubicBezTo>
                  <a:cubicBezTo>
                    <a:pt x="3775" y="5555"/>
                    <a:pt x="3001" y="5781"/>
                    <a:pt x="1834" y="5853"/>
                  </a:cubicBezTo>
                  <a:cubicBezTo>
                    <a:pt x="655" y="5924"/>
                    <a:pt x="1" y="6769"/>
                    <a:pt x="84" y="7055"/>
                  </a:cubicBezTo>
                  <a:cubicBezTo>
                    <a:pt x="153" y="7263"/>
                    <a:pt x="906" y="7377"/>
                    <a:pt x="1868" y="7377"/>
                  </a:cubicBezTo>
                  <a:cubicBezTo>
                    <a:pt x="2225" y="7377"/>
                    <a:pt x="2611" y="7361"/>
                    <a:pt x="3001" y="7329"/>
                  </a:cubicBezTo>
                  <a:cubicBezTo>
                    <a:pt x="4454" y="7186"/>
                    <a:pt x="5358" y="7222"/>
                    <a:pt x="6120" y="6805"/>
                  </a:cubicBezTo>
                  <a:cubicBezTo>
                    <a:pt x="6323" y="6692"/>
                    <a:pt x="6515" y="6647"/>
                    <a:pt x="6719" y="6647"/>
                  </a:cubicBezTo>
                  <a:cubicBezTo>
                    <a:pt x="7268" y="6647"/>
                    <a:pt x="7907" y="6979"/>
                    <a:pt x="9097" y="7222"/>
                  </a:cubicBezTo>
                  <a:cubicBezTo>
                    <a:pt x="9575" y="7317"/>
                    <a:pt x="10319" y="7346"/>
                    <a:pt x="11259" y="7346"/>
                  </a:cubicBezTo>
                  <a:cubicBezTo>
                    <a:pt x="12808" y="7346"/>
                    <a:pt x="14890" y="7266"/>
                    <a:pt x="17197" y="7266"/>
                  </a:cubicBezTo>
                  <a:cubicBezTo>
                    <a:pt x="18231" y="7266"/>
                    <a:pt x="19311" y="7282"/>
                    <a:pt x="20408" y="7329"/>
                  </a:cubicBezTo>
                  <a:cubicBezTo>
                    <a:pt x="21249" y="7363"/>
                    <a:pt x="21973" y="7376"/>
                    <a:pt x="22609" y="7376"/>
                  </a:cubicBezTo>
                  <a:cubicBezTo>
                    <a:pt x="24817" y="7376"/>
                    <a:pt x="25945" y="7217"/>
                    <a:pt x="27100" y="7217"/>
                  </a:cubicBezTo>
                  <a:cubicBezTo>
                    <a:pt x="27594" y="7217"/>
                    <a:pt x="28092" y="7246"/>
                    <a:pt x="28683" y="7329"/>
                  </a:cubicBezTo>
                  <a:cubicBezTo>
                    <a:pt x="29469" y="7436"/>
                    <a:pt x="30482" y="7472"/>
                    <a:pt x="31484" y="7472"/>
                  </a:cubicBezTo>
                  <a:cubicBezTo>
                    <a:pt x="33488" y="7472"/>
                    <a:pt x="35445" y="7329"/>
                    <a:pt x="35445" y="7329"/>
                  </a:cubicBezTo>
                  <a:cubicBezTo>
                    <a:pt x="35445" y="7329"/>
                    <a:pt x="39351" y="7341"/>
                    <a:pt x="40803" y="7341"/>
                  </a:cubicBezTo>
                  <a:cubicBezTo>
                    <a:pt x="42256" y="7317"/>
                    <a:pt x="41256" y="6115"/>
                    <a:pt x="39470" y="5864"/>
                  </a:cubicBezTo>
                  <a:cubicBezTo>
                    <a:pt x="37684" y="5614"/>
                    <a:pt x="35445" y="4483"/>
                    <a:pt x="35445" y="4483"/>
                  </a:cubicBezTo>
                  <a:cubicBezTo>
                    <a:pt x="35445" y="4483"/>
                    <a:pt x="33660" y="2888"/>
                    <a:pt x="31552" y="2507"/>
                  </a:cubicBezTo>
                  <a:cubicBezTo>
                    <a:pt x="31144" y="2431"/>
                    <a:pt x="30826" y="2403"/>
                    <a:pt x="30572" y="2403"/>
                  </a:cubicBezTo>
                  <a:cubicBezTo>
                    <a:pt x="29810" y="2403"/>
                    <a:pt x="29619" y="2659"/>
                    <a:pt x="29250" y="2659"/>
                  </a:cubicBezTo>
                  <a:cubicBezTo>
                    <a:pt x="29104" y="2659"/>
                    <a:pt x="28931" y="2619"/>
                    <a:pt x="28683" y="2507"/>
                  </a:cubicBezTo>
                  <a:cubicBezTo>
                    <a:pt x="27643" y="2032"/>
                    <a:pt x="25744" y="1"/>
                    <a:pt x="23068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18778" y="2448005"/>
              <a:ext cx="122700" cy="143024"/>
            </a:xfrm>
            <a:custGeom>
              <a:avLst/>
              <a:gdLst/>
              <a:ahLst/>
              <a:cxnLst/>
              <a:rect l="l" t="t" r="r" b="b"/>
              <a:pathLst>
                <a:path w="3882" h="4525" extrusionOk="0">
                  <a:moveTo>
                    <a:pt x="0" y="0"/>
                  </a:moveTo>
                  <a:lnTo>
                    <a:pt x="0" y="0"/>
                  </a:lnTo>
                  <a:cubicBezTo>
                    <a:pt x="108" y="36"/>
                    <a:pt x="834" y="381"/>
                    <a:pt x="1929" y="1667"/>
                  </a:cubicBezTo>
                  <a:cubicBezTo>
                    <a:pt x="3108" y="3036"/>
                    <a:pt x="3275" y="4525"/>
                    <a:pt x="3275" y="4525"/>
                  </a:cubicBezTo>
                  <a:cubicBezTo>
                    <a:pt x="3334" y="4144"/>
                    <a:pt x="3882" y="3191"/>
                    <a:pt x="3882" y="3191"/>
                  </a:cubicBezTo>
                  <a:cubicBezTo>
                    <a:pt x="3632" y="2584"/>
                    <a:pt x="2382" y="7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547407" y="2499177"/>
              <a:ext cx="59485" cy="49719"/>
            </a:xfrm>
            <a:custGeom>
              <a:avLst/>
              <a:gdLst/>
              <a:ahLst/>
              <a:cxnLst/>
              <a:rect l="l" t="t" r="r" b="b"/>
              <a:pathLst>
                <a:path w="1882" h="1573" extrusionOk="0">
                  <a:moveTo>
                    <a:pt x="548" y="1"/>
                  </a:moveTo>
                  <a:cubicBezTo>
                    <a:pt x="1" y="608"/>
                    <a:pt x="179" y="1572"/>
                    <a:pt x="179" y="1572"/>
                  </a:cubicBezTo>
                  <a:cubicBezTo>
                    <a:pt x="501" y="965"/>
                    <a:pt x="1882" y="477"/>
                    <a:pt x="1882" y="477"/>
                  </a:cubicBezTo>
                  <a:lnTo>
                    <a:pt x="1882" y="477"/>
                  </a:lnTo>
                  <a:cubicBezTo>
                    <a:pt x="1825" y="491"/>
                    <a:pt x="1768" y="499"/>
                    <a:pt x="1705" y="499"/>
                  </a:cubicBezTo>
                  <a:cubicBezTo>
                    <a:pt x="1558" y="499"/>
                    <a:pt x="1383" y="455"/>
                    <a:pt x="1132" y="346"/>
                  </a:cubicBezTo>
                  <a:cubicBezTo>
                    <a:pt x="965" y="263"/>
                    <a:pt x="775" y="144"/>
                    <a:pt x="548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351112" y="2001661"/>
            <a:ext cx="875576" cy="155128"/>
            <a:chOff x="1844747" y="1949397"/>
            <a:chExt cx="1704782" cy="302041"/>
          </a:xfrm>
        </p:grpSpPr>
        <p:sp>
          <p:nvSpPr>
            <p:cNvPr id="282" name="Google Shape;282;p9"/>
            <p:cNvSpPr/>
            <p:nvPr/>
          </p:nvSpPr>
          <p:spPr>
            <a:xfrm>
              <a:off x="1844747" y="1949397"/>
              <a:ext cx="1704782" cy="302041"/>
            </a:xfrm>
            <a:custGeom>
              <a:avLst/>
              <a:gdLst/>
              <a:ahLst/>
              <a:cxnLst/>
              <a:rect l="l" t="t" r="r" b="b"/>
              <a:pathLst>
                <a:path w="53936" h="9556" extrusionOk="0">
                  <a:moveTo>
                    <a:pt x="24490" y="0"/>
                  </a:moveTo>
                  <a:cubicBezTo>
                    <a:pt x="21072" y="0"/>
                    <a:pt x="18646" y="2604"/>
                    <a:pt x="17336" y="3214"/>
                  </a:cubicBezTo>
                  <a:cubicBezTo>
                    <a:pt x="17015" y="3359"/>
                    <a:pt x="16791" y="3411"/>
                    <a:pt x="16603" y="3411"/>
                  </a:cubicBezTo>
                  <a:cubicBezTo>
                    <a:pt x="16130" y="3411"/>
                    <a:pt x="15884" y="3083"/>
                    <a:pt x="14905" y="3083"/>
                  </a:cubicBezTo>
                  <a:cubicBezTo>
                    <a:pt x="14580" y="3083"/>
                    <a:pt x="14176" y="3119"/>
                    <a:pt x="13657" y="3214"/>
                  </a:cubicBezTo>
                  <a:cubicBezTo>
                    <a:pt x="10954" y="3702"/>
                    <a:pt x="8680" y="5727"/>
                    <a:pt x="8680" y="5727"/>
                  </a:cubicBezTo>
                  <a:cubicBezTo>
                    <a:pt x="8680" y="5727"/>
                    <a:pt x="5834" y="7167"/>
                    <a:pt x="3560" y="7489"/>
                  </a:cubicBezTo>
                  <a:cubicBezTo>
                    <a:pt x="1274" y="7822"/>
                    <a:pt x="0" y="9358"/>
                    <a:pt x="1846" y="9370"/>
                  </a:cubicBezTo>
                  <a:cubicBezTo>
                    <a:pt x="2461" y="9382"/>
                    <a:pt x="3425" y="9386"/>
                    <a:pt x="4438" y="9386"/>
                  </a:cubicBezTo>
                  <a:cubicBezTo>
                    <a:pt x="6462" y="9386"/>
                    <a:pt x="8680" y="9370"/>
                    <a:pt x="8680" y="9370"/>
                  </a:cubicBezTo>
                  <a:cubicBezTo>
                    <a:pt x="8680" y="9370"/>
                    <a:pt x="11177" y="9555"/>
                    <a:pt x="13739" y="9555"/>
                  </a:cubicBezTo>
                  <a:cubicBezTo>
                    <a:pt x="15019" y="9555"/>
                    <a:pt x="16316" y="9509"/>
                    <a:pt x="17324" y="9370"/>
                  </a:cubicBezTo>
                  <a:cubicBezTo>
                    <a:pt x="18058" y="9268"/>
                    <a:pt x="18681" y="9232"/>
                    <a:pt x="19297" y="9232"/>
                  </a:cubicBezTo>
                  <a:cubicBezTo>
                    <a:pt x="20765" y="9232"/>
                    <a:pt x="22188" y="9436"/>
                    <a:pt x="24970" y="9436"/>
                  </a:cubicBezTo>
                  <a:cubicBezTo>
                    <a:pt x="25806" y="9436"/>
                    <a:pt x="26765" y="9418"/>
                    <a:pt x="27884" y="9370"/>
                  </a:cubicBezTo>
                  <a:cubicBezTo>
                    <a:pt x="29231" y="9315"/>
                    <a:pt x="30557" y="9296"/>
                    <a:pt x="31832" y="9296"/>
                  </a:cubicBezTo>
                  <a:cubicBezTo>
                    <a:pt x="34821" y="9296"/>
                    <a:pt x="37526" y="9401"/>
                    <a:pt x="39536" y="9401"/>
                  </a:cubicBezTo>
                  <a:cubicBezTo>
                    <a:pt x="40750" y="9401"/>
                    <a:pt x="41711" y="9363"/>
                    <a:pt x="42327" y="9239"/>
                  </a:cubicBezTo>
                  <a:cubicBezTo>
                    <a:pt x="43837" y="8935"/>
                    <a:pt x="44657" y="8511"/>
                    <a:pt x="45365" y="8511"/>
                  </a:cubicBezTo>
                  <a:cubicBezTo>
                    <a:pt x="45628" y="8511"/>
                    <a:pt x="45875" y="8570"/>
                    <a:pt x="46137" y="8715"/>
                  </a:cubicBezTo>
                  <a:cubicBezTo>
                    <a:pt x="47101" y="9251"/>
                    <a:pt x="48268" y="9203"/>
                    <a:pt x="50113" y="9370"/>
                  </a:cubicBezTo>
                  <a:cubicBezTo>
                    <a:pt x="50611" y="9415"/>
                    <a:pt x="51105" y="9437"/>
                    <a:pt x="51562" y="9437"/>
                  </a:cubicBezTo>
                  <a:cubicBezTo>
                    <a:pt x="52781" y="9437"/>
                    <a:pt x="53742" y="9284"/>
                    <a:pt x="53828" y="9025"/>
                  </a:cubicBezTo>
                  <a:cubicBezTo>
                    <a:pt x="53935" y="8667"/>
                    <a:pt x="53102" y="7584"/>
                    <a:pt x="51602" y="7501"/>
                  </a:cubicBezTo>
                  <a:cubicBezTo>
                    <a:pt x="50090" y="7405"/>
                    <a:pt x="49101" y="7108"/>
                    <a:pt x="47887" y="6108"/>
                  </a:cubicBezTo>
                  <a:cubicBezTo>
                    <a:pt x="46684" y="5119"/>
                    <a:pt x="42553" y="476"/>
                    <a:pt x="39422" y="285"/>
                  </a:cubicBezTo>
                  <a:cubicBezTo>
                    <a:pt x="39223" y="274"/>
                    <a:pt x="39028" y="269"/>
                    <a:pt x="38837" y="269"/>
                  </a:cubicBezTo>
                  <a:cubicBezTo>
                    <a:pt x="33965" y="269"/>
                    <a:pt x="31535" y="3800"/>
                    <a:pt x="31123" y="4774"/>
                  </a:cubicBezTo>
                  <a:cubicBezTo>
                    <a:pt x="31123" y="4774"/>
                    <a:pt x="28754" y="333"/>
                    <a:pt x="25051" y="23"/>
                  </a:cubicBezTo>
                  <a:cubicBezTo>
                    <a:pt x="24861" y="8"/>
                    <a:pt x="24674" y="0"/>
                    <a:pt x="24490" y="0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2828435" y="1971206"/>
              <a:ext cx="156584" cy="182533"/>
            </a:xfrm>
            <a:custGeom>
              <a:avLst/>
              <a:gdLst/>
              <a:ahLst/>
              <a:cxnLst/>
              <a:rect l="l" t="t" r="r" b="b"/>
              <a:pathLst>
                <a:path w="4954" h="5775" extrusionOk="0">
                  <a:moveTo>
                    <a:pt x="4954" y="0"/>
                  </a:moveTo>
                  <a:lnTo>
                    <a:pt x="4954" y="0"/>
                  </a:lnTo>
                  <a:cubicBezTo>
                    <a:pt x="1906" y="953"/>
                    <a:pt x="322" y="3322"/>
                    <a:pt x="1" y="4084"/>
                  </a:cubicBezTo>
                  <a:cubicBezTo>
                    <a:pt x="1" y="4084"/>
                    <a:pt x="712" y="5293"/>
                    <a:pt x="786" y="5772"/>
                  </a:cubicBezTo>
                  <a:lnTo>
                    <a:pt x="786" y="5772"/>
                  </a:lnTo>
                  <a:cubicBezTo>
                    <a:pt x="785" y="5686"/>
                    <a:pt x="1012" y="3852"/>
                    <a:pt x="2477" y="2131"/>
                  </a:cubicBezTo>
                  <a:cubicBezTo>
                    <a:pt x="3882" y="500"/>
                    <a:pt x="4823" y="60"/>
                    <a:pt x="4954" y="0"/>
                  </a:cubicBezTo>
                  <a:close/>
                  <a:moveTo>
                    <a:pt x="786" y="5772"/>
                  </a:moveTo>
                  <a:lnTo>
                    <a:pt x="786" y="5772"/>
                  </a:lnTo>
                  <a:cubicBezTo>
                    <a:pt x="786" y="5774"/>
                    <a:pt x="787" y="5775"/>
                    <a:pt x="787" y="5775"/>
                  </a:cubicBezTo>
                  <a:cubicBezTo>
                    <a:pt x="787" y="5774"/>
                    <a:pt x="786" y="5773"/>
                    <a:pt x="786" y="5772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2361814" y="2037044"/>
              <a:ext cx="76427" cy="63626"/>
            </a:xfrm>
            <a:custGeom>
              <a:avLst/>
              <a:gdLst/>
              <a:ahLst/>
              <a:cxnLst/>
              <a:rect l="l" t="t" r="r" b="b"/>
              <a:pathLst>
                <a:path w="2418" h="2013" extrusionOk="0">
                  <a:moveTo>
                    <a:pt x="1703" y="1"/>
                  </a:moveTo>
                  <a:cubicBezTo>
                    <a:pt x="1429" y="203"/>
                    <a:pt x="1191" y="346"/>
                    <a:pt x="965" y="441"/>
                  </a:cubicBezTo>
                  <a:cubicBezTo>
                    <a:pt x="625" y="590"/>
                    <a:pt x="393" y="636"/>
                    <a:pt x="200" y="636"/>
                  </a:cubicBezTo>
                  <a:cubicBezTo>
                    <a:pt x="129" y="636"/>
                    <a:pt x="64" y="629"/>
                    <a:pt x="0" y="620"/>
                  </a:cubicBezTo>
                  <a:lnTo>
                    <a:pt x="0" y="620"/>
                  </a:lnTo>
                  <a:cubicBezTo>
                    <a:pt x="0" y="620"/>
                    <a:pt x="1750" y="1239"/>
                    <a:pt x="2179" y="2013"/>
                  </a:cubicBezTo>
                  <a:cubicBezTo>
                    <a:pt x="2179" y="2013"/>
                    <a:pt x="2417" y="775"/>
                    <a:pt x="1703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9"/>
          <p:cNvGrpSpPr/>
          <p:nvPr/>
        </p:nvGrpSpPr>
        <p:grpSpPr>
          <a:xfrm>
            <a:off x="6969352" y="165449"/>
            <a:ext cx="1335607" cy="236171"/>
            <a:chOff x="4676589" y="2430874"/>
            <a:chExt cx="1335607" cy="236171"/>
          </a:xfrm>
        </p:grpSpPr>
        <p:sp>
          <p:nvSpPr>
            <p:cNvPr id="286" name="Google Shape;286;p9"/>
            <p:cNvSpPr/>
            <p:nvPr/>
          </p:nvSpPr>
          <p:spPr>
            <a:xfrm>
              <a:off x="4676589" y="2430874"/>
              <a:ext cx="1335607" cy="236171"/>
            </a:xfrm>
            <a:custGeom>
              <a:avLst/>
              <a:gdLst/>
              <a:ahLst/>
              <a:cxnLst/>
              <a:rect l="l" t="t" r="r" b="b"/>
              <a:pathLst>
                <a:path w="42256" h="7472" extrusionOk="0">
                  <a:moveTo>
                    <a:pt x="23068" y="1"/>
                  </a:moveTo>
                  <a:cubicBezTo>
                    <a:pt x="22925" y="1"/>
                    <a:pt x="22781" y="7"/>
                    <a:pt x="22634" y="19"/>
                  </a:cubicBezTo>
                  <a:cubicBezTo>
                    <a:pt x="19729" y="257"/>
                    <a:pt x="17872" y="3733"/>
                    <a:pt x="17872" y="3733"/>
                  </a:cubicBezTo>
                  <a:cubicBezTo>
                    <a:pt x="17540" y="2978"/>
                    <a:pt x="15645" y="207"/>
                    <a:pt x="11837" y="207"/>
                  </a:cubicBezTo>
                  <a:cubicBezTo>
                    <a:pt x="11684" y="207"/>
                    <a:pt x="11529" y="212"/>
                    <a:pt x="11371" y="221"/>
                  </a:cubicBezTo>
                  <a:cubicBezTo>
                    <a:pt x="8918" y="364"/>
                    <a:pt x="5680" y="4007"/>
                    <a:pt x="4727" y="4781"/>
                  </a:cubicBezTo>
                  <a:cubicBezTo>
                    <a:pt x="3775" y="5555"/>
                    <a:pt x="3001" y="5781"/>
                    <a:pt x="1834" y="5853"/>
                  </a:cubicBezTo>
                  <a:cubicBezTo>
                    <a:pt x="655" y="5924"/>
                    <a:pt x="1" y="6769"/>
                    <a:pt x="84" y="7055"/>
                  </a:cubicBezTo>
                  <a:cubicBezTo>
                    <a:pt x="153" y="7263"/>
                    <a:pt x="906" y="7377"/>
                    <a:pt x="1868" y="7377"/>
                  </a:cubicBezTo>
                  <a:cubicBezTo>
                    <a:pt x="2225" y="7377"/>
                    <a:pt x="2611" y="7361"/>
                    <a:pt x="3001" y="7329"/>
                  </a:cubicBezTo>
                  <a:cubicBezTo>
                    <a:pt x="4454" y="7186"/>
                    <a:pt x="5358" y="7222"/>
                    <a:pt x="6120" y="6805"/>
                  </a:cubicBezTo>
                  <a:cubicBezTo>
                    <a:pt x="6323" y="6692"/>
                    <a:pt x="6515" y="6647"/>
                    <a:pt x="6719" y="6647"/>
                  </a:cubicBezTo>
                  <a:cubicBezTo>
                    <a:pt x="7268" y="6647"/>
                    <a:pt x="7907" y="6979"/>
                    <a:pt x="9097" y="7222"/>
                  </a:cubicBezTo>
                  <a:cubicBezTo>
                    <a:pt x="9575" y="7317"/>
                    <a:pt x="10319" y="7346"/>
                    <a:pt x="11259" y="7346"/>
                  </a:cubicBezTo>
                  <a:cubicBezTo>
                    <a:pt x="12808" y="7346"/>
                    <a:pt x="14890" y="7266"/>
                    <a:pt x="17197" y="7266"/>
                  </a:cubicBezTo>
                  <a:cubicBezTo>
                    <a:pt x="18231" y="7266"/>
                    <a:pt x="19311" y="7282"/>
                    <a:pt x="20408" y="7329"/>
                  </a:cubicBezTo>
                  <a:cubicBezTo>
                    <a:pt x="21249" y="7363"/>
                    <a:pt x="21973" y="7376"/>
                    <a:pt x="22609" y="7376"/>
                  </a:cubicBezTo>
                  <a:cubicBezTo>
                    <a:pt x="24817" y="7376"/>
                    <a:pt x="25945" y="7217"/>
                    <a:pt x="27100" y="7217"/>
                  </a:cubicBezTo>
                  <a:cubicBezTo>
                    <a:pt x="27594" y="7217"/>
                    <a:pt x="28092" y="7246"/>
                    <a:pt x="28683" y="7329"/>
                  </a:cubicBezTo>
                  <a:cubicBezTo>
                    <a:pt x="29469" y="7436"/>
                    <a:pt x="30482" y="7472"/>
                    <a:pt x="31484" y="7472"/>
                  </a:cubicBezTo>
                  <a:cubicBezTo>
                    <a:pt x="33488" y="7472"/>
                    <a:pt x="35445" y="7329"/>
                    <a:pt x="35445" y="7329"/>
                  </a:cubicBezTo>
                  <a:cubicBezTo>
                    <a:pt x="35445" y="7329"/>
                    <a:pt x="39351" y="7341"/>
                    <a:pt x="40803" y="7341"/>
                  </a:cubicBezTo>
                  <a:cubicBezTo>
                    <a:pt x="42256" y="7317"/>
                    <a:pt x="41256" y="6115"/>
                    <a:pt x="39470" y="5864"/>
                  </a:cubicBezTo>
                  <a:cubicBezTo>
                    <a:pt x="37684" y="5614"/>
                    <a:pt x="35445" y="4483"/>
                    <a:pt x="35445" y="4483"/>
                  </a:cubicBezTo>
                  <a:cubicBezTo>
                    <a:pt x="35445" y="4483"/>
                    <a:pt x="33660" y="2888"/>
                    <a:pt x="31552" y="2507"/>
                  </a:cubicBezTo>
                  <a:cubicBezTo>
                    <a:pt x="31144" y="2431"/>
                    <a:pt x="30826" y="2403"/>
                    <a:pt x="30572" y="2403"/>
                  </a:cubicBezTo>
                  <a:cubicBezTo>
                    <a:pt x="29810" y="2403"/>
                    <a:pt x="29619" y="2659"/>
                    <a:pt x="29250" y="2659"/>
                  </a:cubicBezTo>
                  <a:cubicBezTo>
                    <a:pt x="29104" y="2659"/>
                    <a:pt x="28931" y="2619"/>
                    <a:pt x="28683" y="2507"/>
                  </a:cubicBezTo>
                  <a:cubicBezTo>
                    <a:pt x="27643" y="2032"/>
                    <a:pt x="25744" y="1"/>
                    <a:pt x="23068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118778" y="2448005"/>
              <a:ext cx="122700" cy="143024"/>
            </a:xfrm>
            <a:custGeom>
              <a:avLst/>
              <a:gdLst/>
              <a:ahLst/>
              <a:cxnLst/>
              <a:rect l="l" t="t" r="r" b="b"/>
              <a:pathLst>
                <a:path w="3882" h="4525" extrusionOk="0">
                  <a:moveTo>
                    <a:pt x="0" y="0"/>
                  </a:moveTo>
                  <a:lnTo>
                    <a:pt x="0" y="0"/>
                  </a:lnTo>
                  <a:cubicBezTo>
                    <a:pt x="108" y="36"/>
                    <a:pt x="834" y="381"/>
                    <a:pt x="1929" y="1667"/>
                  </a:cubicBezTo>
                  <a:cubicBezTo>
                    <a:pt x="3108" y="3036"/>
                    <a:pt x="3275" y="4525"/>
                    <a:pt x="3275" y="4525"/>
                  </a:cubicBezTo>
                  <a:cubicBezTo>
                    <a:pt x="3334" y="4144"/>
                    <a:pt x="3882" y="3191"/>
                    <a:pt x="3882" y="3191"/>
                  </a:cubicBezTo>
                  <a:cubicBezTo>
                    <a:pt x="3632" y="2584"/>
                    <a:pt x="2382" y="7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5547407" y="2499177"/>
              <a:ext cx="59485" cy="49719"/>
            </a:xfrm>
            <a:custGeom>
              <a:avLst/>
              <a:gdLst/>
              <a:ahLst/>
              <a:cxnLst/>
              <a:rect l="l" t="t" r="r" b="b"/>
              <a:pathLst>
                <a:path w="1882" h="1573" extrusionOk="0">
                  <a:moveTo>
                    <a:pt x="548" y="1"/>
                  </a:moveTo>
                  <a:cubicBezTo>
                    <a:pt x="1" y="608"/>
                    <a:pt x="179" y="1572"/>
                    <a:pt x="179" y="1572"/>
                  </a:cubicBezTo>
                  <a:cubicBezTo>
                    <a:pt x="501" y="965"/>
                    <a:pt x="1882" y="477"/>
                    <a:pt x="1882" y="477"/>
                  </a:cubicBezTo>
                  <a:lnTo>
                    <a:pt x="1882" y="477"/>
                  </a:lnTo>
                  <a:cubicBezTo>
                    <a:pt x="1825" y="491"/>
                    <a:pt x="1768" y="499"/>
                    <a:pt x="1705" y="499"/>
                  </a:cubicBezTo>
                  <a:cubicBezTo>
                    <a:pt x="1558" y="499"/>
                    <a:pt x="1383" y="455"/>
                    <a:pt x="1132" y="346"/>
                  </a:cubicBezTo>
                  <a:cubicBezTo>
                    <a:pt x="965" y="263"/>
                    <a:pt x="775" y="144"/>
                    <a:pt x="548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9"/>
          <p:cNvGrpSpPr/>
          <p:nvPr/>
        </p:nvGrpSpPr>
        <p:grpSpPr>
          <a:xfrm>
            <a:off x="8020349" y="1162150"/>
            <a:ext cx="1525283" cy="288260"/>
            <a:chOff x="5728424" y="1317563"/>
            <a:chExt cx="1525283" cy="288260"/>
          </a:xfrm>
        </p:grpSpPr>
        <p:sp>
          <p:nvSpPr>
            <p:cNvPr id="290" name="Google Shape;290;p9"/>
            <p:cNvSpPr/>
            <p:nvPr/>
          </p:nvSpPr>
          <p:spPr>
            <a:xfrm>
              <a:off x="5728424" y="1317563"/>
              <a:ext cx="1525283" cy="288260"/>
            </a:xfrm>
            <a:custGeom>
              <a:avLst/>
              <a:gdLst/>
              <a:ahLst/>
              <a:cxnLst/>
              <a:rect l="l" t="t" r="r" b="b"/>
              <a:pathLst>
                <a:path w="48257" h="9120" extrusionOk="0">
                  <a:moveTo>
                    <a:pt x="27701" y="1"/>
                  </a:moveTo>
                  <a:cubicBezTo>
                    <a:pt x="25567" y="1"/>
                    <a:pt x="24761" y="2835"/>
                    <a:pt x="23873" y="3523"/>
                  </a:cubicBezTo>
                  <a:cubicBezTo>
                    <a:pt x="23021" y="4194"/>
                    <a:pt x="19138" y="5187"/>
                    <a:pt x="17514" y="5187"/>
                  </a:cubicBezTo>
                  <a:cubicBezTo>
                    <a:pt x="17320" y="5187"/>
                    <a:pt x="17159" y="5173"/>
                    <a:pt x="17038" y="5143"/>
                  </a:cubicBezTo>
                  <a:cubicBezTo>
                    <a:pt x="17038" y="5143"/>
                    <a:pt x="16171" y="3668"/>
                    <a:pt x="13608" y="3668"/>
                  </a:cubicBezTo>
                  <a:cubicBezTo>
                    <a:pt x="13485" y="3668"/>
                    <a:pt x="13359" y="3671"/>
                    <a:pt x="13228" y="3678"/>
                  </a:cubicBezTo>
                  <a:cubicBezTo>
                    <a:pt x="10371" y="3809"/>
                    <a:pt x="8811" y="6798"/>
                    <a:pt x="6966" y="7155"/>
                  </a:cubicBezTo>
                  <a:cubicBezTo>
                    <a:pt x="5120" y="7512"/>
                    <a:pt x="1132" y="7512"/>
                    <a:pt x="560" y="8322"/>
                  </a:cubicBezTo>
                  <a:cubicBezTo>
                    <a:pt x="1" y="9119"/>
                    <a:pt x="3989" y="8929"/>
                    <a:pt x="6823" y="9000"/>
                  </a:cubicBezTo>
                  <a:cubicBezTo>
                    <a:pt x="6923" y="9003"/>
                    <a:pt x="7026" y="9004"/>
                    <a:pt x="7130" y="9004"/>
                  </a:cubicBezTo>
                  <a:cubicBezTo>
                    <a:pt x="9680" y="9004"/>
                    <a:pt x="13322" y="8284"/>
                    <a:pt x="17180" y="8284"/>
                  </a:cubicBezTo>
                  <a:cubicBezTo>
                    <a:pt x="17665" y="8284"/>
                    <a:pt x="18155" y="8296"/>
                    <a:pt x="18646" y="8322"/>
                  </a:cubicBezTo>
                  <a:cubicBezTo>
                    <a:pt x="22913" y="8544"/>
                    <a:pt x="26805" y="9007"/>
                    <a:pt x="30077" y="9007"/>
                  </a:cubicBezTo>
                  <a:cubicBezTo>
                    <a:pt x="30302" y="9007"/>
                    <a:pt x="30524" y="9005"/>
                    <a:pt x="30742" y="9000"/>
                  </a:cubicBezTo>
                  <a:cubicBezTo>
                    <a:pt x="34160" y="8929"/>
                    <a:pt x="37148" y="8357"/>
                    <a:pt x="39708" y="8322"/>
                  </a:cubicBezTo>
                  <a:cubicBezTo>
                    <a:pt x="41058" y="8296"/>
                    <a:pt x="42448" y="8281"/>
                    <a:pt x="43565" y="8281"/>
                  </a:cubicBezTo>
                  <a:cubicBezTo>
                    <a:pt x="44566" y="8281"/>
                    <a:pt x="45347" y="8293"/>
                    <a:pt x="45685" y="8322"/>
                  </a:cubicBezTo>
                  <a:cubicBezTo>
                    <a:pt x="45726" y="8325"/>
                    <a:pt x="45767" y="8326"/>
                    <a:pt x="45808" y="8326"/>
                  </a:cubicBezTo>
                  <a:cubicBezTo>
                    <a:pt x="47075" y="8326"/>
                    <a:pt x="48256" y="6950"/>
                    <a:pt x="45685" y="6893"/>
                  </a:cubicBezTo>
                  <a:cubicBezTo>
                    <a:pt x="43042" y="6833"/>
                    <a:pt x="43042" y="4297"/>
                    <a:pt x="38398" y="3523"/>
                  </a:cubicBezTo>
                  <a:cubicBezTo>
                    <a:pt x="37752" y="3416"/>
                    <a:pt x="37206" y="3369"/>
                    <a:pt x="36746" y="3369"/>
                  </a:cubicBezTo>
                  <a:cubicBezTo>
                    <a:pt x="33897" y="3369"/>
                    <a:pt x="34302" y="5143"/>
                    <a:pt x="34302" y="5143"/>
                  </a:cubicBezTo>
                  <a:cubicBezTo>
                    <a:pt x="33350" y="2202"/>
                    <a:pt x="30707" y="499"/>
                    <a:pt x="28183" y="47"/>
                  </a:cubicBezTo>
                  <a:cubicBezTo>
                    <a:pt x="28015" y="16"/>
                    <a:pt x="27855" y="1"/>
                    <a:pt x="27701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810001" y="1437956"/>
              <a:ext cx="32018" cy="78671"/>
            </a:xfrm>
            <a:custGeom>
              <a:avLst/>
              <a:gdLst/>
              <a:ahLst/>
              <a:cxnLst/>
              <a:rect l="l" t="t" r="r" b="b"/>
              <a:pathLst>
                <a:path w="1013" h="2489" extrusionOk="0">
                  <a:moveTo>
                    <a:pt x="679" y="0"/>
                  </a:moveTo>
                  <a:cubicBezTo>
                    <a:pt x="0" y="464"/>
                    <a:pt x="60" y="1155"/>
                    <a:pt x="83" y="1310"/>
                  </a:cubicBezTo>
                  <a:lnTo>
                    <a:pt x="83" y="1334"/>
                  </a:lnTo>
                  <a:lnTo>
                    <a:pt x="679" y="2489"/>
                  </a:lnTo>
                  <a:cubicBezTo>
                    <a:pt x="679" y="2489"/>
                    <a:pt x="1012" y="595"/>
                    <a:pt x="679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6205223" y="1459385"/>
              <a:ext cx="61382" cy="35432"/>
            </a:xfrm>
            <a:custGeom>
              <a:avLst/>
              <a:gdLst/>
              <a:ahLst/>
              <a:cxnLst/>
              <a:rect l="l" t="t" r="r" b="b"/>
              <a:pathLst>
                <a:path w="1942" h="1121" extrusionOk="0">
                  <a:moveTo>
                    <a:pt x="1310" y="1"/>
                  </a:moveTo>
                  <a:cubicBezTo>
                    <a:pt x="668" y="376"/>
                    <a:pt x="140" y="992"/>
                    <a:pt x="24" y="1103"/>
                  </a:cubicBezTo>
                  <a:lnTo>
                    <a:pt x="24" y="1103"/>
                  </a:lnTo>
                  <a:cubicBezTo>
                    <a:pt x="523" y="748"/>
                    <a:pt x="1941" y="644"/>
                    <a:pt x="1941" y="644"/>
                  </a:cubicBezTo>
                  <a:cubicBezTo>
                    <a:pt x="1941" y="644"/>
                    <a:pt x="1763" y="346"/>
                    <a:pt x="1310" y="1"/>
                  </a:cubicBezTo>
                  <a:close/>
                  <a:moveTo>
                    <a:pt x="24" y="1103"/>
                  </a:moveTo>
                  <a:lnTo>
                    <a:pt x="24" y="1103"/>
                  </a:lnTo>
                  <a:cubicBezTo>
                    <a:pt x="16" y="1108"/>
                    <a:pt x="8" y="1114"/>
                    <a:pt x="1" y="1120"/>
                  </a:cubicBezTo>
                  <a:cubicBezTo>
                    <a:pt x="1" y="1120"/>
                    <a:pt x="1" y="1120"/>
                    <a:pt x="1" y="1120"/>
                  </a:cubicBezTo>
                  <a:cubicBezTo>
                    <a:pt x="4" y="1120"/>
                    <a:pt x="12" y="1114"/>
                    <a:pt x="24" y="1103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9"/>
          <p:cNvSpPr txBox="1">
            <a:spLocks noGrp="1"/>
          </p:cNvSpPr>
          <p:nvPr>
            <p:ph type="subTitle" idx="1"/>
          </p:nvPr>
        </p:nvSpPr>
        <p:spPr>
          <a:xfrm>
            <a:off x="1388200" y="3574900"/>
            <a:ext cx="63678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9"/>
          <p:cNvSpPr txBox="1">
            <a:spLocks noGrp="1"/>
          </p:cNvSpPr>
          <p:nvPr>
            <p:ph type="title"/>
          </p:nvPr>
        </p:nvSpPr>
        <p:spPr>
          <a:xfrm>
            <a:off x="1388100" y="9348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24"/>
          <p:cNvSpPr/>
          <p:nvPr/>
        </p:nvSpPr>
        <p:spPr>
          <a:xfrm>
            <a:off x="-337871" y="4672493"/>
            <a:ext cx="9819951" cy="1097736"/>
          </a:xfrm>
          <a:custGeom>
            <a:avLst/>
            <a:gdLst/>
            <a:ahLst/>
            <a:cxnLst/>
            <a:rect l="l" t="t" r="r" b="b"/>
            <a:pathLst>
              <a:path w="91359" h="23371" extrusionOk="0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3B1409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0"/>
          </a:p>
        </p:txBody>
      </p:sp>
      <p:grpSp>
        <p:nvGrpSpPr>
          <p:cNvPr id="995" name="Google Shape;995;p24"/>
          <p:cNvGrpSpPr/>
          <p:nvPr/>
        </p:nvGrpSpPr>
        <p:grpSpPr>
          <a:xfrm flipH="1">
            <a:off x="-380001" y="5119191"/>
            <a:ext cx="9819980" cy="1220486"/>
            <a:chOff x="-337900" y="4098111"/>
            <a:chExt cx="9819980" cy="1220486"/>
          </a:xfrm>
        </p:grpSpPr>
        <p:grpSp>
          <p:nvGrpSpPr>
            <p:cNvPr id="996" name="Google Shape;996;p24"/>
            <p:cNvGrpSpPr/>
            <p:nvPr/>
          </p:nvGrpSpPr>
          <p:grpSpPr>
            <a:xfrm>
              <a:off x="-337900" y="4098111"/>
              <a:ext cx="9819980" cy="1220486"/>
              <a:chOff x="-337900" y="4098111"/>
              <a:chExt cx="9819980" cy="1220486"/>
            </a:xfrm>
          </p:grpSpPr>
          <p:sp>
            <p:nvSpPr>
              <p:cNvPr id="997" name="Google Shape;997;p24"/>
              <p:cNvSpPr/>
              <p:nvPr/>
            </p:nvSpPr>
            <p:spPr>
              <a:xfrm flipH="1">
                <a:off x="-337900" y="4098111"/>
                <a:ext cx="9819980" cy="291642"/>
              </a:xfrm>
              <a:custGeom>
                <a:avLst/>
                <a:gdLst/>
                <a:ahLst/>
                <a:cxnLst/>
                <a:rect l="l" t="t" r="r" b="b"/>
                <a:pathLst>
                  <a:path w="301134" h="9227" extrusionOk="0">
                    <a:moveTo>
                      <a:pt x="221926" y="1"/>
                    </a:moveTo>
                    <a:cubicBezTo>
                      <a:pt x="216514" y="1"/>
                      <a:pt x="208045" y="890"/>
                      <a:pt x="198311" y="1416"/>
                    </a:cubicBezTo>
                    <a:cubicBezTo>
                      <a:pt x="184428" y="2142"/>
                      <a:pt x="180368" y="2773"/>
                      <a:pt x="163997" y="3428"/>
                    </a:cubicBezTo>
                    <a:cubicBezTo>
                      <a:pt x="161772" y="3517"/>
                      <a:pt x="159382" y="3555"/>
                      <a:pt x="156887" y="3555"/>
                    </a:cubicBezTo>
                    <a:cubicBezTo>
                      <a:pt x="142909" y="3555"/>
                      <a:pt x="125644" y="2369"/>
                      <a:pt x="115720" y="2369"/>
                    </a:cubicBezTo>
                    <a:cubicBezTo>
                      <a:pt x="114382" y="2369"/>
                      <a:pt x="113178" y="2391"/>
                      <a:pt x="112133" y="2440"/>
                    </a:cubicBezTo>
                    <a:cubicBezTo>
                      <a:pt x="101953" y="2916"/>
                      <a:pt x="100429" y="3404"/>
                      <a:pt x="93929" y="4095"/>
                    </a:cubicBezTo>
                    <a:cubicBezTo>
                      <a:pt x="91274" y="4372"/>
                      <a:pt x="89004" y="4470"/>
                      <a:pt x="86617" y="4470"/>
                    </a:cubicBezTo>
                    <a:cubicBezTo>
                      <a:pt x="83159" y="4470"/>
                      <a:pt x="79454" y="4264"/>
                      <a:pt x="73974" y="4095"/>
                    </a:cubicBezTo>
                    <a:cubicBezTo>
                      <a:pt x="64699" y="3809"/>
                      <a:pt x="53531" y="1642"/>
                      <a:pt x="43696" y="1309"/>
                    </a:cubicBezTo>
                    <a:cubicBezTo>
                      <a:pt x="36010" y="1039"/>
                      <a:pt x="30361" y="398"/>
                      <a:pt x="23059" y="398"/>
                    </a:cubicBezTo>
                    <a:cubicBezTo>
                      <a:pt x="21017" y="398"/>
                      <a:pt x="18847" y="448"/>
                      <a:pt x="16467" y="570"/>
                    </a:cubicBezTo>
                    <a:cubicBezTo>
                      <a:pt x="5572" y="1106"/>
                      <a:pt x="0" y="2416"/>
                      <a:pt x="0" y="2416"/>
                    </a:cubicBezTo>
                    <a:lnTo>
                      <a:pt x="0" y="9226"/>
                    </a:lnTo>
                    <a:lnTo>
                      <a:pt x="301133" y="9226"/>
                    </a:lnTo>
                    <a:lnTo>
                      <a:pt x="301133" y="2630"/>
                    </a:lnTo>
                    <a:cubicBezTo>
                      <a:pt x="301133" y="2630"/>
                      <a:pt x="289167" y="2452"/>
                      <a:pt x="282738" y="2249"/>
                    </a:cubicBezTo>
                    <a:cubicBezTo>
                      <a:pt x="278863" y="2120"/>
                      <a:pt x="276886" y="1930"/>
                      <a:pt x="273618" y="1930"/>
                    </a:cubicBezTo>
                    <a:cubicBezTo>
                      <a:pt x="271463" y="1930"/>
                      <a:pt x="268748" y="2013"/>
                      <a:pt x="264557" y="2249"/>
                    </a:cubicBezTo>
                    <a:cubicBezTo>
                      <a:pt x="254008" y="2844"/>
                      <a:pt x="255175" y="3261"/>
                      <a:pt x="251270" y="3571"/>
                    </a:cubicBezTo>
                    <a:cubicBezTo>
                      <a:pt x="249976" y="3673"/>
                      <a:pt x="248639" y="3709"/>
                      <a:pt x="247312" y="3709"/>
                    </a:cubicBezTo>
                    <a:cubicBezTo>
                      <a:pt x="244634" y="3709"/>
                      <a:pt x="241997" y="3563"/>
                      <a:pt x="239840" y="3523"/>
                    </a:cubicBezTo>
                    <a:cubicBezTo>
                      <a:pt x="236625" y="3464"/>
                      <a:pt x="230565" y="1975"/>
                      <a:pt x="227040" y="582"/>
                    </a:cubicBezTo>
                    <a:cubicBezTo>
                      <a:pt x="225984" y="162"/>
                      <a:pt x="224233" y="1"/>
                      <a:pt x="221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4"/>
              <p:cNvSpPr/>
              <p:nvPr/>
            </p:nvSpPr>
            <p:spPr>
              <a:xfrm>
                <a:off x="-204376" y="4341179"/>
                <a:ext cx="9557534" cy="977417"/>
              </a:xfrm>
              <a:custGeom>
                <a:avLst/>
                <a:gdLst/>
                <a:ahLst/>
                <a:cxnLst/>
                <a:rect l="l" t="t" r="r" b="b"/>
                <a:pathLst>
                  <a:path w="293086" h="35708" extrusionOk="0">
                    <a:moveTo>
                      <a:pt x="1" y="0"/>
                    </a:moveTo>
                    <a:lnTo>
                      <a:pt x="1" y="35707"/>
                    </a:lnTo>
                    <a:lnTo>
                      <a:pt x="293085" y="35707"/>
                    </a:lnTo>
                    <a:lnTo>
                      <a:pt x="2930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4"/>
              <p:cNvSpPr/>
              <p:nvPr/>
            </p:nvSpPr>
            <p:spPr>
              <a:xfrm>
                <a:off x="-204364" y="4326855"/>
                <a:ext cx="9557534" cy="307130"/>
              </a:xfrm>
              <a:custGeom>
                <a:avLst/>
                <a:gdLst/>
                <a:ahLst/>
                <a:cxnLst/>
                <a:rect l="l" t="t" r="r" b="b"/>
                <a:pathLst>
                  <a:path w="293086" h="9717" extrusionOk="0">
                    <a:moveTo>
                      <a:pt x="1" y="1"/>
                    </a:moveTo>
                    <a:lnTo>
                      <a:pt x="1" y="9192"/>
                    </a:lnTo>
                    <a:cubicBezTo>
                      <a:pt x="1" y="9192"/>
                      <a:pt x="4990" y="8490"/>
                      <a:pt x="11133" y="8192"/>
                    </a:cubicBezTo>
                    <a:cubicBezTo>
                      <a:pt x="15643" y="7966"/>
                      <a:pt x="20939" y="7445"/>
                      <a:pt x="24713" y="7445"/>
                    </a:cubicBezTo>
                    <a:cubicBezTo>
                      <a:pt x="26090" y="7445"/>
                      <a:pt x="27264" y="7514"/>
                      <a:pt x="28124" y="7692"/>
                    </a:cubicBezTo>
                    <a:cubicBezTo>
                      <a:pt x="31350" y="8359"/>
                      <a:pt x="25778" y="8907"/>
                      <a:pt x="29588" y="9192"/>
                    </a:cubicBezTo>
                    <a:cubicBezTo>
                      <a:pt x="30936" y="9298"/>
                      <a:pt x="31535" y="9333"/>
                      <a:pt x="31949" y="9333"/>
                    </a:cubicBezTo>
                    <a:cubicBezTo>
                      <a:pt x="32706" y="9333"/>
                      <a:pt x="32850" y="9216"/>
                      <a:pt x="35827" y="9192"/>
                    </a:cubicBezTo>
                    <a:cubicBezTo>
                      <a:pt x="39576" y="9163"/>
                      <a:pt x="38127" y="8231"/>
                      <a:pt x="41125" y="8231"/>
                    </a:cubicBezTo>
                    <a:cubicBezTo>
                      <a:pt x="41802" y="8231"/>
                      <a:pt x="42705" y="8278"/>
                      <a:pt x="43947" y="8395"/>
                    </a:cubicBezTo>
                    <a:cubicBezTo>
                      <a:pt x="46871" y="8663"/>
                      <a:pt x="47753" y="8692"/>
                      <a:pt x="48150" y="8692"/>
                    </a:cubicBezTo>
                    <a:cubicBezTo>
                      <a:pt x="48258" y="8692"/>
                      <a:pt x="48330" y="8690"/>
                      <a:pt x="48398" y="8690"/>
                    </a:cubicBezTo>
                    <a:cubicBezTo>
                      <a:pt x="48654" y="8690"/>
                      <a:pt x="48847" y="8721"/>
                      <a:pt x="50686" y="9014"/>
                    </a:cubicBezTo>
                    <a:cubicBezTo>
                      <a:pt x="52759" y="9344"/>
                      <a:pt x="52952" y="9426"/>
                      <a:pt x="53635" y="9426"/>
                    </a:cubicBezTo>
                    <a:cubicBezTo>
                      <a:pt x="54305" y="9426"/>
                      <a:pt x="55448" y="9347"/>
                      <a:pt x="59306" y="9347"/>
                    </a:cubicBezTo>
                    <a:cubicBezTo>
                      <a:pt x="64701" y="9347"/>
                      <a:pt x="72410" y="9650"/>
                      <a:pt x="78292" y="9650"/>
                    </a:cubicBezTo>
                    <a:cubicBezTo>
                      <a:pt x="80900" y="9650"/>
                      <a:pt x="83149" y="9591"/>
                      <a:pt x="84678" y="9419"/>
                    </a:cubicBezTo>
                    <a:cubicBezTo>
                      <a:pt x="89199" y="8901"/>
                      <a:pt x="86934" y="8168"/>
                      <a:pt x="93364" y="8168"/>
                    </a:cubicBezTo>
                    <a:cubicBezTo>
                      <a:pt x="94029" y="8168"/>
                      <a:pt x="94787" y="8176"/>
                      <a:pt x="95656" y="8192"/>
                    </a:cubicBezTo>
                    <a:cubicBezTo>
                      <a:pt x="102605" y="8326"/>
                      <a:pt x="97139" y="9428"/>
                      <a:pt x="104252" y="9428"/>
                    </a:cubicBezTo>
                    <a:cubicBezTo>
                      <a:pt x="106609" y="9428"/>
                      <a:pt x="110346" y="9307"/>
                      <a:pt x="116373" y="8990"/>
                    </a:cubicBezTo>
                    <a:cubicBezTo>
                      <a:pt x="128401" y="8351"/>
                      <a:pt x="149530" y="8230"/>
                      <a:pt x="168500" y="8230"/>
                    </a:cubicBezTo>
                    <a:cubicBezTo>
                      <a:pt x="180142" y="8230"/>
                      <a:pt x="190972" y="8275"/>
                      <a:pt x="198384" y="8275"/>
                    </a:cubicBezTo>
                    <a:cubicBezTo>
                      <a:pt x="203197" y="8275"/>
                      <a:pt x="206570" y="8256"/>
                      <a:pt x="207789" y="8192"/>
                    </a:cubicBezTo>
                    <a:cubicBezTo>
                      <a:pt x="210111" y="8076"/>
                      <a:pt x="211626" y="8005"/>
                      <a:pt x="212671" y="8005"/>
                    </a:cubicBezTo>
                    <a:cubicBezTo>
                      <a:pt x="214401" y="8005"/>
                      <a:pt x="214840" y="8199"/>
                      <a:pt x="215516" y="8704"/>
                    </a:cubicBezTo>
                    <a:cubicBezTo>
                      <a:pt x="216031" y="9084"/>
                      <a:pt x="216328" y="9250"/>
                      <a:pt x="217011" y="9250"/>
                    </a:cubicBezTo>
                    <a:cubicBezTo>
                      <a:pt x="217763" y="9250"/>
                      <a:pt x="218983" y="9048"/>
                      <a:pt x="221481" y="8704"/>
                    </a:cubicBezTo>
                    <a:cubicBezTo>
                      <a:pt x="223595" y="8415"/>
                      <a:pt x="224776" y="8323"/>
                      <a:pt x="225888" y="8323"/>
                    </a:cubicBezTo>
                    <a:cubicBezTo>
                      <a:pt x="227294" y="8323"/>
                      <a:pt x="228592" y="8470"/>
                      <a:pt x="231530" y="8550"/>
                    </a:cubicBezTo>
                    <a:cubicBezTo>
                      <a:pt x="236804" y="8704"/>
                      <a:pt x="241031" y="9490"/>
                      <a:pt x="245508" y="9657"/>
                    </a:cubicBezTo>
                    <a:cubicBezTo>
                      <a:pt x="246520" y="9694"/>
                      <a:pt x="247229" y="9716"/>
                      <a:pt x="247801" y="9716"/>
                    </a:cubicBezTo>
                    <a:cubicBezTo>
                      <a:pt x="249761" y="9716"/>
                      <a:pt x="250120" y="9460"/>
                      <a:pt x="255557" y="8704"/>
                    </a:cubicBezTo>
                    <a:cubicBezTo>
                      <a:pt x="261797" y="7849"/>
                      <a:pt x="259039" y="7434"/>
                      <a:pt x="263449" y="7434"/>
                    </a:cubicBezTo>
                    <a:cubicBezTo>
                      <a:pt x="264012" y="7434"/>
                      <a:pt x="264692" y="7441"/>
                      <a:pt x="265522" y="7454"/>
                    </a:cubicBezTo>
                    <a:cubicBezTo>
                      <a:pt x="270199" y="7530"/>
                      <a:pt x="273438" y="7834"/>
                      <a:pt x="275326" y="7834"/>
                    </a:cubicBezTo>
                    <a:cubicBezTo>
                      <a:pt x="276398" y="7834"/>
                      <a:pt x="277034" y="7736"/>
                      <a:pt x="277250" y="7442"/>
                    </a:cubicBezTo>
                    <a:cubicBezTo>
                      <a:pt x="277833" y="6621"/>
                      <a:pt x="278714" y="6275"/>
                      <a:pt x="281358" y="6204"/>
                    </a:cubicBezTo>
                    <a:cubicBezTo>
                      <a:pt x="283989" y="6133"/>
                      <a:pt x="286632" y="4978"/>
                      <a:pt x="288096" y="4906"/>
                    </a:cubicBezTo>
                    <a:cubicBezTo>
                      <a:pt x="288585" y="4886"/>
                      <a:pt x="289302" y="4880"/>
                      <a:pt x="290041" y="4880"/>
                    </a:cubicBezTo>
                    <a:cubicBezTo>
                      <a:pt x="291519" y="4880"/>
                      <a:pt x="293085" y="4906"/>
                      <a:pt x="293085" y="4906"/>
                    </a:cubicBezTo>
                    <a:lnTo>
                      <a:pt x="293085" y="1"/>
                    </a:lnTo>
                    <a:close/>
                  </a:path>
                </a:pathLst>
              </a:custGeom>
              <a:solidFill>
                <a:srgbClr val="000000">
                  <a:alpha val="8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4"/>
              <p:cNvSpPr/>
              <p:nvPr/>
            </p:nvSpPr>
            <p:spPr>
              <a:xfrm>
                <a:off x="-203975" y="4325751"/>
                <a:ext cx="9557143" cy="234296"/>
              </a:xfrm>
              <a:custGeom>
                <a:avLst/>
                <a:gdLst/>
                <a:ahLst/>
                <a:cxnLst/>
                <a:rect l="l" t="t" r="r" b="b"/>
                <a:pathLst>
                  <a:path w="293074" h="4908" extrusionOk="0">
                    <a:moveTo>
                      <a:pt x="1" y="0"/>
                    </a:moveTo>
                    <a:lnTo>
                      <a:pt x="1" y="3251"/>
                    </a:lnTo>
                    <a:cubicBezTo>
                      <a:pt x="1" y="3251"/>
                      <a:pt x="1" y="3227"/>
                      <a:pt x="2049" y="2453"/>
                    </a:cubicBezTo>
                    <a:cubicBezTo>
                      <a:pt x="2622" y="2237"/>
                      <a:pt x="3171" y="2141"/>
                      <a:pt x="3906" y="2141"/>
                    </a:cubicBezTo>
                    <a:cubicBezTo>
                      <a:pt x="5810" y="2141"/>
                      <a:pt x="8958" y="2789"/>
                      <a:pt x="16991" y="3691"/>
                    </a:cubicBezTo>
                    <a:cubicBezTo>
                      <a:pt x="20043" y="4034"/>
                      <a:pt x="21841" y="4156"/>
                      <a:pt x="23053" y="4156"/>
                    </a:cubicBezTo>
                    <a:cubicBezTo>
                      <a:pt x="26022" y="4156"/>
                      <a:pt x="25484" y="3426"/>
                      <a:pt x="31276" y="3426"/>
                    </a:cubicBezTo>
                    <a:cubicBezTo>
                      <a:pt x="31745" y="3426"/>
                      <a:pt x="32256" y="3431"/>
                      <a:pt x="32814" y="3441"/>
                    </a:cubicBezTo>
                    <a:cubicBezTo>
                      <a:pt x="43090" y="3632"/>
                      <a:pt x="36922" y="3405"/>
                      <a:pt x="40446" y="3941"/>
                    </a:cubicBezTo>
                    <a:cubicBezTo>
                      <a:pt x="43669" y="4429"/>
                      <a:pt x="40030" y="4908"/>
                      <a:pt x="43358" y="4908"/>
                    </a:cubicBezTo>
                    <a:cubicBezTo>
                      <a:pt x="43682" y="4908"/>
                      <a:pt x="44073" y="4903"/>
                      <a:pt x="44542" y="4894"/>
                    </a:cubicBezTo>
                    <a:cubicBezTo>
                      <a:pt x="49829" y="4798"/>
                      <a:pt x="46304" y="4858"/>
                      <a:pt x="55770" y="3941"/>
                    </a:cubicBezTo>
                    <a:cubicBezTo>
                      <a:pt x="59206" y="3612"/>
                      <a:pt x="60945" y="3514"/>
                      <a:pt x="61979" y="3514"/>
                    </a:cubicBezTo>
                    <a:cubicBezTo>
                      <a:pt x="63480" y="3514"/>
                      <a:pt x="63493" y="3720"/>
                      <a:pt x="65054" y="3720"/>
                    </a:cubicBezTo>
                    <a:cubicBezTo>
                      <a:pt x="65371" y="3720"/>
                      <a:pt x="65752" y="3712"/>
                      <a:pt x="66223" y="3691"/>
                    </a:cubicBezTo>
                    <a:cubicBezTo>
                      <a:pt x="67089" y="3654"/>
                      <a:pt x="67806" y="3638"/>
                      <a:pt x="68432" y="3638"/>
                    </a:cubicBezTo>
                    <a:cubicBezTo>
                      <a:pt x="70983" y="3638"/>
                      <a:pt x="72009" y="3893"/>
                      <a:pt x="75308" y="3941"/>
                    </a:cubicBezTo>
                    <a:cubicBezTo>
                      <a:pt x="75952" y="3950"/>
                      <a:pt x="76445" y="3955"/>
                      <a:pt x="76828" y="3955"/>
                    </a:cubicBezTo>
                    <a:cubicBezTo>
                      <a:pt x="78892" y="3955"/>
                      <a:pt x="77817" y="3812"/>
                      <a:pt x="80297" y="3441"/>
                    </a:cubicBezTo>
                    <a:cubicBezTo>
                      <a:pt x="83226" y="2989"/>
                      <a:pt x="78820" y="2774"/>
                      <a:pt x="82154" y="2453"/>
                    </a:cubicBezTo>
                    <a:cubicBezTo>
                      <a:pt x="83608" y="2318"/>
                      <a:pt x="84274" y="2267"/>
                      <a:pt x="84977" y="2267"/>
                    </a:cubicBezTo>
                    <a:cubicBezTo>
                      <a:pt x="85885" y="2267"/>
                      <a:pt x="86854" y="2352"/>
                      <a:pt x="89667" y="2453"/>
                    </a:cubicBezTo>
                    <a:cubicBezTo>
                      <a:pt x="90715" y="2489"/>
                      <a:pt x="87036" y="3393"/>
                      <a:pt x="88488" y="4453"/>
                    </a:cubicBezTo>
                    <a:cubicBezTo>
                      <a:pt x="88955" y="4791"/>
                      <a:pt x="89393" y="4904"/>
                      <a:pt x="89962" y="4904"/>
                    </a:cubicBezTo>
                    <a:cubicBezTo>
                      <a:pt x="91107" y="4904"/>
                      <a:pt x="92785" y="4447"/>
                      <a:pt x="96303" y="4447"/>
                    </a:cubicBezTo>
                    <a:cubicBezTo>
                      <a:pt x="96524" y="4447"/>
                      <a:pt x="96753" y="4449"/>
                      <a:pt x="96989" y="4453"/>
                    </a:cubicBezTo>
                    <a:cubicBezTo>
                      <a:pt x="99812" y="4493"/>
                      <a:pt x="100938" y="4511"/>
                      <a:pt x="101543" y="4511"/>
                    </a:cubicBezTo>
                    <a:cubicBezTo>
                      <a:pt x="102197" y="4511"/>
                      <a:pt x="102242" y="4490"/>
                      <a:pt x="103157" y="4453"/>
                    </a:cubicBezTo>
                    <a:cubicBezTo>
                      <a:pt x="104919" y="4382"/>
                      <a:pt x="102573" y="3572"/>
                      <a:pt x="105502" y="3441"/>
                    </a:cubicBezTo>
                    <a:cubicBezTo>
                      <a:pt x="106619" y="3391"/>
                      <a:pt x="107651" y="3374"/>
                      <a:pt x="108907" y="3374"/>
                    </a:cubicBezTo>
                    <a:cubicBezTo>
                      <a:pt x="110945" y="3374"/>
                      <a:pt x="113573" y="3419"/>
                      <a:pt x="118111" y="3441"/>
                    </a:cubicBezTo>
                    <a:cubicBezTo>
                      <a:pt x="124316" y="3461"/>
                      <a:pt x="150649" y="4001"/>
                      <a:pt x="162952" y="4001"/>
                    </a:cubicBezTo>
                    <a:cubicBezTo>
                      <a:pt x="165191" y="4001"/>
                      <a:pt x="166966" y="3983"/>
                      <a:pt x="168069" y="3941"/>
                    </a:cubicBezTo>
                    <a:cubicBezTo>
                      <a:pt x="169464" y="3890"/>
                      <a:pt x="170466" y="3869"/>
                      <a:pt x="171188" y="3869"/>
                    </a:cubicBezTo>
                    <a:cubicBezTo>
                      <a:pt x="174185" y="3869"/>
                      <a:pt x="172358" y="4242"/>
                      <a:pt x="173701" y="4453"/>
                    </a:cubicBezTo>
                    <a:cubicBezTo>
                      <a:pt x="173873" y="4478"/>
                      <a:pt x="174056" y="4489"/>
                      <a:pt x="174248" y="4489"/>
                    </a:cubicBezTo>
                    <a:cubicBezTo>
                      <a:pt x="175919" y="4489"/>
                      <a:pt x="178193" y="3593"/>
                      <a:pt x="178226" y="2429"/>
                    </a:cubicBezTo>
                    <a:cubicBezTo>
                      <a:pt x="178233" y="1996"/>
                      <a:pt x="178689" y="1852"/>
                      <a:pt x="179509" y="1852"/>
                    </a:cubicBezTo>
                    <a:cubicBezTo>
                      <a:pt x="181150" y="1852"/>
                      <a:pt x="184254" y="2429"/>
                      <a:pt x="188167" y="2429"/>
                    </a:cubicBezTo>
                    <a:cubicBezTo>
                      <a:pt x="192072" y="2429"/>
                      <a:pt x="197544" y="2646"/>
                      <a:pt x="202148" y="2646"/>
                    </a:cubicBezTo>
                    <a:cubicBezTo>
                      <a:pt x="204450" y="2646"/>
                      <a:pt x="206535" y="2592"/>
                      <a:pt x="208098" y="2429"/>
                    </a:cubicBezTo>
                    <a:cubicBezTo>
                      <a:pt x="208682" y="2370"/>
                      <a:pt x="209124" y="2343"/>
                      <a:pt x="209450" y="2343"/>
                    </a:cubicBezTo>
                    <a:cubicBezTo>
                      <a:pt x="211738" y="2343"/>
                      <a:pt x="208301" y="3671"/>
                      <a:pt x="207801" y="4453"/>
                    </a:cubicBezTo>
                    <a:cubicBezTo>
                      <a:pt x="207594" y="4763"/>
                      <a:pt x="207918" y="4866"/>
                      <a:pt x="208517" y="4866"/>
                    </a:cubicBezTo>
                    <a:cubicBezTo>
                      <a:pt x="209645" y="4866"/>
                      <a:pt x="211751" y="4500"/>
                      <a:pt x="213135" y="4453"/>
                    </a:cubicBezTo>
                    <a:cubicBezTo>
                      <a:pt x="215216" y="4383"/>
                      <a:pt x="215391" y="3440"/>
                      <a:pt x="221148" y="3440"/>
                    </a:cubicBezTo>
                    <a:cubicBezTo>
                      <a:pt x="221253" y="3440"/>
                      <a:pt x="221360" y="3440"/>
                      <a:pt x="221469" y="3441"/>
                    </a:cubicBezTo>
                    <a:cubicBezTo>
                      <a:pt x="221656" y="3442"/>
                      <a:pt x="221839" y="3442"/>
                      <a:pt x="222018" y="3442"/>
                    </a:cubicBezTo>
                    <a:cubicBezTo>
                      <a:pt x="225797" y="3442"/>
                      <a:pt x="228044" y="3287"/>
                      <a:pt x="230393" y="3287"/>
                    </a:cubicBezTo>
                    <a:cubicBezTo>
                      <a:pt x="231564" y="3287"/>
                      <a:pt x="232761" y="3326"/>
                      <a:pt x="234185" y="3441"/>
                    </a:cubicBezTo>
                    <a:cubicBezTo>
                      <a:pt x="234971" y="3505"/>
                      <a:pt x="235589" y="3529"/>
                      <a:pt x="236117" y="3529"/>
                    </a:cubicBezTo>
                    <a:cubicBezTo>
                      <a:pt x="237838" y="3529"/>
                      <a:pt x="238605" y="3270"/>
                      <a:pt x="241176" y="3270"/>
                    </a:cubicBezTo>
                    <a:cubicBezTo>
                      <a:pt x="242243" y="3270"/>
                      <a:pt x="243621" y="3315"/>
                      <a:pt x="245508" y="3441"/>
                    </a:cubicBezTo>
                    <a:cubicBezTo>
                      <a:pt x="253342" y="3941"/>
                      <a:pt x="241210" y="3882"/>
                      <a:pt x="238281" y="4453"/>
                    </a:cubicBezTo>
                    <a:cubicBezTo>
                      <a:pt x="237500" y="4602"/>
                      <a:pt x="237589" y="4653"/>
                      <a:pt x="238306" y="4653"/>
                    </a:cubicBezTo>
                    <a:cubicBezTo>
                      <a:pt x="239899" y="4653"/>
                      <a:pt x="244595" y="4400"/>
                      <a:pt x="249752" y="4400"/>
                    </a:cubicBezTo>
                    <a:cubicBezTo>
                      <a:pt x="251017" y="4400"/>
                      <a:pt x="252310" y="4415"/>
                      <a:pt x="253592" y="4453"/>
                    </a:cubicBezTo>
                    <a:cubicBezTo>
                      <a:pt x="256991" y="4549"/>
                      <a:pt x="258719" y="4582"/>
                      <a:pt x="259805" y="4582"/>
                    </a:cubicBezTo>
                    <a:cubicBezTo>
                      <a:pt x="261550" y="4582"/>
                      <a:pt x="261638" y="4497"/>
                      <a:pt x="264332" y="4453"/>
                    </a:cubicBezTo>
                    <a:cubicBezTo>
                      <a:pt x="268713" y="4382"/>
                      <a:pt x="266415" y="4048"/>
                      <a:pt x="264332" y="3441"/>
                    </a:cubicBezTo>
                    <a:cubicBezTo>
                      <a:pt x="262248" y="2834"/>
                      <a:pt x="269034" y="2774"/>
                      <a:pt x="272273" y="2774"/>
                    </a:cubicBezTo>
                    <a:cubicBezTo>
                      <a:pt x="275500" y="2774"/>
                      <a:pt x="273726" y="3251"/>
                      <a:pt x="276952" y="3441"/>
                    </a:cubicBezTo>
                    <a:cubicBezTo>
                      <a:pt x="277928" y="3499"/>
                      <a:pt x="278663" y="3518"/>
                      <a:pt x="279303" y="3518"/>
                    </a:cubicBezTo>
                    <a:cubicBezTo>
                      <a:pt x="280613" y="3518"/>
                      <a:pt x="281528" y="3437"/>
                      <a:pt x="283309" y="3437"/>
                    </a:cubicBezTo>
                    <a:cubicBezTo>
                      <a:pt x="283526" y="3437"/>
                      <a:pt x="283756" y="3438"/>
                      <a:pt x="284001" y="3441"/>
                    </a:cubicBezTo>
                    <a:cubicBezTo>
                      <a:pt x="284096" y="3442"/>
                      <a:pt x="284189" y="3442"/>
                      <a:pt x="284279" y="3442"/>
                    </a:cubicBezTo>
                    <a:cubicBezTo>
                      <a:pt x="287221" y="3442"/>
                      <a:pt x="286926" y="3065"/>
                      <a:pt x="287215" y="2441"/>
                    </a:cubicBezTo>
                    <a:cubicBezTo>
                      <a:pt x="287513" y="1798"/>
                      <a:pt x="287215" y="1643"/>
                      <a:pt x="289263" y="1560"/>
                    </a:cubicBezTo>
                    <a:cubicBezTo>
                      <a:pt x="289950" y="1536"/>
                      <a:pt x="290602" y="1528"/>
                      <a:pt x="291166" y="1528"/>
                    </a:cubicBezTo>
                    <a:cubicBezTo>
                      <a:pt x="292295" y="1528"/>
                      <a:pt x="293073" y="1560"/>
                      <a:pt x="293073" y="1560"/>
                    </a:cubicBezTo>
                    <a:lnTo>
                      <a:pt x="293073" y="0"/>
                    </a:lnTo>
                    <a:close/>
                  </a:path>
                </a:pathLst>
              </a:custGeom>
              <a:solidFill>
                <a:srgbClr val="000000">
                  <a:alpha val="8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4"/>
              <p:cNvSpPr/>
              <p:nvPr/>
            </p:nvSpPr>
            <p:spPr>
              <a:xfrm rot="10800000" flipH="1">
                <a:off x="126550" y="4432384"/>
                <a:ext cx="865861" cy="107076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1132" extrusionOk="0">
                    <a:moveTo>
                      <a:pt x="6188" y="1"/>
                    </a:moveTo>
                    <a:cubicBezTo>
                      <a:pt x="5513" y="1"/>
                      <a:pt x="4778" y="46"/>
                      <a:pt x="3513" y="182"/>
                    </a:cubicBezTo>
                    <a:cubicBezTo>
                      <a:pt x="0" y="552"/>
                      <a:pt x="5073" y="849"/>
                      <a:pt x="9573" y="921"/>
                    </a:cubicBezTo>
                    <a:cubicBezTo>
                      <a:pt x="9997" y="927"/>
                      <a:pt x="10387" y="930"/>
                      <a:pt x="10747" y="930"/>
                    </a:cubicBezTo>
                    <a:cubicBezTo>
                      <a:pt x="13075" y="930"/>
                      <a:pt x="14179" y="808"/>
                      <a:pt x="15579" y="808"/>
                    </a:cubicBezTo>
                    <a:cubicBezTo>
                      <a:pt x="16254" y="808"/>
                      <a:pt x="16997" y="836"/>
                      <a:pt x="17979" y="921"/>
                    </a:cubicBezTo>
                    <a:cubicBezTo>
                      <a:pt x="19640" y="1063"/>
                      <a:pt x="20229" y="1132"/>
                      <a:pt x="20793" y="1132"/>
                    </a:cubicBezTo>
                    <a:cubicBezTo>
                      <a:pt x="21357" y="1132"/>
                      <a:pt x="21896" y="1063"/>
                      <a:pt x="23456" y="933"/>
                    </a:cubicBezTo>
                    <a:cubicBezTo>
                      <a:pt x="26551" y="662"/>
                      <a:pt x="20281" y="158"/>
                      <a:pt x="18055" y="158"/>
                    </a:cubicBezTo>
                    <a:cubicBezTo>
                      <a:pt x="18029" y="158"/>
                      <a:pt x="18004" y="158"/>
                      <a:pt x="17979" y="159"/>
                    </a:cubicBezTo>
                    <a:cubicBezTo>
                      <a:pt x="17979" y="159"/>
                      <a:pt x="17720" y="174"/>
                      <a:pt x="15924" y="174"/>
                    </a:cubicBezTo>
                    <a:cubicBezTo>
                      <a:pt x="15026" y="174"/>
                      <a:pt x="13744" y="171"/>
                      <a:pt x="11919" y="159"/>
                    </a:cubicBezTo>
                    <a:cubicBezTo>
                      <a:pt x="8408" y="143"/>
                      <a:pt x="7392" y="1"/>
                      <a:pt x="6188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2" name="Google Shape;1002;p24"/>
            <p:cNvSpPr/>
            <p:nvPr/>
          </p:nvSpPr>
          <p:spPr>
            <a:xfrm rot="10800000" flipH="1">
              <a:off x="1056800" y="5025629"/>
              <a:ext cx="496618" cy="87625"/>
            </a:xfrm>
            <a:custGeom>
              <a:avLst/>
              <a:gdLst/>
              <a:ahLst/>
              <a:cxnLst/>
              <a:rect l="l" t="t" r="r" b="b"/>
              <a:pathLst>
                <a:path w="15229" h="1030" extrusionOk="0">
                  <a:moveTo>
                    <a:pt x="5743" y="1"/>
                  </a:moveTo>
                  <a:cubicBezTo>
                    <a:pt x="5137" y="1"/>
                    <a:pt x="4519" y="19"/>
                    <a:pt x="3811" y="73"/>
                  </a:cubicBezTo>
                  <a:cubicBezTo>
                    <a:pt x="1465" y="251"/>
                    <a:pt x="1" y="525"/>
                    <a:pt x="3811" y="644"/>
                  </a:cubicBezTo>
                  <a:cubicBezTo>
                    <a:pt x="6861" y="730"/>
                    <a:pt x="8225" y="1030"/>
                    <a:pt x="10199" y="1030"/>
                  </a:cubicBezTo>
                  <a:cubicBezTo>
                    <a:pt x="10691" y="1030"/>
                    <a:pt x="11220" y="1011"/>
                    <a:pt x="11824" y="966"/>
                  </a:cubicBezTo>
                  <a:cubicBezTo>
                    <a:pt x="14860" y="751"/>
                    <a:pt x="15229" y="609"/>
                    <a:pt x="14062" y="370"/>
                  </a:cubicBezTo>
                  <a:cubicBezTo>
                    <a:pt x="14062" y="370"/>
                    <a:pt x="13970" y="72"/>
                    <a:pt x="10931" y="72"/>
                  </a:cubicBezTo>
                  <a:cubicBezTo>
                    <a:pt x="10872" y="72"/>
                    <a:pt x="10813" y="73"/>
                    <a:pt x="10752" y="73"/>
                  </a:cubicBezTo>
                  <a:cubicBezTo>
                    <a:pt x="10494" y="76"/>
                    <a:pt x="10249" y="77"/>
                    <a:pt x="10013" y="77"/>
                  </a:cubicBezTo>
                  <a:cubicBezTo>
                    <a:pt x="8184" y="77"/>
                    <a:pt x="6987" y="1"/>
                    <a:pt x="5743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8437575" y="4714597"/>
              <a:ext cx="496618" cy="87624"/>
            </a:xfrm>
            <a:custGeom>
              <a:avLst/>
              <a:gdLst/>
              <a:ahLst/>
              <a:cxnLst/>
              <a:rect l="l" t="t" r="r" b="b"/>
              <a:pathLst>
                <a:path w="15229" h="1034" extrusionOk="0">
                  <a:moveTo>
                    <a:pt x="5877" y="1"/>
                  </a:moveTo>
                  <a:cubicBezTo>
                    <a:pt x="5226" y="1"/>
                    <a:pt x="4569" y="21"/>
                    <a:pt x="3811" y="83"/>
                  </a:cubicBezTo>
                  <a:cubicBezTo>
                    <a:pt x="1477" y="261"/>
                    <a:pt x="1" y="523"/>
                    <a:pt x="3811" y="642"/>
                  </a:cubicBezTo>
                  <a:cubicBezTo>
                    <a:pt x="6892" y="729"/>
                    <a:pt x="8253" y="1034"/>
                    <a:pt x="10260" y="1034"/>
                  </a:cubicBezTo>
                  <a:cubicBezTo>
                    <a:pt x="10735" y="1034"/>
                    <a:pt x="11245" y="1017"/>
                    <a:pt x="11824" y="976"/>
                  </a:cubicBezTo>
                  <a:cubicBezTo>
                    <a:pt x="14860" y="750"/>
                    <a:pt x="15229" y="619"/>
                    <a:pt x="14074" y="381"/>
                  </a:cubicBezTo>
                  <a:cubicBezTo>
                    <a:pt x="14074" y="381"/>
                    <a:pt x="13974" y="82"/>
                    <a:pt x="11085" y="82"/>
                  </a:cubicBezTo>
                  <a:cubicBezTo>
                    <a:pt x="10978" y="82"/>
                    <a:pt x="10867" y="82"/>
                    <a:pt x="10752" y="83"/>
                  </a:cubicBezTo>
                  <a:cubicBezTo>
                    <a:pt x="10659" y="83"/>
                    <a:pt x="10567" y="83"/>
                    <a:pt x="10477" y="83"/>
                  </a:cubicBezTo>
                  <a:cubicBezTo>
                    <a:pt x="8462" y="83"/>
                    <a:pt x="7182" y="1"/>
                    <a:pt x="5877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4602075" y="4646029"/>
              <a:ext cx="338133" cy="116175"/>
            </a:xfrm>
            <a:custGeom>
              <a:avLst/>
              <a:gdLst/>
              <a:ahLst/>
              <a:cxnLst/>
              <a:rect l="l" t="t" r="r" b="b"/>
              <a:pathLst>
                <a:path w="10369" h="524" extrusionOk="0">
                  <a:moveTo>
                    <a:pt x="8594" y="0"/>
                  </a:moveTo>
                  <a:cubicBezTo>
                    <a:pt x="7752" y="0"/>
                    <a:pt x="6942" y="173"/>
                    <a:pt x="6942" y="173"/>
                  </a:cubicBezTo>
                  <a:cubicBezTo>
                    <a:pt x="6942" y="173"/>
                    <a:pt x="6725" y="41"/>
                    <a:pt x="5483" y="41"/>
                  </a:cubicBezTo>
                  <a:cubicBezTo>
                    <a:pt x="4862" y="41"/>
                    <a:pt x="3985" y="74"/>
                    <a:pt x="2751" y="173"/>
                  </a:cubicBezTo>
                  <a:cubicBezTo>
                    <a:pt x="1" y="394"/>
                    <a:pt x="1500" y="451"/>
                    <a:pt x="3487" y="451"/>
                  </a:cubicBezTo>
                  <a:cubicBezTo>
                    <a:pt x="4176" y="451"/>
                    <a:pt x="4923" y="444"/>
                    <a:pt x="5572" y="435"/>
                  </a:cubicBezTo>
                  <a:cubicBezTo>
                    <a:pt x="5761" y="431"/>
                    <a:pt x="5951" y="429"/>
                    <a:pt x="6141" y="429"/>
                  </a:cubicBezTo>
                  <a:cubicBezTo>
                    <a:pt x="7473" y="429"/>
                    <a:pt x="8800" y="524"/>
                    <a:pt x="9549" y="524"/>
                  </a:cubicBezTo>
                  <a:cubicBezTo>
                    <a:pt x="10137" y="524"/>
                    <a:pt x="10368" y="465"/>
                    <a:pt x="9966" y="257"/>
                  </a:cubicBezTo>
                  <a:cubicBezTo>
                    <a:pt x="9606" y="61"/>
                    <a:pt x="9094" y="0"/>
                    <a:pt x="859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4"/>
            <p:cNvSpPr/>
            <p:nvPr/>
          </p:nvSpPr>
          <p:spPr>
            <a:xfrm>
              <a:off x="8553576" y="4560040"/>
              <a:ext cx="334774" cy="16626"/>
            </a:xfrm>
            <a:custGeom>
              <a:avLst/>
              <a:gdLst/>
              <a:ahLst/>
              <a:cxnLst/>
              <a:rect l="l" t="t" r="r" b="b"/>
              <a:pathLst>
                <a:path w="10266" h="526" extrusionOk="0">
                  <a:moveTo>
                    <a:pt x="8522" y="0"/>
                  </a:moveTo>
                  <a:cubicBezTo>
                    <a:pt x="7672" y="0"/>
                    <a:pt x="6845" y="182"/>
                    <a:pt x="6845" y="182"/>
                  </a:cubicBezTo>
                  <a:cubicBezTo>
                    <a:pt x="6845" y="182"/>
                    <a:pt x="6628" y="49"/>
                    <a:pt x="5387" y="49"/>
                  </a:cubicBezTo>
                  <a:cubicBezTo>
                    <a:pt x="4766" y="49"/>
                    <a:pt x="3889" y="82"/>
                    <a:pt x="2654" y="182"/>
                  </a:cubicBezTo>
                  <a:cubicBezTo>
                    <a:pt x="1" y="394"/>
                    <a:pt x="1290" y="455"/>
                    <a:pt x="3163" y="455"/>
                  </a:cubicBezTo>
                  <a:cubicBezTo>
                    <a:pt x="3912" y="455"/>
                    <a:pt x="4755" y="445"/>
                    <a:pt x="5476" y="432"/>
                  </a:cubicBezTo>
                  <a:cubicBezTo>
                    <a:pt x="5659" y="427"/>
                    <a:pt x="5844" y="426"/>
                    <a:pt x="6028" y="426"/>
                  </a:cubicBezTo>
                  <a:cubicBezTo>
                    <a:pt x="7370" y="426"/>
                    <a:pt x="8707" y="525"/>
                    <a:pt x="9457" y="525"/>
                  </a:cubicBezTo>
                  <a:cubicBezTo>
                    <a:pt x="10037" y="525"/>
                    <a:pt x="10265" y="465"/>
                    <a:pt x="9870" y="253"/>
                  </a:cubicBezTo>
                  <a:cubicBezTo>
                    <a:pt x="9516" y="61"/>
                    <a:pt x="9015" y="0"/>
                    <a:pt x="8522" y="0"/>
                  </a:cubicBezTo>
                  <a:close/>
                </a:path>
              </a:pathLst>
            </a:custGeom>
            <a:solidFill>
              <a:srgbClr val="C7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5863248" y="4481475"/>
              <a:ext cx="865111" cy="48885"/>
            </a:xfrm>
            <a:custGeom>
              <a:avLst/>
              <a:gdLst/>
              <a:ahLst/>
              <a:cxnLst/>
              <a:rect l="l" t="t" r="r" b="b"/>
              <a:pathLst>
                <a:path w="26529" h="1131" extrusionOk="0">
                  <a:moveTo>
                    <a:pt x="6144" y="1"/>
                  </a:moveTo>
                  <a:cubicBezTo>
                    <a:pt x="5478" y="1"/>
                    <a:pt x="4745" y="43"/>
                    <a:pt x="3500" y="173"/>
                  </a:cubicBezTo>
                  <a:cubicBezTo>
                    <a:pt x="0" y="554"/>
                    <a:pt x="5072" y="852"/>
                    <a:pt x="9561" y="923"/>
                  </a:cubicBezTo>
                  <a:cubicBezTo>
                    <a:pt x="9986" y="930"/>
                    <a:pt x="10376" y="933"/>
                    <a:pt x="10737" y="933"/>
                  </a:cubicBezTo>
                  <a:cubicBezTo>
                    <a:pt x="13070" y="933"/>
                    <a:pt x="14172" y="811"/>
                    <a:pt x="15569" y="811"/>
                  </a:cubicBezTo>
                  <a:cubicBezTo>
                    <a:pt x="16243" y="811"/>
                    <a:pt x="16985" y="839"/>
                    <a:pt x="17967" y="923"/>
                  </a:cubicBezTo>
                  <a:cubicBezTo>
                    <a:pt x="19609" y="1065"/>
                    <a:pt x="20204" y="1130"/>
                    <a:pt x="20764" y="1130"/>
                  </a:cubicBezTo>
                  <a:cubicBezTo>
                    <a:pt x="21336" y="1130"/>
                    <a:pt x="21872" y="1062"/>
                    <a:pt x="23455" y="935"/>
                  </a:cubicBezTo>
                  <a:cubicBezTo>
                    <a:pt x="26528" y="676"/>
                    <a:pt x="20265" y="161"/>
                    <a:pt x="18041" y="161"/>
                  </a:cubicBezTo>
                  <a:cubicBezTo>
                    <a:pt x="18015" y="161"/>
                    <a:pt x="17991" y="161"/>
                    <a:pt x="17967" y="161"/>
                  </a:cubicBezTo>
                  <a:cubicBezTo>
                    <a:pt x="17967" y="161"/>
                    <a:pt x="17713" y="177"/>
                    <a:pt x="15920" y="177"/>
                  </a:cubicBezTo>
                  <a:cubicBezTo>
                    <a:pt x="15024" y="177"/>
                    <a:pt x="13744" y="173"/>
                    <a:pt x="11918" y="161"/>
                  </a:cubicBezTo>
                  <a:cubicBezTo>
                    <a:pt x="8369" y="146"/>
                    <a:pt x="7370" y="1"/>
                    <a:pt x="6144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1979441" y="4867165"/>
              <a:ext cx="802695" cy="56362"/>
            </a:xfrm>
            <a:custGeom>
              <a:avLst/>
              <a:gdLst/>
              <a:ahLst/>
              <a:cxnLst/>
              <a:rect l="l" t="t" r="r" b="b"/>
              <a:pathLst>
                <a:path w="24615" h="1304" extrusionOk="0">
                  <a:moveTo>
                    <a:pt x="5410" y="0"/>
                  </a:moveTo>
                  <a:cubicBezTo>
                    <a:pt x="4606" y="0"/>
                    <a:pt x="3885" y="33"/>
                    <a:pt x="2822" y="131"/>
                  </a:cubicBezTo>
                  <a:cubicBezTo>
                    <a:pt x="0" y="405"/>
                    <a:pt x="1750" y="715"/>
                    <a:pt x="5846" y="715"/>
                  </a:cubicBezTo>
                  <a:cubicBezTo>
                    <a:pt x="9334" y="715"/>
                    <a:pt x="13385" y="1304"/>
                    <a:pt x="15781" y="1304"/>
                  </a:cubicBezTo>
                  <a:cubicBezTo>
                    <a:pt x="16215" y="1304"/>
                    <a:pt x="16595" y="1284"/>
                    <a:pt x="16907" y="1239"/>
                  </a:cubicBezTo>
                  <a:cubicBezTo>
                    <a:pt x="18943" y="941"/>
                    <a:pt x="21884" y="715"/>
                    <a:pt x="23062" y="715"/>
                  </a:cubicBezTo>
                  <a:cubicBezTo>
                    <a:pt x="24218" y="715"/>
                    <a:pt x="24614" y="119"/>
                    <a:pt x="22159" y="119"/>
                  </a:cubicBezTo>
                  <a:cubicBezTo>
                    <a:pt x="22135" y="119"/>
                    <a:pt x="22111" y="119"/>
                    <a:pt x="22086" y="120"/>
                  </a:cubicBezTo>
                  <a:cubicBezTo>
                    <a:pt x="22086" y="120"/>
                    <a:pt x="20245" y="141"/>
                    <a:pt x="17257" y="141"/>
                  </a:cubicBezTo>
                  <a:cubicBezTo>
                    <a:pt x="15763" y="141"/>
                    <a:pt x="13982" y="135"/>
                    <a:pt x="12002" y="120"/>
                  </a:cubicBezTo>
                  <a:cubicBezTo>
                    <a:pt x="8298" y="90"/>
                    <a:pt x="6741" y="0"/>
                    <a:pt x="5410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6941800" y="4971748"/>
              <a:ext cx="803086" cy="107075"/>
            </a:xfrm>
            <a:custGeom>
              <a:avLst/>
              <a:gdLst/>
              <a:ahLst/>
              <a:cxnLst/>
              <a:rect l="l" t="t" r="r" b="b"/>
              <a:pathLst>
                <a:path w="24627" h="1305" extrusionOk="0">
                  <a:moveTo>
                    <a:pt x="5410" y="1"/>
                  </a:moveTo>
                  <a:cubicBezTo>
                    <a:pt x="4606" y="1"/>
                    <a:pt x="3884" y="33"/>
                    <a:pt x="2822" y="132"/>
                  </a:cubicBezTo>
                  <a:cubicBezTo>
                    <a:pt x="0" y="406"/>
                    <a:pt x="1750" y="715"/>
                    <a:pt x="5858" y="715"/>
                  </a:cubicBezTo>
                  <a:cubicBezTo>
                    <a:pt x="9336" y="715"/>
                    <a:pt x="13385" y="1304"/>
                    <a:pt x="15781" y="1304"/>
                  </a:cubicBezTo>
                  <a:cubicBezTo>
                    <a:pt x="16215" y="1304"/>
                    <a:pt x="16595" y="1285"/>
                    <a:pt x="16907" y="1239"/>
                  </a:cubicBezTo>
                  <a:cubicBezTo>
                    <a:pt x="18955" y="942"/>
                    <a:pt x="21884" y="715"/>
                    <a:pt x="23062" y="715"/>
                  </a:cubicBezTo>
                  <a:cubicBezTo>
                    <a:pt x="24218" y="715"/>
                    <a:pt x="24626" y="120"/>
                    <a:pt x="22159" y="120"/>
                  </a:cubicBezTo>
                  <a:cubicBezTo>
                    <a:pt x="22135" y="120"/>
                    <a:pt x="22111" y="120"/>
                    <a:pt x="22086" y="120"/>
                  </a:cubicBezTo>
                  <a:cubicBezTo>
                    <a:pt x="22086" y="120"/>
                    <a:pt x="20245" y="141"/>
                    <a:pt x="17257" y="141"/>
                  </a:cubicBezTo>
                  <a:cubicBezTo>
                    <a:pt x="15763" y="141"/>
                    <a:pt x="13982" y="136"/>
                    <a:pt x="12002" y="120"/>
                  </a:cubicBezTo>
                  <a:cubicBezTo>
                    <a:pt x="8298" y="90"/>
                    <a:pt x="6741" y="1"/>
                    <a:pt x="5410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3870510" y="5044005"/>
              <a:ext cx="922896" cy="116182"/>
            </a:xfrm>
            <a:custGeom>
              <a:avLst/>
              <a:gdLst/>
              <a:ahLst/>
              <a:cxnLst/>
              <a:rect l="l" t="t" r="r" b="b"/>
              <a:pathLst>
                <a:path w="28301" h="2688" extrusionOk="0">
                  <a:moveTo>
                    <a:pt x="8106" y="1655"/>
                  </a:moveTo>
                  <a:cubicBezTo>
                    <a:pt x="8108" y="1655"/>
                    <a:pt x="8109" y="1655"/>
                    <a:pt x="8109" y="1655"/>
                  </a:cubicBezTo>
                  <a:cubicBezTo>
                    <a:pt x="8109" y="1655"/>
                    <a:pt x="8108" y="1655"/>
                    <a:pt x="8108" y="1655"/>
                  </a:cubicBezTo>
                  <a:cubicBezTo>
                    <a:pt x="8107" y="1655"/>
                    <a:pt x="8107" y="1655"/>
                    <a:pt x="8106" y="1655"/>
                  </a:cubicBezTo>
                  <a:close/>
                  <a:moveTo>
                    <a:pt x="26800" y="0"/>
                  </a:moveTo>
                  <a:cubicBezTo>
                    <a:pt x="26800" y="0"/>
                    <a:pt x="22633" y="286"/>
                    <a:pt x="18930" y="548"/>
                  </a:cubicBezTo>
                  <a:cubicBezTo>
                    <a:pt x="16162" y="753"/>
                    <a:pt x="17859" y="1104"/>
                    <a:pt x="16036" y="1104"/>
                  </a:cubicBezTo>
                  <a:cubicBezTo>
                    <a:pt x="15421" y="1104"/>
                    <a:pt x="14404" y="1064"/>
                    <a:pt x="12680" y="965"/>
                  </a:cubicBezTo>
                  <a:cubicBezTo>
                    <a:pt x="9547" y="795"/>
                    <a:pt x="7850" y="726"/>
                    <a:pt x="6649" y="726"/>
                  </a:cubicBezTo>
                  <a:cubicBezTo>
                    <a:pt x="5230" y="726"/>
                    <a:pt x="4503" y="823"/>
                    <a:pt x="2916" y="965"/>
                  </a:cubicBezTo>
                  <a:cubicBezTo>
                    <a:pt x="0" y="1237"/>
                    <a:pt x="7966" y="1640"/>
                    <a:pt x="8106" y="1655"/>
                  </a:cubicBezTo>
                  <a:lnTo>
                    <a:pt x="8106" y="1655"/>
                  </a:lnTo>
                  <a:cubicBezTo>
                    <a:pt x="8042" y="1645"/>
                    <a:pt x="6877" y="1457"/>
                    <a:pt x="7407" y="1457"/>
                  </a:cubicBezTo>
                  <a:cubicBezTo>
                    <a:pt x="7679" y="1457"/>
                    <a:pt x="8398" y="1506"/>
                    <a:pt x="9941" y="1655"/>
                  </a:cubicBezTo>
                  <a:cubicBezTo>
                    <a:pt x="13228" y="1964"/>
                    <a:pt x="12511" y="2688"/>
                    <a:pt x="14118" y="2688"/>
                  </a:cubicBezTo>
                  <a:cubicBezTo>
                    <a:pt x="14804" y="2688"/>
                    <a:pt x="15915" y="2556"/>
                    <a:pt x="17942" y="2203"/>
                  </a:cubicBezTo>
                  <a:cubicBezTo>
                    <a:pt x="23588" y="1222"/>
                    <a:pt x="27009" y="1140"/>
                    <a:pt x="28000" y="1140"/>
                  </a:cubicBezTo>
                  <a:cubicBezTo>
                    <a:pt x="28200" y="1140"/>
                    <a:pt x="28301" y="1143"/>
                    <a:pt x="28301" y="1143"/>
                  </a:cubicBezTo>
                  <a:lnTo>
                    <a:pt x="2680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24"/>
          <p:cNvGrpSpPr/>
          <p:nvPr/>
        </p:nvGrpSpPr>
        <p:grpSpPr>
          <a:xfrm>
            <a:off x="-600067" y="100624"/>
            <a:ext cx="1525297" cy="270236"/>
            <a:chOff x="2568021" y="4"/>
            <a:chExt cx="1704814" cy="302041"/>
          </a:xfrm>
        </p:grpSpPr>
        <p:sp>
          <p:nvSpPr>
            <p:cNvPr id="1011" name="Google Shape;1011;p24"/>
            <p:cNvSpPr/>
            <p:nvPr/>
          </p:nvSpPr>
          <p:spPr>
            <a:xfrm>
              <a:off x="2568021" y="4"/>
              <a:ext cx="1704814" cy="302041"/>
            </a:xfrm>
            <a:custGeom>
              <a:avLst/>
              <a:gdLst/>
              <a:ahLst/>
              <a:cxnLst/>
              <a:rect l="l" t="t" r="r" b="b"/>
              <a:pathLst>
                <a:path w="53937" h="9556" extrusionOk="0">
                  <a:moveTo>
                    <a:pt x="29446" y="1"/>
                  </a:moveTo>
                  <a:cubicBezTo>
                    <a:pt x="29262" y="1"/>
                    <a:pt x="29075" y="8"/>
                    <a:pt x="28885" y="24"/>
                  </a:cubicBezTo>
                  <a:cubicBezTo>
                    <a:pt x="25183" y="334"/>
                    <a:pt x="22813" y="4775"/>
                    <a:pt x="22813" y="4775"/>
                  </a:cubicBezTo>
                  <a:cubicBezTo>
                    <a:pt x="22401" y="3801"/>
                    <a:pt x="19971" y="269"/>
                    <a:pt x="15099" y="269"/>
                  </a:cubicBezTo>
                  <a:cubicBezTo>
                    <a:pt x="14908" y="269"/>
                    <a:pt x="14713" y="275"/>
                    <a:pt x="14515" y="286"/>
                  </a:cubicBezTo>
                  <a:cubicBezTo>
                    <a:pt x="11383" y="465"/>
                    <a:pt x="7252" y="5108"/>
                    <a:pt x="6049" y="6108"/>
                  </a:cubicBezTo>
                  <a:cubicBezTo>
                    <a:pt x="4835" y="7108"/>
                    <a:pt x="3847" y="7406"/>
                    <a:pt x="2334" y="7501"/>
                  </a:cubicBezTo>
                  <a:cubicBezTo>
                    <a:pt x="834" y="7585"/>
                    <a:pt x="1" y="8668"/>
                    <a:pt x="108" y="9025"/>
                  </a:cubicBezTo>
                  <a:cubicBezTo>
                    <a:pt x="195" y="9285"/>
                    <a:pt x="1156" y="9438"/>
                    <a:pt x="2374" y="9438"/>
                  </a:cubicBezTo>
                  <a:cubicBezTo>
                    <a:pt x="2831" y="9438"/>
                    <a:pt x="3325" y="9416"/>
                    <a:pt x="3823" y="9371"/>
                  </a:cubicBezTo>
                  <a:cubicBezTo>
                    <a:pt x="5680" y="9204"/>
                    <a:pt x="6835" y="9252"/>
                    <a:pt x="7799" y="8716"/>
                  </a:cubicBezTo>
                  <a:cubicBezTo>
                    <a:pt x="8061" y="8571"/>
                    <a:pt x="8309" y="8512"/>
                    <a:pt x="8573" y="8512"/>
                  </a:cubicBezTo>
                  <a:cubicBezTo>
                    <a:pt x="9283" y="8512"/>
                    <a:pt x="10108" y="8936"/>
                    <a:pt x="11609" y="9240"/>
                  </a:cubicBezTo>
                  <a:cubicBezTo>
                    <a:pt x="12226" y="9364"/>
                    <a:pt x="13186" y="9402"/>
                    <a:pt x="14400" y="9402"/>
                  </a:cubicBezTo>
                  <a:cubicBezTo>
                    <a:pt x="16410" y="9402"/>
                    <a:pt x="19116" y="9296"/>
                    <a:pt x="22104" y="9296"/>
                  </a:cubicBezTo>
                  <a:cubicBezTo>
                    <a:pt x="23379" y="9296"/>
                    <a:pt x="24706" y="9316"/>
                    <a:pt x="26052" y="9371"/>
                  </a:cubicBezTo>
                  <a:cubicBezTo>
                    <a:pt x="27173" y="9418"/>
                    <a:pt x="28134" y="9437"/>
                    <a:pt x="28971" y="9437"/>
                  </a:cubicBezTo>
                  <a:cubicBezTo>
                    <a:pt x="31755" y="9437"/>
                    <a:pt x="33175" y="9233"/>
                    <a:pt x="34641" y="9233"/>
                  </a:cubicBezTo>
                  <a:cubicBezTo>
                    <a:pt x="35256" y="9233"/>
                    <a:pt x="35878" y="9269"/>
                    <a:pt x="36613" y="9371"/>
                  </a:cubicBezTo>
                  <a:cubicBezTo>
                    <a:pt x="37621" y="9510"/>
                    <a:pt x="38918" y="9556"/>
                    <a:pt x="40201" y="9556"/>
                  </a:cubicBezTo>
                  <a:cubicBezTo>
                    <a:pt x="42765" y="9556"/>
                    <a:pt x="45268" y="9371"/>
                    <a:pt x="45268" y="9371"/>
                  </a:cubicBezTo>
                  <a:cubicBezTo>
                    <a:pt x="45268" y="9371"/>
                    <a:pt x="47475" y="9376"/>
                    <a:pt x="49496" y="9376"/>
                  </a:cubicBezTo>
                  <a:cubicBezTo>
                    <a:pt x="50507" y="9376"/>
                    <a:pt x="51472" y="9375"/>
                    <a:pt x="52091" y="9371"/>
                  </a:cubicBezTo>
                  <a:cubicBezTo>
                    <a:pt x="53936" y="9359"/>
                    <a:pt x="52662" y="7823"/>
                    <a:pt x="50388" y="7501"/>
                  </a:cubicBezTo>
                  <a:cubicBezTo>
                    <a:pt x="48102" y="7168"/>
                    <a:pt x="45268" y="5727"/>
                    <a:pt x="45268" y="5727"/>
                  </a:cubicBezTo>
                  <a:cubicBezTo>
                    <a:pt x="45268" y="5727"/>
                    <a:pt x="42982" y="3691"/>
                    <a:pt x="40280" y="3203"/>
                  </a:cubicBezTo>
                  <a:cubicBezTo>
                    <a:pt x="39770" y="3112"/>
                    <a:pt x="39372" y="3077"/>
                    <a:pt x="39051" y="3077"/>
                  </a:cubicBezTo>
                  <a:cubicBezTo>
                    <a:pt x="38061" y="3077"/>
                    <a:pt x="37812" y="3407"/>
                    <a:pt x="37341" y="3407"/>
                  </a:cubicBezTo>
                  <a:cubicBezTo>
                    <a:pt x="37151" y="3407"/>
                    <a:pt x="36926" y="3353"/>
                    <a:pt x="36601" y="3203"/>
                  </a:cubicBezTo>
                  <a:cubicBezTo>
                    <a:pt x="35290" y="2604"/>
                    <a:pt x="32865" y="1"/>
                    <a:pt x="29446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3132531" y="21465"/>
              <a:ext cx="156963" cy="182533"/>
            </a:xfrm>
            <a:custGeom>
              <a:avLst/>
              <a:gdLst/>
              <a:ahLst/>
              <a:cxnLst/>
              <a:rect l="l" t="t" r="r" b="b"/>
              <a:pathLst>
                <a:path w="4966" h="5775" extrusionOk="0">
                  <a:moveTo>
                    <a:pt x="0" y="0"/>
                  </a:moveTo>
                  <a:cubicBezTo>
                    <a:pt x="143" y="60"/>
                    <a:pt x="1072" y="488"/>
                    <a:pt x="2477" y="2131"/>
                  </a:cubicBezTo>
                  <a:cubicBezTo>
                    <a:pt x="3960" y="3876"/>
                    <a:pt x="4166" y="5775"/>
                    <a:pt x="4167" y="5775"/>
                  </a:cubicBezTo>
                  <a:cubicBezTo>
                    <a:pt x="4167" y="5775"/>
                    <a:pt x="4167" y="5775"/>
                    <a:pt x="4167" y="5775"/>
                  </a:cubicBezTo>
                  <a:cubicBezTo>
                    <a:pt x="4251" y="5298"/>
                    <a:pt x="4965" y="4072"/>
                    <a:pt x="4965" y="4072"/>
                  </a:cubicBezTo>
                  <a:cubicBezTo>
                    <a:pt x="4632" y="3322"/>
                    <a:pt x="3060" y="95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3678582" y="87304"/>
              <a:ext cx="76806" cy="63626"/>
            </a:xfrm>
            <a:custGeom>
              <a:avLst/>
              <a:gdLst/>
              <a:ahLst/>
              <a:cxnLst/>
              <a:rect l="l" t="t" r="r" b="b"/>
              <a:pathLst>
                <a:path w="2430" h="2013" extrusionOk="0">
                  <a:moveTo>
                    <a:pt x="726" y="1"/>
                  </a:moveTo>
                  <a:cubicBezTo>
                    <a:pt x="0" y="775"/>
                    <a:pt x="238" y="2013"/>
                    <a:pt x="238" y="2013"/>
                  </a:cubicBezTo>
                  <a:cubicBezTo>
                    <a:pt x="679" y="1239"/>
                    <a:pt x="2429" y="608"/>
                    <a:pt x="2429" y="608"/>
                  </a:cubicBezTo>
                  <a:lnTo>
                    <a:pt x="2429" y="608"/>
                  </a:lnTo>
                  <a:cubicBezTo>
                    <a:pt x="2359" y="622"/>
                    <a:pt x="2286" y="631"/>
                    <a:pt x="2207" y="631"/>
                  </a:cubicBezTo>
                  <a:cubicBezTo>
                    <a:pt x="2019" y="631"/>
                    <a:pt x="1792" y="580"/>
                    <a:pt x="1465" y="429"/>
                  </a:cubicBezTo>
                  <a:cubicBezTo>
                    <a:pt x="1238" y="346"/>
                    <a:pt x="1000" y="191"/>
                    <a:pt x="726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24"/>
          <p:cNvGrpSpPr/>
          <p:nvPr/>
        </p:nvGrpSpPr>
        <p:grpSpPr>
          <a:xfrm>
            <a:off x="7929827" y="117661"/>
            <a:ext cx="1335607" cy="236171"/>
            <a:chOff x="4676589" y="2430874"/>
            <a:chExt cx="1335607" cy="236171"/>
          </a:xfrm>
        </p:grpSpPr>
        <p:sp>
          <p:nvSpPr>
            <p:cNvPr id="1015" name="Google Shape;1015;p24"/>
            <p:cNvSpPr/>
            <p:nvPr/>
          </p:nvSpPr>
          <p:spPr>
            <a:xfrm>
              <a:off x="4676589" y="2430874"/>
              <a:ext cx="1335607" cy="236171"/>
            </a:xfrm>
            <a:custGeom>
              <a:avLst/>
              <a:gdLst/>
              <a:ahLst/>
              <a:cxnLst/>
              <a:rect l="l" t="t" r="r" b="b"/>
              <a:pathLst>
                <a:path w="42256" h="7472" extrusionOk="0">
                  <a:moveTo>
                    <a:pt x="23068" y="1"/>
                  </a:moveTo>
                  <a:cubicBezTo>
                    <a:pt x="22925" y="1"/>
                    <a:pt x="22781" y="7"/>
                    <a:pt x="22634" y="19"/>
                  </a:cubicBezTo>
                  <a:cubicBezTo>
                    <a:pt x="19729" y="257"/>
                    <a:pt x="17872" y="3733"/>
                    <a:pt x="17872" y="3733"/>
                  </a:cubicBezTo>
                  <a:cubicBezTo>
                    <a:pt x="17540" y="2978"/>
                    <a:pt x="15645" y="207"/>
                    <a:pt x="11837" y="207"/>
                  </a:cubicBezTo>
                  <a:cubicBezTo>
                    <a:pt x="11684" y="207"/>
                    <a:pt x="11529" y="212"/>
                    <a:pt x="11371" y="221"/>
                  </a:cubicBezTo>
                  <a:cubicBezTo>
                    <a:pt x="8918" y="364"/>
                    <a:pt x="5680" y="4007"/>
                    <a:pt x="4727" y="4781"/>
                  </a:cubicBezTo>
                  <a:cubicBezTo>
                    <a:pt x="3775" y="5555"/>
                    <a:pt x="3001" y="5781"/>
                    <a:pt x="1834" y="5853"/>
                  </a:cubicBezTo>
                  <a:cubicBezTo>
                    <a:pt x="655" y="5924"/>
                    <a:pt x="1" y="6769"/>
                    <a:pt x="84" y="7055"/>
                  </a:cubicBezTo>
                  <a:cubicBezTo>
                    <a:pt x="153" y="7263"/>
                    <a:pt x="906" y="7377"/>
                    <a:pt x="1868" y="7377"/>
                  </a:cubicBezTo>
                  <a:cubicBezTo>
                    <a:pt x="2225" y="7377"/>
                    <a:pt x="2611" y="7361"/>
                    <a:pt x="3001" y="7329"/>
                  </a:cubicBezTo>
                  <a:cubicBezTo>
                    <a:pt x="4454" y="7186"/>
                    <a:pt x="5358" y="7222"/>
                    <a:pt x="6120" y="6805"/>
                  </a:cubicBezTo>
                  <a:cubicBezTo>
                    <a:pt x="6323" y="6692"/>
                    <a:pt x="6515" y="6647"/>
                    <a:pt x="6719" y="6647"/>
                  </a:cubicBezTo>
                  <a:cubicBezTo>
                    <a:pt x="7268" y="6647"/>
                    <a:pt x="7907" y="6979"/>
                    <a:pt x="9097" y="7222"/>
                  </a:cubicBezTo>
                  <a:cubicBezTo>
                    <a:pt x="9575" y="7317"/>
                    <a:pt x="10319" y="7346"/>
                    <a:pt x="11259" y="7346"/>
                  </a:cubicBezTo>
                  <a:cubicBezTo>
                    <a:pt x="12808" y="7346"/>
                    <a:pt x="14890" y="7266"/>
                    <a:pt x="17197" y="7266"/>
                  </a:cubicBezTo>
                  <a:cubicBezTo>
                    <a:pt x="18231" y="7266"/>
                    <a:pt x="19311" y="7282"/>
                    <a:pt x="20408" y="7329"/>
                  </a:cubicBezTo>
                  <a:cubicBezTo>
                    <a:pt x="21249" y="7363"/>
                    <a:pt x="21973" y="7376"/>
                    <a:pt x="22609" y="7376"/>
                  </a:cubicBezTo>
                  <a:cubicBezTo>
                    <a:pt x="24817" y="7376"/>
                    <a:pt x="25945" y="7217"/>
                    <a:pt x="27100" y="7217"/>
                  </a:cubicBezTo>
                  <a:cubicBezTo>
                    <a:pt x="27594" y="7217"/>
                    <a:pt x="28092" y="7246"/>
                    <a:pt x="28683" y="7329"/>
                  </a:cubicBezTo>
                  <a:cubicBezTo>
                    <a:pt x="29469" y="7436"/>
                    <a:pt x="30482" y="7472"/>
                    <a:pt x="31484" y="7472"/>
                  </a:cubicBezTo>
                  <a:cubicBezTo>
                    <a:pt x="33488" y="7472"/>
                    <a:pt x="35445" y="7329"/>
                    <a:pt x="35445" y="7329"/>
                  </a:cubicBezTo>
                  <a:cubicBezTo>
                    <a:pt x="35445" y="7329"/>
                    <a:pt x="39351" y="7341"/>
                    <a:pt x="40803" y="7341"/>
                  </a:cubicBezTo>
                  <a:cubicBezTo>
                    <a:pt x="42256" y="7317"/>
                    <a:pt x="41256" y="6115"/>
                    <a:pt x="39470" y="5864"/>
                  </a:cubicBezTo>
                  <a:cubicBezTo>
                    <a:pt x="37684" y="5614"/>
                    <a:pt x="35445" y="4483"/>
                    <a:pt x="35445" y="4483"/>
                  </a:cubicBezTo>
                  <a:cubicBezTo>
                    <a:pt x="35445" y="4483"/>
                    <a:pt x="33660" y="2888"/>
                    <a:pt x="31552" y="2507"/>
                  </a:cubicBezTo>
                  <a:cubicBezTo>
                    <a:pt x="31144" y="2431"/>
                    <a:pt x="30826" y="2403"/>
                    <a:pt x="30572" y="2403"/>
                  </a:cubicBezTo>
                  <a:cubicBezTo>
                    <a:pt x="29810" y="2403"/>
                    <a:pt x="29619" y="2659"/>
                    <a:pt x="29250" y="2659"/>
                  </a:cubicBezTo>
                  <a:cubicBezTo>
                    <a:pt x="29104" y="2659"/>
                    <a:pt x="28931" y="2619"/>
                    <a:pt x="28683" y="2507"/>
                  </a:cubicBezTo>
                  <a:cubicBezTo>
                    <a:pt x="27643" y="2032"/>
                    <a:pt x="25744" y="1"/>
                    <a:pt x="23068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5118778" y="2448005"/>
              <a:ext cx="122700" cy="143024"/>
            </a:xfrm>
            <a:custGeom>
              <a:avLst/>
              <a:gdLst/>
              <a:ahLst/>
              <a:cxnLst/>
              <a:rect l="l" t="t" r="r" b="b"/>
              <a:pathLst>
                <a:path w="3882" h="4525" extrusionOk="0">
                  <a:moveTo>
                    <a:pt x="0" y="0"/>
                  </a:moveTo>
                  <a:lnTo>
                    <a:pt x="0" y="0"/>
                  </a:lnTo>
                  <a:cubicBezTo>
                    <a:pt x="108" y="36"/>
                    <a:pt x="834" y="381"/>
                    <a:pt x="1929" y="1667"/>
                  </a:cubicBezTo>
                  <a:cubicBezTo>
                    <a:pt x="3108" y="3036"/>
                    <a:pt x="3275" y="4525"/>
                    <a:pt x="3275" y="4525"/>
                  </a:cubicBezTo>
                  <a:cubicBezTo>
                    <a:pt x="3334" y="4144"/>
                    <a:pt x="3882" y="3191"/>
                    <a:pt x="3882" y="3191"/>
                  </a:cubicBezTo>
                  <a:cubicBezTo>
                    <a:pt x="3632" y="2584"/>
                    <a:pt x="2382" y="7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5547407" y="2499177"/>
              <a:ext cx="59485" cy="49719"/>
            </a:xfrm>
            <a:custGeom>
              <a:avLst/>
              <a:gdLst/>
              <a:ahLst/>
              <a:cxnLst/>
              <a:rect l="l" t="t" r="r" b="b"/>
              <a:pathLst>
                <a:path w="1882" h="1573" extrusionOk="0">
                  <a:moveTo>
                    <a:pt x="548" y="1"/>
                  </a:moveTo>
                  <a:cubicBezTo>
                    <a:pt x="1" y="608"/>
                    <a:pt x="179" y="1572"/>
                    <a:pt x="179" y="1572"/>
                  </a:cubicBezTo>
                  <a:cubicBezTo>
                    <a:pt x="501" y="965"/>
                    <a:pt x="1882" y="477"/>
                    <a:pt x="1882" y="477"/>
                  </a:cubicBezTo>
                  <a:lnTo>
                    <a:pt x="1882" y="477"/>
                  </a:lnTo>
                  <a:cubicBezTo>
                    <a:pt x="1825" y="491"/>
                    <a:pt x="1768" y="499"/>
                    <a:pt x="1705" y="499"/>
                  </a:cubicBezTo>
                  <a:cubicBezTo>
                    <a:pt x="1558" y="499"/>
                    <a:pt x="1383" y="455"/>
                    <a:pt x="1132" y="346"/>
                  </a:cubicBezTo>
                  <a:cubicBezTo>
                    <a:pt x="965" y="263"/>
                    <a:pt x="775" y="144"/>
                    <a:pt x="548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0"/>
          <p:cNvSpPr/>
          <p:nvPr/>
        </p:nvSpPr>
        <p:spPr>
          <a:xfrm>
            <a:off x="-193850" y="4141175"/>
            <a:ext cx="9531713" cy="1787005"/>
          </a:xfrm>
          <a:custGeom>
            <a:avLst/>
            <a:gdLst/>
            <a:ahLst/>
            <a:cxnLst/>
            <a:rect l="l" t="t" r="r" b="b"/>
            <a:pathLst>
              <a:path w="91359" h="23371" extrusionOk="0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3B1409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0" name="Google Shape;1240;p30"/>
          <p:cNvGrpSpPr/>
          <p:nvPr/>
        </p:nvGrpSpPr>
        <p:grpSpPr>
          <a:xfrm>
            <a:off x="-337900" y="4608501"/>
            <a:ext cx="9819980" cy="1319696"/>
            <a:chOff x="-337900" y="3998901"/>
            <a:chExt cx="9819980" cy="1319696"/>
          </a:xfrm>
        </p:grpSpPr>
        <p:grpSp>
          <p:nvGrpSpPr>
            <p:cNvPr id="1241" name="Google Shape;1241;p30"/>
            <p:cNvGrpSpPr/>
            <p:nvPr/>
          </p:nvGrpSpPr>
          <p:grpSpPr>
            <a:xfrm>
              <a:off x="-337900" y="3998901"/>
              <a:ext cx="9819980" cy="1319696"/>
              <a:chOff x="-337900" y="3998901"/>
              <a:chExt cx="9819980" cy="1319696"/>
            </a:xfrm>
          </p:grpSpPr>
          <p:sp>
            <p:nvSpPr>
              <p:cNvPr id="1242" name="Google Shape;1242;p30"/>
              <p:cNvSpPr/>
              <p:nvPr/>
            </p:nvSpPr>
            <p:spPr>
              <a:xfrm>
                <a:off x="-337900" y="3998901"/>
                <a:ext cx="9819980" cy="593411"/>
              </a:xfrm>
              <a:custGeom>
                <a:avLst/>
                <a:gdLst/>
                <a:ahLst/>
                <a:cxnLst/>
                <a:rect l="l" t="t" r="r" b="b"/>
                <a:pathLst>
                  <a:path w="301134" h="9227" extrusionOk="0">
                    <a:moveTo>
                      <a:pt x="221926" y="1"/>
                    </a:moveTo>
                    <a:cubicBezTo>
                      <a:pt x="216514" y="1"/>
                      <a:pt x="208045" y="890"/>
                      <a:pt x="198311" y="1416"/>
                    </a:cubicBezTo>
                    <a:cubicBezTo>
                      <a:pt x="184428" y="2142"/>
                      <a:pt x="180368" y="2773"/>
                      <a:pt x="163997" y="3428"/>
                    </a:cubicBezTo>
                    <a:cubicBezTo>
                      <a:pt x="161772" y="3517"/>
                      <a:pt x="159382" y="3555"/>
                      <a:pt x="156887" y="3555"/>
                    </a:cubicBezTo>
                    <a:cubicBezTo>
                      <a:pt x="142909" y="3555"/>
                      <a:pt x="125644" y="2369"/>
                      <a:pt x="115720" y="2369"/>
                    </a:cubicBezTo>
                    <a:cubicBezTo>
                      <a:pt x="114382" y="2369"/>
                      <a:pt x="113178" y="2391"/>
                      <a:pt x="112133" y="2440"/>
                    </a:cubicBezTo>
                    <a:cubicBezTo>
                      <a:pt x="101953" y="2916"/>
                      <a:pt x="100429" y="3404"/>
                      <a:pt x="93929" y="4095"/>
                    </a:cubicBezTo>
                    <a:cubicBezTo>
                      <a:pt x="91274" y="4372"/>
                      <a:pt x="89004" y="4470"/>
                      <a:pt x="86617" y="4470"/>
                    </a:cubicBezTo>
                    <a:cubicBezTo>
                      <a:pt x="83159" y="4470"/>
                      <a:pt x="79454" y="4264"/>
                      <a:pt x="73974" y="4095"/>
                    </a:cubicBezTo>
                    <a:cubicBezTo>
                      <a:pt x="64699" y="3809"/>
                      <a:pt x="53531" y="1642"/>
                      <a:pt x="43696" y="1309"/>
                    </a:cubicBezTo>
                    <a:cubicBezTo>
                      <a:pt x="36010" y="1039"/>
                      <a:pt x="30361" y="398"/>
                      <a:pt x="23059" y="398"/>
                    </a:cubicBezTo>
                    <a:cubicBezTo>
                      <a:pt x="21017" y="398"/>
                      <a:pt x="18847" y="448"/>
                      <a:pt x="16467" y="570"/>
                    </a:cubicBezTo>
                    <a:cubicBezTo>
                      <a:pt x="5572" y="1106"/>
                      <a:pt x="0" y="2416"/>
                      <a:pt x="0" y="2416"/>
                    </a:cubicBezTo>
                    <a:lnTo>
                      <a:pt x="0" y="9226"/>
                    </a:lnTo>
                    <a:lnTo>
                      <a:pt x="301133" y="9226"/>
                    </a:lnTo>
                    <a:lnTo>
                      <a:pt x="301133" y="2630"/>
                    </a:lnTo>
                    <a:cubicBezTo>
                      <a:pt x="301133" y="2630"/>
                      <a:pt x="289167" y="2452"/>
                      <a:pt x="282738" y="2249"/>
                    </a:cubicBezTo>
                    <a:cubicBezTo>
                      <a:pt x="278863" y="2120"/>
                      <a:pt x="276886" y="1930"/>
                      <a:pt x="273618" y="1930"/>
                    </a:cubicBezTo>
                    <a:cubicBezTo>
                      <a:pt x="271463" y="1930"/>
                      <a:pt x="268748" y="2013"/>
                      <a:pt x="264557" y="2249"/>
                    </a:cubicBezTo>
                    <a:cubicBezTo>
                      <a:pt x="254008" y="2844"/>
                      <a:pt x="255175" y="3261"/>
                      <a:pt x="251270" y="3571"/>
                    </a:cubicBezTo>
                    <a:cubicBezTo>
                      <a:pt x="249976" y="3673"/>
                      <a:pt x="248639" y="3709"/>
                      <a:pt x="247312" y="3709"/>
                    </a:cubicBezTo>
                    <a:cubicBezTo>
                      <a:pt x="244634" y="3709"/>
                      <a:pt x="241997" y="3563"/>
                      <a:pt x="239840" y="3523"/>
                    </a:cubicBezTo>
                    <a:cubicBezTo>
                      <a:pt x="236625" y="3464"/>
                      <a:pt x="230565" y="1975"/>
                      <a:pt x="227040" y="582"/>
                    </a:cubicBezTo>
                    <a:cubicBezTo>
                      <a:pt x="225984" y="162"/>
                      <a:pt x="224233" y="1"/>
                      <a:pt x="221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-204376" y="4341179"/>
                <a:ext cx="9557534" cy="977417"/>
              </a:xfrm>
              <a:custGeom>
                <a:avLst/>
                <a:gdLst/>
                <a:ahLst/>
                <a:cxnLst/>
                <a:rect l="l" t="t" r="r" b="b"/>
                <a:pathLst>
                  <a:path w="293086" h="35708" extrusionOk="0">
                    <a:moveTo>
                      <a:pt x="1" y="0"/>
                    </a:moveTo>
                    <a:lnTo>
                      <a:pt x="1" y="35707"/>
                    </a:lnTo>
                    <a:lnTo>
                      <a:pt x="293085" y="35707"/>
                    </a:lnTo>
                    <a:lnTo>
                      <a:pt x="2930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-204364" y="4326855"/>
                <a:ext cx="9557534" cy="307130"/>
              </a:xfrm>
              <a:custGeom>
                <a:avLst/>
                <a:gdLst/>
                <a:ahLst/>
                <a:cxnLst/>
                <a:rect l="l" t="t" r="r" b="b"/>
                <a:pathLst>
                  <a:path w="293086" h="9717" extrusionOk="0">
                    <a:moveTo>
                      <a:pt x="1" y="1"/>
                    </a:moveTo>
                    <a:lnTo>
                      <a:pt x="1" y="9192"/>
                    </a:lnTo>
                    <a:cubicBezTo>
                      <a:pt x="1" y="9192"/>
                      <a:pt x="4990" y="8490"/>
                      <a:pt x="11133" y="8192"/>
                    </a:cubicBezTo>
                    <a:cubicBezTo>
                      <a:pt x="15643" y="7966"/>
                      <a:pt x="20939" y="7445"/>
                      <a:pt x="24713" y="7445"/>
                    </a:cubicBezTo>
                    <a:cubicBezTo>
                      <a:pt x="26090" y="7445"/>
                      <a:pt x="27264" y="7514"/>
                      <a:pt x="28124" y="7692"/>
                    </a:cubicBezTo>
                    <a:cubicBezTo>
                      <a:pt x="31350" y="8359"/>
                      <a:pt x="25778" y="8907"/>
                      <a:pt x="29588" y="9192"/>
                    </a:cubicBezTo>
                    <a:cubicBezTo>
                      <a:pt x="30936" y="9298"/>
                      <a:pt x="31535" y="9333"/>
                      <a:pt x="31949" y="9333"/>
                    </a:cubicBezTo>
                    <a:cubicBezTo>
                      <a:pt x="32706" y="9333"/>
                      <a:pt x="32850" y="9216"/>
                      <a:pt x="35827" y="9192"/>
                    </a:cubicBezTo>
                    <a:cubicBezTo>
                      <a:pt x="39576" y="9163"/>
                      <a:pt x="38127" y="8231"/>
                      <a:pt x="41125" y="8231"/>
                    </a:cubicBezTo>
                    <a:cubicBezTo>
                      <a:pt x="41802" y="8231"/>
                      <a:pt x="42705" y="8278"/>
                      <a:pt x="43947" y="8395"/>
                    </a:cubicBezTo>
                    <a:cubicBezTo>
                      <a:pt x="46871" y="8663"/>
                      <a:pt x="47753" y="8692"/>
                      <a:pt x="48150" y="8692"/>
                    </a:cubicBezTo>
                    <a:cubicBezTo>
                      <a:pt x="48258" y="8692"/>
                      <a:pt x="48330" y="8690"/>
                      <a:pt x="48398" y="8690"/>
                    </a:cubicBezTo>
                    <a:cubicBezTo>
                      <a:pt x="48654" y="8690"/>
                      <a:pt x="48847" y="8721"/>
                      <a:pt x="50686" y="9014"/>
                    </a:cubicBezTo>
                    <a:cubicBezTo>
                      <a:pt x="52759" y="9344"/>
                      <a:pt x="52952" y="9426"/>
                      <a:pt x="53635" y="9426"/>
                    </a:cubicBezTo>
                    <a:cubicBezTo>
                      <a:pt x="54305" y="9426"/>
                      <a:pt x="55448" y="9347"/>
                      <a:pt x="59306" y="9347"/>
                    </a:cubicBezTo>
                    <a:cubicBezTo>
                      <a:pt x="64701" y="9347"/>
                      <a:pt x="72410" y="9650"/>
                      <a:pt x="78292" y="9650"/>
                    </a:cubicBezTo>
                    <a:cubicBezTo>
                      <a:pt x="80900" y="9650"/>
                      <a:pt x="83149" y="9591"/>
                      <a:pt x="84678" y="9419"/>
                    </a:cubicBezTo>
                    <a:cubicBezTo>
                      <a:pt x="89199" y="8901"/>
                      <a:pt x="86934" y="8168"/>
                      <a:pt x="93364" y="8168"/>
                    </a:cubicBezTo>
                    <a:cubicBezTo>
                      <a:pt x="94029" y="8168"/>
                      <a:pt x="94787" y="8176"/>
                      <a:pt x="95656" y="8192"/>
                    </a:cubicBezTo>
                    <a:cubicBezTo>
                      <a:pt x="102605" y="8326"/>
                      <a:pt x="97139" y="9428"/>
                      <a:pt x="104252" y="9428"/>
                    </a:cubicBezTo>
                    <a:cubicBezTo>
                      <a:pt x="106609" y="9428"/>
                      <a:pt x="110346" y="9307"/>
                      <a:pt x="116373" y="8990"/>
                    </a:cubicBezTo>
                    <a:cubicBezTo>
                      <a:pt x="128401" y="8351"/>
                      <a:pt x="149530" y="8230"/>
                      <a:pt x="168500" y="8230"/>
                    </a:cubicBezTo>
                    <a:cubicBezTo>
                      <a:pt x="180142" y="8230"/>
                      <a:pt x="190972" y="8275"/>
                      <a:pt x="198384" y="8275"/>
                    </a:cubicBezTo>
                    <a:cubicBezTo>
                      <a:pt x="203197" y="8275"/>
                      <a:pt x="206570" y="8256"/>
                      <a:pt x="207789" y="8192"/>
                    </a:cubicBezTo>
                    <a:cubicBezTo>
                      <a:pt x="210111" y="8076"/>
                      <a:pt x="211626" y="8005"/>
                      <a:pt x="212671" y="8005"/>
                    </a:cubicBezTo>
                    <a:cubicBezTo>
                      <a:pt x="214401" y="8005"/>
                      <a:pt x="214840" y="8199"/>
                      <a:pt x="215516" y="8704"/>
                    </a:cubicBezTo>
                    <a:cubicBezTo>
                      <a:pt x="216031" y="9084"/>
                      <a:pt x="216328" y="9250"/>
                      <a:pt x="217011" y="9250"/>
                    </a:cubicBezTo>
                    <a:cubicBezTo>
                      <a:pt x="217763" y="9250"/>
                      <a:pt x="218983" y="9048"/>
                      <a:pt x="221481" y="8704"/>
                    </a:cubicBezTo>
                    <a:cubicBezTo>
                      <a:pt x="223595" y="8415"/>
                      <a:pt x="224776" y="8323"/>
                      <a:pt x="225888" y="8323"/>
                    </a:cubicBezTo>
                    <a:cubicBezTo>
                      <a:pt x="227294" y="8323"/>
                      <a:pt x="228592" y="8470"/>
                      <a:pt x="231530" y="8550"/>
                    </a:cubicBezTo>
                    <a:cubicBezTo>
                      <a:pt x="236804" y="8704"/>
                      <a:pt x="241031" y="9490"/>
                      <a:pt x="245508" y="9657"/>
                    </a:cubicBezTo>
                    <a:cubicBezTo>
                      <a:pt x="246520" y="9694"/>
                      <a:pt x="247229" y="9716"/>
                      <a:pt x="247801" y="9716"/>
                    </a:cubicBezTo>
                    <a:cubicBezTo>
                      <a:pt x="249761" y="9716"/>
                      <a:pt x="250120" y="9460"/>
                      <a:pt x="255557" y="8704"/>
                    </a:cubicBezTo>
                    <a:cubicBezTo>
                      <a:pt x="261797" y="7849"/>
                      <a:pt x="259039" y="7434"/>
                      <a:pt x="263449" y="7434"/>
                    </a:cubicBezTo>
                    <a:cubicBezTo>
                      <a:pt x="264012" y="7434"/>
                      <a:pt x="264692" y="7441"/>
                      <a:pt x="265522" y="7454"/>
                    </a:cubicBezTo>
                    <a:cubicBezTo>
                      <a:pt x="270199" y="7530"/>
                      <a:pt x="273438" y="7834"/>
                      <a:pt x="275326" y="7834"/>
                    </a:cubicBezTo>
                    <a:cubicBezTo>
                      <a:pt x="276398" y="7834"/>
                      <a:pt x="277034" y="7736"/>
                      <a:pt x="277250" y="7442"/>
                    </a:cubicBezTo>
                    <a:cubicBezTo>
                      <a:pt x="277833" y="6621"/>
                      <a:pt x="278714" y="6275"/>
                      <a:pt x="281358" y="6204"/>
                    </a:cubicBezTo>
                    <a:cubicBezTo>
                      <a:pt x="283989" y="6133"/>
                      <a:pt x="286632" y="4978"/>
                      <a:pt x="288096" y="4906"/>
                    </a:cubicBezTo>
                    <a:cubicBezTo>
                      <a:pt x="288585" y="4886"/>
                      <a:pt x="289302" y="4880"/>
                      <a:pt x="290041" y="4880"/>
                    </a:cubicBezTo>
                    <a:cubicBezTo>
                      <a:pt x="291519" y="4880"/>
                      <a:pt x="293085" y="4906"/>
                      <a:pt x="293085" y="4906"/>
                    </a:cubicBezTo>
                    <a:lnTo>
                      <a:pt x="293085" y="1"/>
                    </a:lnTo>
                    <a:close/>
                  </a:path>
                </a:pathLst>
              </a:custGeom>
              <a:solidFill>
                <a:srgbClr val="000000">
                  <a:alpha val="8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-203973" y="4325749"/>
                <a:ext cx="9557143" cy="155130"/>
              </a:xfrm>
              <a:custGeom>
                <a:avLst/>
                <a:gdLst/>
                <a:ahLst/>
                <a:cxnLst/>
                <a:rect l="l" t="t" r="r" b="b"/>
                <a:pathLst>
                  <a:path w="293074" h="4908" extrusionOk="0">
                    <a:moveTo>
                      <a:pt x="1" y="0"/>
                    </a:moveTo>
                    <a:lnTo>
                      <a:pt x="1" y="3251"/>
                    </a:lnTo>
                    <a:cubicBezTo>
                      <a:pt x="1" y="3251"/>
                      <a:pt x="1" y="3227"/>
                      <a:pt x="2049" y="2453"/>
                    </a:cubicBezTo>
                    <a:cubicBezTo>
                      <a:pt x="2622" y="2237"/>
                      <a:pt x="3171" y="2141"/>
                      <a:pt x="3906" y="2141"/>
                    </a:cubicBezTo>
                    <a:cubicBezTo>
                      <a:pt x="5810" y="2141"/>
                      <a:pt x="8958" y="2789"/>
                      <a:pt x="16991" y="3691"/>
                    </a:cubicBezTo>
                    <a:cubicBezTo>
                      <a:pt x="20043" y="4034"/>
                      <a:pt x="21841" y="4156"/>
                      <a:pt x="23053" y="4156"/>
                    </a:cubicBezTo>
                    <a:cubicBezTo>
                      <a:pt x="26022" y="4156"/>
                      <a:pt x="25484" y="3426"/>
                      <a:pt x="31276" y="3426"/>
                    </a:cubicBezTo>
                    <a:cubicBezTo>
                      <a:pt x="31745" y="3426"/>
                      <a:pt x="32256" y="3431"/>
                      <a:pt x="32814" y="3441"/>
                    </a:cubicBezTo>
                    <a:cubicBezTo>
                      <a:pt x="43090" y="3632"/>
                      <a:pt x="36922" y="3405"/>
                      <a:pt x="40446" y="3941"/>
                    </a:cubicBezTo>
                    <a:cubicBezTo>
                      <a:pt x="43669" y="4429"/>
                      <a:pt x="40030" y="4908"/>
                      <a:pt x="43358" y="4908"/>
                    </a:cubicBezTo>
                    <a:cubicBezTo>
                      <a:pt x="43682" y="4908"/>
                      <a:pt x="44073" y="4903"/>
                      <a:pt x="44542" y="4894"/>
                    </a:cubicBezTo>
                    <a:cubicBezTo>
                      <a:pt x="49829" y="4798"/>
                      <a:pt x="46304" y="4858"/>
                      <a:pt x="55770" y="3941"/>
                    </a:cubicBezTo>
                    <a:cubicBezTo>
                      <a:pt x="59206" y="3612"/>
                      <a:pt x="60945" y="3514"/>
                      <a:pt x="61979" y="3514"/>
                    </a:cubicBezTo>
                    <a:cubicBezTo>
                      <a:pt x="63480" y="3514"/>
                      <a:pt x="63493" y="3720"/>
                      <a:pt x="65054" y="3720"/>
                    </a:cubicBezTo>
                    <a:cubicBezTo>
                      <a:pt x="65371" y="3720"/>
                      <a:pt x="65752" y="3712"/>
                      <a:pt x="66223" y="3691"/>
                    </a:cubicBezTo>
                    <a:cubicBezTo>
                      <a:pt x="67089" y="3654"/>
                      <a:pt x="67806" y="3638"/>
                      <a:pt x="68432" y="3638"/>
                    </a:cubicBezTo>
                    <a:cubicBezTo>
                      <a:pt x="70983" y="3638"/>
                      <a:pt x="72009" y="3893"/>
                      <a:pt x="75308" y="3941"/>
                    </a:cubicBezTo>
                    <a:cubicBezTo>
                      <a:pt x="75952" y="3950"/>
                      <a:pt x="76445" y="3955"/>
                      <a:pt x="76828" y="3955"/>
                    </a:cubicBezTo>
                    <a:cubicBezTo>
                      <a:pt x="78892" y="3955"/>
                      <a:pt x="77817" y="3812"/>
                      <a:pt x="80297" y="3441"/>
                    </a:cubicBezTo>
                    <a:cubicBezTo>
                      <a:pt x="83226" y="2989"/>
                      <a:pt x="78820" y="2774"/>
                      <a:pt x="82154" y="2453"/>
                    </a:cubicBezTo>
                    <a:cubicBezTo>
                      <a:pt x="83608" y="2318"/>
                      <a:pt x="84274" y="2267"/>
                      <a:pt x="84977" y="2267"/>
                    </a:cubicBezTo>
                    <a:cubicBezTo>
                      <a:pt x="85885" y="2267"/>
                      <a:pt x="86854" y="2352"/>
                      <a:pt x="89667" y="2453"/>
                    </a:cubicBezTo>
                    <a:cubicBezTo>
                      <a:pt x="90715" y="2489"/>
                      <a:pt x="87036" y="3393"/>
                      <a:pt x="88488" y="4453"/>
                    </a:cubicBezTo>
                    <a:cubicBezTo>
                      <a:pt x="88955" y="4791"/>
                      <a:pt x="89393" y="4904"/>
                      <a:pt x="89962" y="4904"/>
                    </a:cubicBezTo>
                    <a:cubicBezTo>
                      <a:pt x="91107" y="4904"/>
                      <a:pt x="92785" y="4447"/>
                      <a:pt x="96303" y="4447"/>
                    </a:cubicBezTo>
                    <a:cubicBezTo>
                      <a:pt x="96524" y="4447"/>
                      <a:pt x="96753" y="4449"/>
                      <a:pt x="96989" y="4453"/>
                    </a:cubicBezTo>
                    <a:cubicBezTo>
                      <a:pt x="99812" y="4493"/>
                      <a:pt x="100938" y="4511"/>
                      <a:pt x="101543" y="4511"/>
                    </a:cubicBezTo>
                    <a:cubicBezTo>
                      <a:pt x="102197" y="4511"/>
                      <a:pt x="102242" y="4490"/>
                      <a:pt x="103157" y="4453"/>
                    </a:cubicBezTo>
                    <a:cubicBezTo>
                      <a:pt x="104919" y="4382"/>
                      <a:pt x="102573" y="3572"/>
                      <a:pt x="105502" y="3441"/>
                    </a:cubicBezTo>
                    <a:cubicBezTo>
                      <a:pt x="106619" y="3391"/>
                      <a:pt x="107651" y="3374"/>
                      <a:pt x="108907" y="3374"/>
                    </a:cubicBezTo>
                    <a:cubicBezTo>
                      <a:pt x="110945" y="3374"/>
                      <a:pt x="113573" y="3419"/>
                      <a:pt x="118111" y="3441"/>
                    </a:cubicBezTo>
                    <a:cubicBezTo>
                      <a:pt x="124316" y="3461"/>
                      <a:pt x="150649" y="4001"/>
                      <a:pt x="162952" y="4001"/>
                    </a:cubicBezTo>
                    <a:cubicBezTo>
                      <a:pt x="165191" y="4001"/>
                      <a:pt x="166966" y="3983"/>
                      <a:pt x="168069" y="3941"/>
                    </a:cubicBezTo>
                    <a:cubicBezTo>
                      <a:pt x="169464" y="3890"/>
                      <a:pt x="170466" y="3869"/>
                      <a:pt x="171188" y="3869"/>
                    </a:cubicBezTo>
                    <a:cubicBezTo>
                      <a:pt x="174185" y="3869"/>
                      <a:pt x="172358" y="4242"/>
                      <a:pt x="173701" y="4453"/>
                    </a:cubicBezTo>
                    <a:cubicBezTo>
                      <a:pt x="173873" y="4478"/>
                      <a:pt x="174056" y="4489"/>
                      <a:pt x="174248" y="4489"/>
                    </a:cubicBezTo>
                    <a:cubicBezTo>
                      <a:pt x="175919" y="4489"/>
                      <a:pt x="178193" y="3593"/>
                      <a:pt x="178226" y="2429"/>
                    </a:cubicBezTo>
                    <a:cubicBezTo>
                      <a:pt x="178233" y="1996"/>
                      <a:pt x="178689" y="1852"/>
                      <a:pt x="179509" y="1852"/>
                    </a:cubicBezTo>
                    <a:cubicBezTo>
                      <a:pt x="181150" y="1852"/>
                      <a:pt x="184254" y="2429"/>
                      <a:pt x="188167" y="2429"/>
                    </a:cubicBezTo>
                    <a:cubicBezTo>
                      <a:pt x="192072" y="2429"/>
                      <a:pt x="197544" y="2646"/>
                      <a:pt x="202148" y="2646"/>
                    </a:cubicBezTo>
                    <a:cubicBezTo>
                      <a:pt x="204450" y="2646"/>
                      <a:pt x="206535" y="2592"/>
                      <a:pt x="208098" y="2429"/>
                    </a:cubicBezTo>
                    <a:cubicBezTo>
                      <a:pt x="208682" y="2370"/>
                      <a:pt x="209124" y="2343"/>
                      <a:pt x="209450" y="2343"/>
                    </a:cubicBezTo>
                    <a:cubicBezTo>
                      <a:pt x="211738" y="2343"/>
                      <a:pt x="208301" y="3671"/>
                      <a:pt x="207801" y="4453"/>
                    </a:cubicBezTo>
                    <a:cubicBezTo>
                      <a:pt x="207594" y="4763"/>
                      <a:pt x="207918" y="4866"/>
                      <a:pt x="208517" y="4866"/>
                    </a:cubicBezTo>
                    <a:cubicBezTo>
                      <a:pt x="209645" y="4866"/>
                      <a:pt x="211751" y="4500"/>
                      <a:pt x="213135" y="4453"/>
                    </a:cubicBezTo>
                    <a:cubicBezTo>
                      <a:pt x="215216" y="4383"/>
                      <a:pt x="215391" y="3440"/>
                      <a:pt x="221148" y="3440"/>
                    </a:cubicBezTo>
                    <a:cubicBezTo>
                      <a:pt x="221253" y="3440"/>
                      <a:pt x="221360" y="3440"/>
                      <a:pt x="221469" y="3441"/>
                    </a:cubicBezTo>
                    <a:cubicBezTo>
                      <a:pt x="221656" y="3442"/>
                      <a:pt x="221839" y="3442"/>
                      <a:pt x="222018" y="3442"/>
                    </a:cubicBezTo>
                    <a:cubicBezTo>
                      <a:pt x="225797" y="3442"/>
                      <a:pt x="228044" y="3287"/>
                      <a:pt x="230393" y="3287"/>
                    </a:cubicBezTo>
                    <a:cubicBezTo>
                      <a:pt x="231564" y="3287"/>
                      <a:pt x="232761" y="3326"/>
                      <a:pt x="234185" y="3441"/>
                    </a:cubicBezTo>
                    <a:cubicBezTo>
                      <a:pt x="234971" y="3505"/>
                      <a:pt x="235589" y="3529"/>
                      <a:pt x="236117" y="3529"/>
                    </a:cubicBezTo>
                    <a:cubicBezTo>
                      <a:pt x="237838" y="3529"/>
                      <a:pt x="238605" y="3270"/>
                      <a:pt x="241176" y="3270"/>
                    </a:cubicBezTo>
                    <a:cubicBezTo>
                      <a:pt x="242243" y="3270"/>
                      <a:pt x="243621" y="3315"/>
                      <a:pt x="245508" y="3441"/>
                    </a:cubicBezTo>
                    <a:cubicBezTo>
                      <a:pt x="253342" y="3941"/>
                      <a:pt x="241210" y="3882"/>
                      <a:pt x="238281" y="4453"/>
                    </a:cubicBezTo>
                    <a:cubicBezTo>
                      <a:pt x="237500" y="4602"/>
                      <a:pt x="237589" y="4653"/>
                      <a:pt x="238306" y="4653"/>
                    </a:cubicBezTo>
                    <a:cubicBezTo>
                      <a:pt x="239899" y="4653"/>
                      <a:pt x="244595" y="4400"/>
                      <a:pt x="249752" y="4400"/>
                    </a:cubicBezTo>
                    <a:cubicBezTo>
                      <a:pt x="251017" y="4400"/>
                      <a:pt x="252310" y="4415"/>
                      <a:pt x="253592" y="4453"/>
                    </a:cubicBezTo>
                    <a:cubicBezTo>
                      <a:pt x="256991" y="4549"/>
                      <a:pt x="258719" y="4582"/>
                      <a:pt x="259805" y="4582"/>
                    </a:cubicBezTo>
                    <a:cubicBezTo>
                      <a:pt x="261550" y="4582"/>
                      <a:pt x="261638" y="4497"/>
                      <a:pt x="264332" y="4453"/>
                    </a:cubicBezTo>
                    <a:cubicBezTo>
                      <a:pt x="268713" y="4382"/>
                      <a:pt x="266415" y="4048"/>
                      <a:pt x="264332" y="3441"/>
                    </a:cubicBezTo>
                    <a:cubicBezTo>
                      <a:pt x="262248" y="2834"/>
                      <a:pt x="269034" y="2774"/>
                      <a:pt x="272273" y="2774"/>
                    </a:cubicBezTo>
                    <a:cubicBezTo>
                      <a:pt x="275500" y="2774"/>
                      <a:pt x="273726" y="3251"/>
                      <a:pt x="276952" y="3441"/>
                    </a:cubicBezTo>
                    <a:cubicBezTo>
                      <a:pt x="277928" y="3499"/>
                      <a:pt x="278663" y="3518"/>
                      <a:pt x="279303" y="3518"/>
                    </a:cubicBezTo>
                    <a:cubicBezTo>
                      <a:pt x="280613" y="3518"/>
                      <a:pt x="281528" y="3437"/>
                      <a:pt x="283309" y="3437"/>
                    </a:cubicBezTo>
                    <a:cubicBezTo>
                      <a:pt x="283526" y="3437"/>
                      <a:pt x="283756" y="3438"/>
                      <a:pt x="284001" y="3441"/>
                    </a:cubicBezTo>
                    <a:cubicBezTo>
                      <a:pt x="284096" y="3442"/>
                      <a:pt x="284189" y="3442"/>
                      <a:pt x="284279" y="3442"/>
                    </a:cubicBezTo>
                    <a:cubicBezTo>
                      <a:pt x="287221" y="3442"/>
                      <a:pt x="286926" y="3065"/>
                      <a:pt x="287215" y="2441"/>
                    </a:cubicBezTo>
                    <a:cubicBezTo>
                      <a:pt x="287513" y="1798"/>
                      <a:pt x="287215" y="1643"/>
                      <a:pt x="289263" y="1560"/>
                    </a:cubicBezTo>
                    <a:cubicBezTo>
                      <a:pt x="289950" y="1536"/>
                      <a:pt x="290602" y="1528"/>
                      <a:pt x="291166" y="1528"/>
                    </a:cubicBezTo>
                    <a:cubicBezTo>
                      <a:pt x="292295" y="1528"/>
                      <a:pt x="293073" y="1560"/>
                      <a:pt x="293073" y="1560"/>
                    </a:cubicBezTo>
                    <a:lnTo>
                      <a:pt x="293073" y="0"/>
                    </a:lnTo>
                    <a:close/>
                  </a:path>
                </a:pathLst>
              </a:custGeom>
              <a:solidFill>
                <a:srgbClr val="000000">
                  <a:alpha val="8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126550" y="5064320"/>
                <a:ext cx="865861" cy="48928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1132" extrusionOk="0">
                    <a:moveTo>
                      <a:pt x="6188" y="1"/>
                    </a:moveTo>
                    <a:cubicBezTo>
                      <a:pt x="5513" y="1"/>
                      <a:pt x="4778" y="46"/>
                      <a:pt x="3513" y="182"/>
                    </a:cubicBezTo>
                    <a:cubicBezTo>
                      <a:pt x="0" y="552"/>
                      <a:pt x="5073" y="849"/>
                      <a:pt x="9573" y="921"/>
                    </a:cubicBezTo>
                    <a:cubicBezTo>
                      <a:pt x="9997" y="927"/>
                      <a:pt x="10387" y="930"/>
                      <a:pt x="10747" y="930"/>
                    </a:cubicBezTo>
                    <a:cubicBezTo>
                      <a:pt x="13075" y="930"/>
                      <a:pt x="14179" y="808"/>
                      <a:pt x="15579" y="808"/>
                    </a:cubicBezTo>
                    <a:cubicBezTo>
                      <a:pt x="16254" y="808"/>
                      <a:pt x="16997" y="836"/>
                      <a:pt x="17979" y="921"/>
                    </a:cubicBezTo>
                    <a:cubicBezTo>
                      <a:pt x="19640" y="1063"/>
                      <a:pt x="20229" y="1132"/>
                      <a:pt x="20793" y="1132"/>
                    </a:cubicBezTo>
                    <a:cubicBezTo>
                      <a:pt x="21357" y="1132"/>
                      <a:pt x="21896" y="1063"/>
                      <a:pt x="23456" y="933"/>
                    </a:cubicBezTo>
                    <a:cubicBezTo>
                      <a:pt x="26551" y="662"/>
                      <a:pt x="20281" y="158"/>
                      <a:pt x="18055" y="158"/>
                    </a:cubicBezTo>
                    <a:cubicBezTo>
                      <a:pt x="18029" y="158"/>
                      <a:pt x="18004" y="158"/>
                      <a:pt x="17979" y="159"/>
                    </a:cubicBezTo>
                    <a:cubicBezTo>
                      <a:pt x="17979" y="159"/>
                      <a:pt x="17720" y="174"/>
                      <a:pt x="15924" y="174"/>
                    </a:cubicBezTo>
                    <a:cubicBezTo>
                      <a:pt x="15026" y="174"/>
                      <a:pt x="13744" y="171"/>
                      <a:pt x="11919" y="159"/>
                    </a:cubicBezTo>
                    <a:cubicBezTo>
                      <a:pt x="8408" y="143"/>
                      <a:pt x="7392" y="1"/>
                      <a:pt x="6188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7" name="Google Shape;1247;p30"/>
            <p:cNvSpPr/>
            <p:nvPr/>
          </p:nvSpPr>
          <p:spPr>
            <a:xfrm>
              <a:off x="1056799" y="4432366"/>
              <a:ext cx="496618" cy="44519"/>
            </a:xfrm>
            <a:custGeom>
              <a:avLst/>
              <a:gdLst/>
              <a:ahLst/>
              <a:cxnLst/>
              <a:rect l="l" t="t" r="r" b="b"/>
              <a:pathLst>
                <a:path w="15229" h="1030" extrusionOk="0">
                  <a:moveTo>
                    <a:pt x="5743" y="1"/>
                  </a:moveTo>
                  <a:cubicBezTo>
                    <a:pt x="5137" y="1"/>
                    <a:pt x="4519" y="19"/>
                    <a:pt x="3811" y="73"/>
                  </a:cubicBezTo>
                  <a:cubicBezTo>
                    <a:pt x="1465" y="251"/>
                    <a:pt x="1" y="525"/>
                    <a:pt x="3811" y="644"/>
                  </a:cubicBezTo>
                  <a:cubicBezTo>
                    <a:pt x="6861" y="730"/>
                    <a:pt x="8225" y="1030"/>
                    <a:pt x="10199" y="1030"/>
                  </a:cubicBezTo>
                  <a:cubicBezTo>
                    <a:pt x="10691" y="1030"/>
                    <a:pt x="11220" y="1011"/>
                    <a:pt x="11824" y="966"/>
                  </a:cubicBezTo>
                  <a:cubicBezTo>
                    <a:pt x="14860" y="751"/>
                    <a:pt x="15229" y="609"/>
                    <a:pt x="14062" y="370"/>
                  </a:cubicBezTo>
                  <a:cubicBezTo>
                    <a:pt x="14062" y="370"/>
                    <a:pt x="13970" y="72"/>
                    <a:pt x="10931" y="72"/>
                  </a:cubicBezTo>
                  <a:cubicBezTo>
                    <a:pt x="10872" y="72"/>
                    <a:pt x="10813" y="73"/>
                    <a:pt x="10752" y="73"/>
                  </a:cubicBezTo>
                  <a:cubicBezTo>
                    <a:pt x="10494" y="76"/>
                    <a:pt x="10249" y="77"/>
                    <a:pt x="10013" y="77"/>
                  </a:cubicBezTo>
                  <a:cubicBezTo>
                    <a:pt x="8184" y="77"/>
                    <a:pt x="6987" y="1"/>
                    <a:pt x="5743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0"/>
            <p:cNvSpPr/>
            <p:nvPr/>
          </p:nvSpPr>
          <p:spPr>
            <a:xfrm>
              <a:off x="7827982" y="4409803"/>
              <a:ext cx="496618" cy="44692"/>
            </a:xfrm>
            <a:custGeom>
              <a:avLst/>
              <a:gdLst/>
              <a:ahLst/>
              <a:cxnLst/>
              <a:rect l="l" t="t" r="r" b="b"/>
              <a:pathLst>
                <a:path w="15229" h="1034" extrusionOk="0">
                  <a:moveTo>
                    <a:pt x="5877" y="1"/>
                  </a:moveTo>
                  <a:cubicBezTo>
                    <a:pt x="5226" y="1"/>
                    <a:pt x="4569" y="21"/>
                    <a:pt x="3811" y="83"/>
                  </a:cubicBezTo>
                  <a:cubicBezTo>
                    <a:pt x="1477" y="261"/>
                    <a:pt x="1" y="523"/>
                    <a:pt x="3811" y="642"/>
                  </a:cubicBezTo>
                  <a:cubicBezTo>
                    <a:pt x="6892" y="729"/>
                    <a:pt x="8253" y="1034"/>
                    <a:pt x="10260" y="1034"/>
                  </a:cubicBezTo>
                  <a:cubicBezTo>
                    <a:pt x="10735" y="1034"/>
                    <a:pt x="11245" y="1017"/>
                    <a:pt x="11824" y="976"/>
                  </a:cubicBezTo>
                  <a:cubicBezTo>
                    <a:pt x="14860" y="750"/>
                    <a:pt x="15229" y="619"/>
                    <a:pt x="14074" y="381"/>
                  </a:cubicBezTo>
                  <a:cubicBezTo>
                    <a:pt x="14074" y="381"/>
                    <a:pt x="13974" y="82"/>
                    <a:pt x="11085" y="82"/>
                  </a:cubicBezTo>
                  <a:cubicBezTo>
                    <a:pt x="10978" y="82"/>
                    <a:pt x="10867" y="82"/>
                    <a:pt x="10752" y="83"/>
                  </a:cubicBezTo>
                  <a:cubicBezTo>
                    <a:pt x="10659" y="83"/>
                    <a:pt x="10567" y="83"/>
                    <a:pt x="10477" y="83"/>
                  </a:cubicBezTo>
                  <a:cubicBezTo>
                    <a:pt x="8462" y="83"/>
                    <a:pt x="7182" y="1"/>
                    <a:pt x="5877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0"/>
            <p:cNvSpPr/>
            <p:nvPr/>
          </p:nvSpPr>
          <p:spPr>
            <a:xfrm>
              <a:off x="4754475" y="4874629"/>
              <a:ext cx="338133" cy="116175"/>
            </a:xfrm>
            <a:custGeom>
              <a:avLst/>
              <a:gdLst/>
              <a:ahLst/>
              <a:cxnLst/>
              <a:rect l="l" t="t" r="r" b="b"/>
              <a:pathLst>
                <a:path w="10369" h="524" extrusionOk="0">
                  <a:moveTo>
                    <a:pt x="8594" y="0"/>
                  </a:moveTo>
                  <a:cubicBezTo>
                    <a:pt x="7752" y="0"/>
                    <a:pt x="6942" y="173"/>
                    <a:pt x="6942" y="173"/>
                  </a:cubicBezTo>
                  <a:cubicBezTo>
                    <a:pt x="6942" y="173"/>
                    <a:pt x="6725" y="41"/>
                    <a:pt x="5483" y="41"/>
                  </a:cubicBezTo>
                  <a:cubicBezTo>
                    <a:pt x="4862" y="41"/>
                    <a:pt x="3985" y="74"/>
                    <a:pt x="2751" y="173"/>
                  </a:cubicBezTo>
                  <a:cubicBezTo>
                    <a:pt x="1" y="394"/>
                    <a:pt x="1500" y="451"/>
                    <a:pt x="3487" y="451"/>
                  </a:cubicBezTo>
                  <a:cubicBezTo>
                    <a:pt x="4176" y="451"/>
                    <a:pt x="4923" y="444"/>
                    <a:pt x="5572" y="435"/>
                  </a:cubicBezTo>
                  <a:cubicBezTo>
                    <a:pt x="5761" y="431"/>
                    <a:pt x="5951" y="429"/>
                    <a:pt x="6141" y="429"/>
                  </a:cubicBezTo>
                  <a:cubicBezTo>
                    <a:pt x="7473" y="429"/>
                    <a:pt x="8800" y="524"/>
                    <a:pt x="9549" y="524"/>
                  </a:cubicBezTo>
                  <a:cubicBezTo>
                    <a:pt x="10137" y="524"/>
                    <a:pt x="10368" y="465"/>
                    <a:pt x="9966" y="257"/>
                  </a:cubicBezTo>
                  <a:cubicBezTo>
                    <a:pt x="9606" y="61"/>
                    <a:pt x="9094" y="0"/>
                    <a:pt x="859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0"/>
            <p:cNvSpPr/>
            <p:nvPr/>
          </p:nvSpPr>
          <p:spPr>
            <a:xfrm>
              <a:off x="8553576" y="4560040"/>
              <a:ext cx="334774" cy="16626"/>
            </a:xfrm>
            <a:custGeom>
              <a:avLst/>
              <a:gdLst/>
              <a:ahLst/>
              <a:cxnLst/>
              <a:rect l="l" t="t" r="r" b="b"/>
              <a:pathLst>
                <a:path w="10266" h="526" extrusionOk="0">
                  <a:moveTo>
                    <a:pt x="8522" y="0"/>
                  </a:moveTo>
                  <a:cubicBezTo>
                    <a:pt x="7672" y="0"/>
                    <a:pt x="6845" y="182"/>
                    <a:pt x="6845" y="182"/>
                  </a:cubicBezTo>
                  <a:cubicBezTo>
                    <a:pt x="6845" y="182"/>
                    <a:pt x="6628" y="49"/>
                    <a:pt x="5387" y="49"/>
                  </a:cubicBezTo>
                  <a:cubicBezTo>
                    <a:pt x="4766" y="49"/>
                    <a:pt x="3889" y="82"/>
                    <a:pt x="2654" y="182"/>
                  </a:cubicBezTo>
                  <a:cubicBezTo>
                    <a:pt x="1" y="394"/>
                    <a:pt x="1290" y="455"/>
                    <a:pt x="3163" y="455"/>
                  </a:cubicBezTo>
                  <a:cubicBezTo>
                    <a:pt x="3912" y="455"/>
                    <a:pt x="4755" y="445"/>
                    <a:pt x="5476" y="432"/>
                  </a:cubicBezTo>
                  <a:cubicBezTo>
                    <a:pt x="5659" y="427"/>
                    <a:pt x="5844" y="426"/>
                    <a:pt x="6028" y="426"/>
                  </a:cubicBezTo>
                  <a:cubicBezTo>
                    <a:pt x="7370" y="426"/>
                    <a:pt x="8707" y="525"/>
                    <a:pt x="9457" y="525"/>
                  </a:cubicBezTo>
                  <a:cubicBezTo>
                    <a:pt x="10037" y="525"/>
                    <a:pt x="10265" y="465"/>
                    <a:pt x="9870" y="253"/>
                  </a:cubicBezTo>
                  <a:cubicBezTo>
                    <a:pt x="9516" y="61"/>
                    <a:pt x="9015" y="0"/>
                    <a:pt x="8522" y="0"/>
                  </a:cubicBezTo>
                  <a:close/>
                </a:path>
              </a:pathLst>
            </a:custGeom>
            <a:solidFill>
              <a:srgbClr val="C7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0"/>
            <p:cNvSpPr/>
            <p:nvPr/>
          </p:nvSpPr>
          <p:spPr>
            <a:xfrm>
              <a:off x="5710848" y="4633875"/>
              <a:ext cx="865111" cy="48885"/>
            </a:xfrm>
            <a:custGeom>
              <a:avLst/>
              <a:gdLst/>
              <a:ahLst/>
              <a:cxnLst/>
              <a:rect l="l" t="t" r="r" b="b"/>
              <a:pathLst>
                <a:path w="26529" h="1131" extrusionOk="0">
                  <a:moveTo>
                    <a:pt x="6144" y="1"/>
                  </a:moveTo>
                  <a:cubicBezTo>
                    <a:pt x="5478" y="1"/>
                    <a:pt x="4745" y="43"/>
                    <a:pt x="3500" y="173"/>
                  </a:cubicBezTo>
                  <a:cubicBezTo>
                    <a:pt x="0" y="554"/>
                    <a:pt x="5072" y="852"/>
                    <a:pt x="9561" y="923"/>
                  </a:cubicBezTo>
                  <a:cubicBezTo>
                    <a:pt x="9986" y="930"/>
                    <a:pt x="10376" y="933"/>
                    <a:pt x="10737" y="933"/>
                  </a:cubicBezTo>
                  <a:cubicBezTo>
                    <a:pt x="13070" y="933"/>
                    <a:pt x="14172" y="811"/>
                    <a:pt x="15569" y="811"/>
                  </a:cubicBezTo>
                  <a:cubicBezTo>
                    <a:pt x="16243" y="811"/>
                    <a:pt x="16985" y="839"/>
                    <a:pt x="17967" y="923"/>
                  </a:cubicBezTo>
                  <a:cubicBezTo>
                    <a:pt x="19609" y="1065"/>
                    <a:pt x="20204" y="1130"/>
                    <a:pt x="20764" y="1130"/>
                  </a:cubicBezTo>
                  <a:cubicBezTo>
                    <a:pt x="21336" y="1130"/>
                    <a:pt x="21872" y="1062"/>
                    <a:pt x="23455" y="935"/>
                  </a:cubicBezTo>
                  <a:cubicBezTo>
                    <a:pt x="26528" y="676"/>
                    <a:pt x="20265" y="161"/>
                    <a:pt x="18041" y="161"/>
                  </a:cubicBezTo>
                  <a:cubicBezTo>
                    <a:pt x="18015" y="161"/>
                    <a:pt x="17991" y="161"/>
                    <a:pt x="17967" y="161"/>
                  </a:cubicBezTo>
                  <a:cubicBezTo>
                    <a:pt x="17967" y="161"/>
                    <a:pt x="17713" y="177"/>
                    <a:pt x="15920" y="177"/>
                  </a:cubicBezTo>
                  <a:cubicBezTo>
                    <a:pt x="15024" y="177"/>
                    <a:pt x="13744" y="173"/>
                    <a:pt x="11918" y="161"/>
                  </a:cubicBezTo>
                  <a:cubicBezTo>
                    <a:pt x="8369" y="146"/>
                    <a:pt x="7370" y="1"/>
                    <a:pt x="6144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0"/>
            <p:cNvSpPr/>
            <p:nvPr/>
          </p:nvSpPr>
          <p:spPr>
            <a:xfrm>
              <a:off x="1598441" y="5095765"/>
              <a:ext cx="802695" cy="56362"/>
            </a:xfrm>
            <a:custGeom>
              <a:avLst/>
              <a:gdLst/>
              <a:ahLst/>
              <a:cxnLst/>
              <a:rect l="l" t="t" r="r" b="b"/>
              <a:pathLst>
                <a:path w="24615" h="1304" extrusionOk="0">
                  <a:moveTo>
                    <a:pt x="5410" y="0"/>
                  </a:moveTo>
                  <a:cubicBezTo>
                    <a:pt x="4606" y="0"/>
                    <a:pt x="3885" y="33"/>
                    <a:pt x="2822" y="131"/>
                  </a:cubicBezTo>
                  <a:cubicBezTo>
                    <a:pt x="0" y="405"/>
                    <a:pt x="1750" y="715"/>
                    <a:pt x="5846" y="715"/>
                  </a:cubicBezTo>
                  <a:cubicBezTo>
                    <a:pt x="9334" y="715"/>
                    <a:pt x="13385" y="1304"/>
                    <a:pt x="15781" y="1304"/>
                  </a:cubicBezTo>
                  <a:cubicBezTo>
                    <a:pt x="16215" y="1304"/>
                    <a:pt x="16595" y="1284"/>
                    <a:pt x="16907" y="1239"/>
                  </a:cubicBezTo>
                  <a:cubicBezTo>
                    <a:pt x="18943" y="941"/>
                    <a:pt x="21884" y="715"/>
                    <a:pt x="23062" y="715"/>
                  </a:cubicBezTo>
                  <a:cubicBezTo>
                    <a:pt x="24218" y="715"/>
                    <a:pt x="24614" y="119"/>
                    <a:pt x="22159" y="119"/>
                  </a:cubicBezTo>
                  <a:cubicBezTo>
                    <a:pt x="22135" y="119"/>
                    <a:pt x="22111" y="119"/>
                    <a:pt x="22086" y="120"/>
                  </a:cubicBezTo>
                  <a:cubicBezTo>
                    <a:pt x="22086" y="120"/>
                    <a:pt x="20245" y="141"/>
                    <a:pt x="17257" y="141"/>
                  </a:cubicBezTo>
                  <a:cubicBezTo>
                    <a:pt x="15763" y="141"/>
                    <a:pt x="13982" y="135"/>
                    <a:pt x="12002" y="120"/>
                  </a:cubicBezTo>
                  <a:cubicBezTo>
                    <a:pt x="8298" y="90"/>
                    <a:pt x="6741" y="0"/>
                    <a:pt x="5410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0"/>
            <p:cNvSpPr/>
            <p:nvPr/>
          </p:nvSpPr>
          <p:spPr>
            <a:xfrm>
              <a:off x="7094205" y="4895552"/>
              <a:ext cx="803086" cy="56405"/>
            </a:xfrm>
            <a:custGeom>
              <a:avLst/>
              <a:gdLst/>
              <a:ahLst/>
              <a:cxnLst/>
              <a:rect l="l" t="t" r="r" b="b"/>
              <a:pathLst>
                <a:path w="24627" h="1305" extrusionOk="0">
                  <a:moveTo>
                    <a:pt x="5410" y="1"/>
                  </a:moveTo>
                  <a:cubicBezTo>
                    <a:pt x="4606" y="1"/>
                    <a:pt x="3884" y="33"/>
                    <a:pt x="2822" y="132"/>
                  </a:cubicBezTo>
                  <a:cubicBezTo>
                    <a:pt x="0" y="406"/>
                    <a:pt x="1750" y="715"/>
                    <a:pt x="5858" y="715"/>
                  </a:cubicBezTo>
                  <a:cubicBezTo>
                    <a:pt x="9336" y="715"/>
                    <a:pt x="13385" y="1304"/>
                    <a:pt x="15781" y="1304"/>
                  </a:cubicBezTo>
                  <a:cubicBezTo>
                    <a:pt x="16215" y="1304"/>
                    <a:pt x="16595" y="1285"/>
                    <a:pt x="16907" y="1239"/>
                  </a:cubicBezTo>
                  <a:cubicBezTo>
                    <a:pt x="18955" y="942"/>
                    <a:pt x="21884" y="715"/>
                    <a:pt x="23062" y="715"/>
                  </a:cubicBezTo>
                  <a:cubicBezTo>
                    <a:pt x="24218" y="715"/>
                    <a:pt x="24626" y="120"/>
                    <a:pt x="22159" y="120"/>
                  </a:cubicBezTo>
                  <a:cubicBezTo>
                    <a:pt x="22135" y="120"/>
                    <a:pt x="22111" y="120"/>
                    <a:pt x="22086" y="120"/>
                  </a:cubicBezTo>
                  <a:cubicBezTo>
                    <a:pt x="22086" y="120"/>
                    <a:pt x="20245" y="141"/>
                    <a:pt x="17257" y="141"/>
                  </a:cubicBezTo>
                  <a:cubicBezTo>
                    <a:pt x="15763" y="141"/>
                    <a:pt x="13982" y="136"/>
                    <a:pt x="12002" y="120"/>
                  </a:cubicBezTo>
                  <a:cubicBezTo>
                    <a:pt x="8298" y="90"/>
                    <a:pt x="6741" y="1"/>
                    <a:pt x="5410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0"/>
            <p:cNvSpPr/>
            <p:nvPr/>
          </p:nvSpPr>
          <p:spPr>
            <a:xfrm>
              <a:off x="2727510" y="4586805"/>
              <a:ext cx="922896" cy="116182"/>
            </a:xfrm>
            <a:custGeom>
              <a:avLst/>
              <a:gdLst/>
              <a:ahLst/>
              <a:cxnLst/>
              <a:rect l="l" t="t" r="r" b="b"/>
              <a:pathLst>
                <a:path w="28301" h="2688" extrusionOk="0">
                  <a:moveTo>
                    <a:pt x="8106" y="1655"/>
                  </a:moveTo>
                  <a:cubicBezTo>
                    <a:pt x="8108" y="1655"/>
                    <a:pt x="8109" y="1655"/>
                    <a:pt x="8109" y="1655"/>
                  </a:cubicBezTo>
                  <a:cubicBezTo>
                    <a:pt x="8109" y="1655"/>
                    <a:pt x="8108" y="1655"/>
                    <a:pt x="8108" y="1655"/>
                  </a:cubicBezTo>
                  <a:cubicBezTo>
                    <a:pt x="8107" y="1655"/>
                    <a:pt x="8107" y="1655"/>
                    <a:pt x="8106" y="1655"/>
                  </a:cubicBezTo>
                  <a:close/>
                  <a:moveTo>
                    <a:pt x="26800" y="0"/>
                  </a:moveTo>
                  <a:cubicBezTo>
                    <a:pt x="26800" y="0"/>
                    <a:pt x="22633" y="286"/>
                    <a:pt x="18930" y="548"/>
                  </a:cubicBezTo>
                  <a:cubicBezTo>
                    <a:pt x="16162" y="753"/>
                    <a:pt x="17859" y="1104"/>
                    <a:pt x="16036" y="1104"/>
                  </a:cubicBezTo>
                  <a:cubicBezTo>
                    <a:pt x="15421" y="1104"/>
                    <a:pt x="14404" y="1064"/>
                    <a:pt x="12680" y="965"/>
                  </a:cubicBezTo>
                  <a:cubicBezTo>
                    <a:pt x="9547" y="795"/>
                    <a:pt x="7850" y="726"/>
                    <a:pt x="6649" y="726"/>
                  </a:cubicBezTo>
                  <a:cubicBezTo>
                    <a:pt x="5230" y="726"/>
                    <a:pt x="4503" y="823"/>
                    <a:pt x="2916" y="965"/>
                  </a:cubicBezTo>
                  <a:cubicBezTo>
                    <a:pt x="0" y="1237"/>
                    <a:pt x="7966" y="1640"/>
                    <a:pt x="8106" y="1655"/>
                  </a:cubicBezTo>
                  <a:lnTo>
                    <a:pt x="8106" y="1655"/>
                  </a:lnTo>
                  <a:cubicBezTo>
                    <a:pt x="8042" y="1645"/>
                    <a:pt x="6877" y="1457"/>
                    <a:pt x="7407" y="1457"/>
                  </a:cubicBezTo>
                  <a:cubicBezTo>
                    <a:pt x="7679" y="1457"/>
                    <a:pt x="8398" y="1506"/>
                    <a:pt x="9941" y="1655"/>
                  </a:cubicBezTo>
                  <a:cubicBezTo>
                    <a:pt x="13228" y="1964"/>
                    <a:pt x="12511" y="2688"/>
                    <a:pt x="14118" y="2688"/>
                  </a:cubicBezTo>
                  <a:cubicBezTo>
                    <a:pt x="14804" y="2688"/>
                    <a:pt x="15915" y="2556"/>
                    <a:pt x="17942" y="2203"/>
                  </a:cubicBezTo>
                  <a:cubicBezTo>
                    <a:pt x="23588" y="1222"/>
                    <a:pt x="27009" y="1140"/>
                    <a:pt x="28000" y="1140"/>
                  </a:cubicBezTo>
                  <a:cubicBezTo>
                    <a:pt x="28200" y="1140"/>
                    <a:pt x="28301" y="1143"/>
                    <a:pt x="28301" y="1143"/>
                  </a:cubicBezTo>
                  <a:lnTo>
                    <a:pt x="2680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" name="Google Shape;1255;p30"/>
          <p:cNvGrpSpPr/>
          <p:nvPr/>
        </p:nvGrpSpPr>
        <p:grpSpPr>
          <a:xfrm flipH="1">
            <a:off x="7558654" y="120636"/>
            <a:ext cx="1525297" cy="270236"/>
            <a:chOff x="2568021" y="4"/>
            <a:chExt cx="1704814" cy="302041"/>
          </a:xfrm>
        </p:grpSpPr>
        <p:sp>
          <p:nvSpPr>
            <p:cNvPr id="1256" name="Google Shape;1256;p30"/>
            <p:cNvSpPr/>
            <p:nvPr/>
          </p:nvSpPr>
          <p:spPr>
            <a:xfrm>
              <a:off x="2568021" y="4"/>
              <a:ext cx="1704814" cy="302041"/>
            </a:xfrm>
            <a:custGeom>
              <a:avLst/>
              <a:gdLst/>
              <a:ahLst/>
              <a:cxnLst/>
              <a:rect l="l" t="t" r="r" b="b"/>
              <a:pathLst>
                <a:path w="53937" h="9556" extrusionOk="0">
                  <a:moveTo>
                    <a:pt x="29446" y="1"/>
                  </a:moveTo>
                  <a:cubicBezTo>
                    <a:pt x="29262" y="1"/>
                    <a:pt x="29075" y="8"/>
                    <a:pt x="28885" y="24"/>
                  </a:cubicBezTo>
                  <a:cubicBezTo>
                    <a:pt x="25183" y="334"/>
                    <a:pt x="22813" y="4775"/>
                    <a:pt x="22813" y="4775"/>
                  </a:cubicBezTo>
                  <a:cubicBezTo>
                    <a:pt x="22401" y="3801"/>
                    <a:pt x="19971" y="269"/>
                    <a:pt x="15099" y="269"/>
                  </a:cubicBezTo>
                  <a:cubicBezTo>
                    <a:pt x="14908" y="269"/>
                    <a:pt x="14713" y="275"/>
                    <a:pt x="14515" y="286"/>
                  </a:cubicBezTo>
                  <a:cubicBezTo>
                    <a:pt x="11383" y="465"/>
                    <a:pt x="7252" y="5108"/>
                    <a:pt x="6049" y="6108"/>
                  </a:cubicBezTo>
                  <a:cubicBezTo>
                    <a:pt x="4835" y="7108"/>
                    <a:pt x="3847" y="7406"/>
                    <a:pt x="2334" y="7501"/>
                  </a:cubicBezTo>
                  <a:cubicBezTo>
                    <a:pt x="834" y="7585"/>
                    <a:pt x="1" y="8668"/>
                    <a:pt x="108" y="9025"/>
                  </a:cubicBezTo>
                  <a:cubicBezTo>
                    <a:pt x="195" y="9285"/>
                    <a:pt x="1156" y="9438"/>
                    <a:pt x="2374" y="9438"/>
                  </a:cubicBezTo>
                  <a:cubicBezTo>
                    <a:pt x="2831" y="9438"/>
                    <a:pt x="3325" y="9416"/>
                    <a:pt x="3823" y="9371"/>
                  </a:cubicBezTo>
                  <a:cubicBezTo>
                    <a:pt x="5680" y="9204"/>
                    <a:pt x="6835" y="9252"/>
                    <a:pt x="7799" y="8716"/>
                  </a:cubicBezTo>
                  <a:cubicBezTo>
                    <a:pt x="8061" y="8571"/>
                    <a:pt x="8309" y="8512"/>
                    <a:pt x="8573" y="8512"/>
                  </a:cubicBezTo>
                  <a:cubicBezTo>
                    <a:pt x="9283" y="8512"/>
                    <a:pt x="10108" y="8936"/>
                    <a:pt x="11609" y="9240"/>
                  </a:cubicBezTo>
                  <a:cubicBezTo>
                    <a:pt x="12226" y="9364"/>
                    <a:pt x="13186" y="9402"/>
                    <a:pt x="14400" y="9402"/>
                  </a:cubicBezTo>
                  <a:cubicBezTo>
                    <a:pt x="16410" y="9402"/>
                    <a:pt x="19116" y="9296"/>
                    <a:pt x="22104" y="9296"/>
                  </a:cubicBezTo>
                  <a:cubicBezTo>
                    <a:pt x="23379" y="9296"/>
                    <a:pt x="24706" y="9316"/>
                    <a:pt x="26052" y="9371"/>
                  </a:cubicBezTo>
                  <a:cubicBezTo>
                    <a:pt x="27173" y="9418"/>
                    <a:pt x="28134" y="9437"/>
                    <a:pt x="28971" y="9437"/>
                  </a:cubicBezTo>
                  <a:cubicBezTo>
                    <a:pt x="31755" y="9437"/>
                    <a:pt x="33175" y="9233"/>
                    <a:pt x="34641" y="9233"/>
                  </a:cubicBezTo>
                  <a:cubicBezTo>
                    <a:pt x="35256" y="9233"/>
                    <a:pt x="35878" y="9269"/>
                    <a:pt x="36613" y="9371"/>
                  </a:cubicBezTo>
                  <a:cubicBezTo>
                    <a:pt x="37621" y="9510"/>
                    <a:pt x="38918" y="9556"/>
                    <a:pt x="40201" y="9556"/>
                  </a:cubicBezTo>
                  <a:cubicBezTo>
                    <a:pt x="42765" y="9556"/>
                    <a:pt x="45268" y="9371"/>
                    <a:pt x="45268" y="9371"/>
                  </a:cubicBezTo>
                  <a:cubicBezTo>
                    <a:pt x="45268" y="9371"/>
                    <a:pt x="47475" y="9376"/>
                    <a:pt x="49496" y="9376"/>
                  </a:cubicBezTo>
                  <a:cubicBezTo>
                    <a:pt x="50507" y="9376"/>
                    <a:pt x="51472" y="9375"/>
                    <a:pt x="52091" y="9371"/>
                  </a:cubicBezTo>
                  <a:cubicBezTo>
                    <a:pt x="53936" y="9359"/>
                    <a:pt x="52662" y="7823"/>
                    <a:pt x="50388" y="7501"/>
                  </a:cubicBezTo>
                  <a:cubicBezTo>
                    <a:pt x="48102" y="7168"/>
                    <a:pt x="45268" y="5727"/>
                    <a:pt x="45268" y="5727"/>
                  </a:cubicBezTo>
                  <a:cubicBezTo>
                    <a:pt x="45268" y="5727"/>
                    <a:pt x="42982" y="3691"/>
                    <a:pt x="40280" y="3203"/>
                  </a:cubicBezTo>
                  <a:cubicBezTo>
                    <a:pt x="39770" y="3112"/>
                    <a:pt x="39372" y="3077"/>
                    <a:pt x="39051" y="3077"/>
                  </a:cubicBezTo>
                  <a:cubicBezTo>
                    <a:pt x="38061" y="3077"/>
                    <a:pt x="37812" y="3407"/>
                    <a:pt x="37341" y="3407"/>
                  </a:cubicBezTo>
                  <a:cubicBezTo>
                    <a:pt x="37151" y="3407"/>
                    <a:pt x="36926" y="3353"/>
                    <a:pt x="36601" y="3203"/>
                  </a:cubicBezTo>
                  <a:cubicBezTo>
                    <a:pt x="35290" y="2604"/>
                    <a:pt x="32865" y="1"/>
                    <a:pt x="29446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0"/>
            <p:cNvSpPr/>
            <p:nvPr/>
          </p:nvSpPr>
          <p:spPr>
            <a:xfrm>
              <a:off x="3132531" y="21465"/>
              <a:ext cx="156963" cy="182533"/>
            </a:xfrm>
            <a:custGeom>
              <a:avLst/>
              <a:gdLst/>
              <a:ahLst/>
              <a:cxnLst/>
              <a:rect l="l" t="t" r="r" b="b"/>
              <a:pathLst>
                <a:path w="4966" h="5775" extrusionOk="0">
                  <a:moveTo>
                    <a:pt x="0" y="0"/>
                  </a:moveTo>
                  <a:cubicBezTo>
                    <a:pt x="143" y="60"/>
                    <a:pt x="1072" y="488"/>
                    <a:pt x="2477" y="2131"/>
                  </a:cubicBezTo>
                  <a:cubicBezTo>
                    <a:pt x="3960" y="3876"/>
                    <a:pt x="4166" y="5775"/>
                    <a:pt x="4167" y="5775"/>
                  </a:cubicBezTo>
                  <a:cubicBezTo>
                    <a:pt x="4167" y="5775"/>
                    <a:pt x="4167" y="5775"/>
                    <a:pt x="4167" y="5775"/>
                  </a:cubicBezTo>
                  <a:cubicBezTo>
                    <a:pt x="4251" y="5298"/>
                    <a:pt x="4965" y="4072"/>
                    <a:pt x="4965" y="4072"/>
                  </a:cubicBezTo>
                  <a:cubicBezTo>
                    <a:pt x="4632" y="3322"/>
                    <a:pt x="3060" y="95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0"/>
            <p:cNvSpPr/>
            <p:nvPr/>
          </p:nvSpPr>
          <p:spPr>
            <a:xfrm>
              <a:off x="3678582" y="87304"/>
              <a:ext cx="76806" cy="63626"/>
            </a:xfrm>
            <a:custGeom>
              <a:avLst/>
              <a:gdLst/>
              <a:ahLst/>
              <a:cxnLst/>
              <a:rect l="l" t="t" r="r" b="b"/>
              <a:pathLst>
                <a:path w="2430" h="2013" extrusionOk="0">
                  <a:moveTo>
                    <a:pt x="726" y="1"/>
                  </a:moveTo>
                  <a:cubicBezTo>
                    <a:pt x="0" y="775"/>
                    <a:pt x="238" y="2013"/>
                    <a:pt x="238" y="2013"/>
                  </a:cubicBezTo>
                  <a:cubicBezTo>
                    <a:pt x="679" y="1239"/>
                    <a:pt x="2429" y="608"/>
                    <a:pt x="2429" y="608"/>
                  </a:cubicBezTo>
                  <a:lnTo>
                    <a:pt x="2429" y="608"/>
                  </a:lnTo>
                  <a:cubicBezTo>
                    <a:pt x="2359" y="622"/>
                    <a:pt x="2286" y="631"/>
                    <a:pt x="2207" y="631"/>
                  </a:cubicBezTo>
                  <a:cubicBezTo>
                    <a:pt x="2019" y="631"/>
                    <a:pt x="1792" y="580"/>
                    <a:pt x="1465" y="429"/>
                  </a:cubicBezTo>
                  <a:cubicBezTo>
                    <a:pt x="1238" y="346"/>
                    <a:pt x="1000" y="191"/>
                    <a:pt x="726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30"/>
          <p:cNvGrpSpPr/>
          <p:nvPr/>
        </p:nvGrpSpPr>
        <p:grpSpPr>
          <a:xfrm flipH="1">
            <a:off x="-805273" y="1694463"/>
            <a:ext cx="1525283" cy="288260"/>
            <a:chOff x="5728424" y="1317563"/>
            <a:chExt cx="1525283" cy="288260"/>
          </a:xfrm>
        </p:grpSpPr>
        <p:sp>
          <p:nvSpPr>
            <p:cNvPr id="1260" name="Google Shape;1260;p30"/>
            <p:cNvSpPr/>
            <p:nvPr/>
          </p:nvSpPr>
          <p:spPr>
            <a:xfrm>
              <a:off x="5728424" y="1317563"/>
              <a:ext cx="1525283" cy="288260"/>
            </a:xfrm>
            <a:custGeom>
              <a:avLst/>
              <a:gdLst/>
              <a:ahLst/>
              <a:cxnLst/>
              <a:rect l="l" t="t" r="r" b="b"/>
              <a:pathLst>
                <a:path w="48257" h="9120" extrusionOk="0">
                  <a:moveTo>
                    <a:pt x="27701" y="1"/>
                  </a:moveTo>
                  <a:cubicBezTo>
                    <a:pt x="25567" y="1"/>
                    <a:pt x="24761" y="2835"/>
                    <a:pt x="23873" y="3523"/>
                  </a:cubicBezTo>
                  <a:cubicBezTo>
                    <a:pt x="23021" y="4194"/>
                    <a:pt x="19138" y="5187"/>
                    <a:pt x="17514" y="5187"/>
                  </a:cubicBezTo>
                  <a:cubicBezTo>
                    <a:pt x="17320" y="5187"/>
                    <a:pt x="17159" y="5173"/>
                    <a:pt x="17038" y="5143"/>
                  </a:cubicBezTo>
                  <a:cubicBezTo>
                    <a:pt x="17038" y="5143"/>
                    <a:pt x="16171" y="3668"/>
                    <a:pt x="13608" y="3668"/>
                  </a:cubicBezTo>
                  <a:cubicBezTo>
                    <a:pt x="13485" y="3668"/>
                    <a:pt x="13359" y="3671"/>
                    <a:pt x="13228" y="3678"/>
                  </a:cubicBezTo>
                  <a:cubicBezTo>
                    <a:pt x="10371" y="3809"/>
                    <a:pt x="8811" y="6798"/>
                    <a:pt x="6966" y="7155"/>
                  </a:cubicBezTo>
                  <a:cubicBezTo>
                    <a:pt x="5120" y="7512"/>
                    <a:pt x="1132" y="7512"/>
                    <a:pt x="560" y="8322"/>
                  </a:cubicBezTo>
                  <a:cubicBezTo>
                    <a:pt x="1" y="9119"/>
                    <a:pt x="3989" y="8929"/>
                    <a:pt x="6823" y="9000"/>
                  </a:cubicBezTo>
                  <a:cubicBezTo>
                    <a:pt x="6923" y="9003"/>
                    <a:pt x="7026" y="9004"/>
                    <a:pt x="7130" y="9004"/>
                  </a:cubicBezTo>
                  <a:cubicBezTo>
                    <a:pt x="9680" y="9004"/>
                    <a:pt x="13322" y="8284"/>
                    <a:pt x="17180" y="8284"/>
                  </a:cubicBezTo>
                  <a:cubicBezTo>
                    <a:pt x="17665" y="8284"/>
                    <a:pt x="18155" y="8296"/>
                    <a:pt x="18646" y="8322"/>
                  </a:cubicBezTo>
                  <a:cubicBezTo>
                    <a:pt x="22913" y="8544"/>
                    <a:pt x="26805" y="9007"/>
                    <a:pt x="30077" y="9007"/>
                  </a:cubicBezTo>
                  <a:cubicBezTo>
                    <a:pt x="30302" y="9007"/>
                    <a:pt x="30524" y="9005"/>
                    <a:pt x="30742" y="9000"/>
                  </a:cubicBezTo>
                  <a:cubicBezTo>
                    <a:pt x="34160" y="8929"/>
                    <a:pt x="37148" y="8357"/>
                    <a:pt x="39708" y="8322"/>
                  </a:cubicBezTo>
                  <a:cubicBezTo>
                    <a:pt x="41058" y="8296"/>
                    <a:pt x="42448" y="8281"/>
                    <a:pt x="43565" y="8281"/>
                  </a:cubicBezTo>
                  <a:cubicBezTo>
                    <a:pt x="44566" y="8281"/>
                    <a:pt x="45347" y="8293"/>
                    <a:pt x="45685" y="8322"/>
                  </a:cubicBezTo>
                  <a:cubicBezTo>
                    <a:pt x="45726" y="8325"/>
                    <a:pt x="45767" y="8326"/>
                    <a:pt x="45808" y="8326"/>
                  </a:cubicBezTo>
                  <a:cubicBezTo>
                    <a:pt x="47075" y="8326"/>
                    <a:pt x="48256" y="6950"/>
                    <a:pt x="45685" y="6893"/>
                  </a:cubicBezTo>
                  <a:cubicBezTo>
                    <a:pt x="43042" y="6833"/>
                    <a:pt x="43042" y="4297"/>
                    <a:pt x="38398" y="3523"/>
                  </a:cubicBezTo>
                  <a:cubicBezTo>
                    <a:pt x="37752" y="3416"/>
                    <a:pt x="37206" y="3369"/>
                    <a:pt x="36746" y="3369"/>
                  </a:cubicBezTo>
                  <a:cubicBezTo>
                    <a:pt x="33897" y="3369"/>
                    <a:pt x="34302" y="5143"/>
                    <a:pt x="34302" y="5143"/>
                  </a:cubicBezTo>
                  <a:cubicBezTo>
                    <a:pt x="33350" y="2202"/>
                    <a:pt x="30707" y="499"/>
                    <a:pt x="28183" y="47"/>
                  </a:cubicBezTo>
                  <a:cubicBezTo>
                    <a:pt x="28015" y="16"/>
                    <a:pt x="27855" y="1"/>
                    <a:pt x="27701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0"/>
            <p:cNvSpPr/>
            <p:nvPr/>
          </p:nvSpPr>
          <p:spPr>
            <a:xfrm>
              <a:off x="6810001" y="1437956"/>
              <a:ext cx="32018" cy="78671"/>
            </a:xfrm>
            <a:custGeom>
              <a:avLst/>
              <a:gdLst/>
              <a:ahLst/>
              <a:cxnLst/>
              <a:rect l="l" t="t" r="r" b="b"/>
              <a:pathLst>
                <a:path w="1013" h="2489" extrusionOk="0">
                  <a:moveTo>
                    <a:pt x="679" y="0"/>
                  </a:moveTo>
                  <a:cubicBezTo>
                    <a:pt x="0" y="464"/>
                    <a:pt x="60" y="1155"/>
                    <a:pt x="83" y="1310"/>
                  </a:cubicBezTo>
                  <a:lnTo>
                    <a:pt x="83" y="1334"/>
                  </a:lnTo>
                  <a:lnTo>
                    <a:pt x="679" y="2489"/>
                  </a:lnTo>
                  <a:cubicBezTo>
                    <a:pt x="679" y="2489"/>
                    <a:pt x="1012" y="595"/>
                    <a:pt x="679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0"/>
            <p:cNvSpPr/>
            <p:nvPr/>
          </p:nvSpPr>
          <p:spPr>
            <a:xfrm>
              <a:off x="6205223" y="1459385"/>
              <a:ext cx="61382" cy="35432"/>
            </a:xfrm>
            <a:custGeom>
              <a:avLst/>
              <a:gdLst/>
              <a:ahLst/>
              <a:cxnLst/>
              <a:rect l="l" t="t" r="r" b="b"/>
              <a:pathLst>
                <a:path w="1942" h="1121" extrusionOk="0">
                  <a:moveTo>
                    <a:pt x="1310" y="1"/>
                  </a:moveTo>
                  <a:cubicBezTo>
                    <a:pt x="668" y="376"/>
                    <a:pt x="140" y="992"/>
                    <a:pt x="24" y="1103"/>
                  </a:cubicBezTo>
                  <a:lnTo>
                    <a:pt x="24" y="1103"/>
                  </a:lnTo>
                  <a:cubicBezTo>
                    <a:pt x="523" y="748"/>
                    <a:pt x="1941" y="644"/>
                    <a:pt x="1941" y="644"/>
                  </a:cubicBezTo>
                  <a:cubicBezTo>
                    <a:pt x="1941" y="644"/>
                    <a:pt x="1763" y="346"/>
                    <a:pt x="1310" y="1"/>
                  </a:cubicBezTo>
                  <a:close/>
                  <a:moveTo>
                    <a:pt x="24" y="1103"/>
                  </a:moveTo>
                  <a:lnTo>
                    <a:pt x="24" y="1103"/>
                  </a:lnTo>
                  <a:cubicBezTo>
                    <a:pt x="16" y="1108"/>
                    <a:pt x="8" y="1114"/>
                    <a:pt x="1" y="1120"/>
                  </a:cubicBezTo>
                  <a:cubicBezTo>
                    <a:pt x="1" y="1120"/>
                    <a:pt x="1" y="1120"/>
                    <a:pt x="1" y="1120"/>
                  </a:cubicBezTo>
                  <a:cubicBezTo>
                    <a:pt x="4" y="1120"/>
                    <a:pt x="12" y="1114"/>
                    <a:pt x="24" y="1103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30"/>
          <p:cNvGrpSpPr/>
          <p:nvPr/>
        </p:nvGrpSpPr>
        <p:grpSpPr>
          <a:xfrm flipH="1">
            <a:off x="1" y="137661"/>
            <a:ext cx="1335607" cy="236171"/>
            <a:chOff x="4676589" y="2430874"/>
            <a:chExt cx="1335607" cy="236171"/>
          </a:xfrm>
        </p:grpSpPr>
        <p:sp>
          <p:nvSpPr>
            <p:cNvPr id="1264" name="Google Shape;1264;p30"/>
            <p:cNvSpPr/>
            <p:nvPr/>
          </p:nvSpPr>
          <p:spPr>
            <a:xfrm>
              <a:off x="4676589" y="2430874"/>
              <a:ext cx="1335607" cy="236171"/>
            </a:xfrm>
            <a:custGeom>
              <a:avLst/>
              <a:gdLst/>
              <a:ahLst/>
              <a:cxnLst/>
              <a:rect l="l" t="t" r="r" b="b"/>
              <a:pathLst>
                <a:path w="42256" h="7472" extrusionOk="0">
                  <a:moveTo>
                    <a:pt x="23068" y="1"/>
                  </a:moveTo>
                  <a:cubicBezTo>
                    <a:pt x="22925" y="1"/>
                    <a:pt x="22781" y="7"/>
                    <a:pt x="22634" y="19"/>
                  </a:cubicBezTo>
                  <a:cubicBezTo>
                    <a:pt x="19729" y="257"/>
                    <a:pt x="17872" y="3733"/>
                    <a:pt x="17872" y="3733"/>
                  </a:cubicBezTo>
                  <a:cubicBezTo>
                    <a:pt x="17540" y="2978"/>
                    <a:pt x="15645" y="207"/>
                    <a:pt x="11837" y="207"/>
                  </a:cubicBezTo>
                  <a:cubicBezTo>
                    <a:pt x="11684" y="207"/>
                    <a:pt x="11529" y="212"/>
                    <a:pt x="11371" y="221"/>
                  </a:cubicBezTo>
                  <a:cubicBezTo>
                    <a:pt x="8918" y="364"/>
                    <a:pt x="5680" y="4007"/>
                    <a:pt x="4727" y="4781"/>
                  </a:cubicBezTo>
                  <a:cubicBezTo>
                    <a:pt x="3775" y="5555"/>
                    <a:pt x="3001" y="5781"/>
                    <a:pt x="1834" y="5853"/>
                  </a:cubicBezTo>
                  <a:cubicBezTo>
                    <a:pt x="655" y="5924"/>
                    <a:pt x="1" y="6769"/>
                    <a:pt x="84" y="7055"/>
                  </a:cubicBezTo>
                  <a:cubicBezTo>
                    <a:pt x="153" y="7263"/>
                    <a:pt x="906" y="7377"/>
                    <a:pt x="1868" y="7377"/>
                  </a:cubicBezTo>
                  <a:cubicBezTo>
                    <a:pt x="2225" y="7377"/>
                    <a:pt x="2611" y="7361"/>
                    <a:pt x="3001" y="7329"/>
                  </a:cubicBezTo>
                  <a:cubicBezTo>
                    <a:pt x="4454" y="7186"/>
                    <a:pt x="5358" y="7222"/>
                    <a:pt x="6120" y="6805"/>
                  </a:cubicBezTo>
                  <a:cubicBezTo>
                    <a:pt x="6323" y="6692"/>
                    <a:pt x="6515" y="6647"/>
                    <a:pt x="6719" y="6647"/>
                  </a:cubicBezTo>
                  <a:cubicBezTo>
                    <a:pt x="7268" y="6647"/>
                    <a:pt x="7907" y="6979"/>
                    <a:pt x="9097" y="7222"/>
                  </a:cubicBezTo>
                  <a:cubicBezTo>
                    <a:pt x="9575" y="7317"/>
                    <a:pt x="10319" y="7346"/>
                    <a:pt x="11259" y="7346"/>
                  </a:cubicBezTo>
                  <a:cubicBezTo>
                    <a:pt x="12808" y="7346"/>
                    <a:pt x="14890" y="7266"/>
                    <a:pt x="17197" y="7266"/>
                  </a:cubicBezTo>
                  <a:cubicBezTo>
                    <a:pt x="18231" y="7266"/>
                    <a:pt x="19311" y="7282"/>
                    <a:pt x="20408" y="7329"/>
                  </a:cubicBezTo>
                  <a:cubicBezTo>
                    <a:pt x="21249" y="7363"/>
                    <a:pt x="21973" y="7376"/>
                    <a:pt x="22609" y="7376"/>
                  </a:cubicBezTo>
                  <a:cubicBezTo>
                    <a:pt x="24817" y="7376"/>
                    <a:pt x="25945" y="7217"/>
                    <a:pt x="27100" y="7217"/>
                  </a:cubicBezTo>
                  <a:cubicBezTo>
                    <a:pt x="27594" y="7217"/>
                    <a:pt x="28092" y="7246"/>
                    <a:pt x="28683" y="7329"/>
                  </a:cubicBezTo>
                  <a:cubicBezTo>
                    <a:pt x="29469" y="7436"/>
                    <a:pt x="30482" y="7472"/>
                    <a:pt x="31484" y="7472"/>
                  </a:cubicBezTo>
                  <a:cubicBezTo>
                    <a:pt x="33488" y="7472"/>
                    <a:pt x="35445" y="7329"/>
                    <a:pt x="35445" y="7329"/>
                  </a:cubicBezTo>
                  <a:cubicBezTo>
                    <a:pt x="35445" y="7329"/>
                    <a:pt x="39351" y="7341"/>
                    <a:pt x="40803" y="7341"/>
                  </a:cubicBezTo>
                  <a:cubicBezTo>
                    <a:pt x="42256" y="7317"/>
                    <a:pt x="41256" y="6115"/>
                    <a:pt x="39470" y="5864"/>
                  </a:cubicBezTo>
                  <a:cubicBezTo>
                    <a:pt x="37684" y="5614"/>
                    <a:pt x="35445" y="4483"/>
                    <a:pt x="35445" y="4483"/>
                  </a:cubicBezTo>
                  <a:cubicBezTo>
                    <a:pt x="35445" y="4483"/>
                    <a:pt x="33660" y="2888"/>
                    <a:pt x="31552" y="2507"/>
                  </a:cubicBezTo>
                  <a:cubicBezTo>
                    <a:pt x="31144" y="2431"/>
                    <a:pt x="30826" y="2403"/>
                    <a:pt x="30572" y="2403"/>
                  </a:cubicBezTo>
                  <a:cubicBezTo>
                    <a:pt x="29810" y="2403"/>
                    <a:pt x="29619" y="2659"/>
                    <a:pt x="29250" y="2659"/>
                  </a:cubicBezTo>
                  <a:cubicBezTo>
                    <a:pt x="29104" y="2659"/>
                    <a:pt x="28931" y="2619"/>
                    <a:pt x="28683" y="2507"/>
                  </a:cubicBezTo>
                  <a:cubicBezTo>
                    <a:pt x="27643" y="2032"/>
                    <a:pt x="25744" y="1"/>
                    <a:pt x="23068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0"/>
            <p:cNvSpPr/>
            <p:nvPr/>
          </p:nvSpPr>
          <p:spPr>
            <a:xfrm>
              <a:off x="5118778" y="2448005"/>
              <a:ext cx="122700" cy="143024"/>
            </a:xfrm>
            <a:custGeom>
              <a:avLst/>
              <a:gdLst/>
              <a:ahLst/>
              <a:cxnLst/>
              <a:rect l="l" t="t" r="r" b="b"/>
              <a:pathLst>
                <a:path w="3882" h="4525" extrusionOk="0">
                  <a:moveTo>
                    <a:pt x="0" y="0"/>
                  </a:moveTo>
                  <a:lnTo>
                    <a:pt x="0" y="0"/>
                  </a:lnTo>
                  <a:cubicBezTo>
                    <a:pt x="108" y="36"/>
                    <a:pt x="834" y="381"/>
                    <a:pt x="1929" y="1667"/>
                  </a:cubicBezTo>
                  <a:cubicBezTo>
                    <a:pt x="3108" y="3036"/>
                    <a:pt x="3275" y="4525"/>
                    <a:pt x="3275" y="4525"/>
                  </a:cubicBezTo>
                  <a:cubicBezTo>
                    <a:pt x="3334" y="4144"/>
                    <a:pt x="3882" y="3191"/>
                    <a:pt x="3882" y="3191"/>
                  </a:cubicBezTo>
                  <a:cubicBezTo>
                    <a:pt x="3632" y="2584"/>
                    <a:pt x="2382" y="7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0"/>
            <p:cNvSpPr/>
            <p:nvPr/>
          </p:nvSpPr>
          <p:spPr>
            <a:xfrm>
              <a:off x="5547407" y="2499177"/>
              <a:ext cx="59485" cy="49719"/>
            </a:xfrm>
            <a:custGeom>
              <a:avLst/>
              <a:gdLst/>
              <a:ahLst/>
              <a:cxnLst/>
              <a:rect l="l" t="t" r="r" b="b"/>
              <a:pathLst>
                <a:path w="1882" h="1573" extrusionOk="0">
                  <a:moveTo>
                    <a:pt x="548" y="1"/>
                  </a:moveTo>
                  <a:cubicBezTo>
                    <a:pt x="1" y="608"/>
                    <a:pt x="179" y="1572"/>
                    <a:pt x="179" y="1572"/>
                  </a:cubicBezTo>
                  <a:cubicBezTo>
                    <a:pt x="501" y="965"/>
                    <a:pt x="1882" y="477"/>
                    <a:pt x="1882" y="477"/>
                  </a:cubicBezTo>
                  <a:lnTo>
                    <a:pt x="1882" y="477"/>
                  </a:lnTo>
                  <a:cubicBezTo>
                    <a:pt x="1825" y="491"/>
                    <a:pt x="1768" y="499"/>
                    <a:pt x="1705" y="499"/>
                  </a:cubicBezTo>
                  <a:cubicBezTo>
                    <a:pt x="1558" y="499"/>
                    <a:pt x="1383" y="455"/>
                    <a:pt x="1132" y="346"/>
                  </a:cubicBezTo>
                  <a:cubicBezTo>
                    <a:pt x="965" y="263"/>
                    <a:pt x="775" y="144"/>
                    <a:pt x="548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30"/>
          <p:cNvGrpSpPr/>
          <p:nvPr/>
        </p:nvGrpSpPr>
        <p:grpSpPr>
          <a:xfrm flipH="1">
            <a:off x="8980807" y="2303674"/>
            <a:ext cx="875576" cy="155128"/>
            <a:chOff x="1844747" y="1949397"/>
            <a:chExt cx="1704782" cy="302041"/>
          </a:xfrm>
        </p:grpSpPr>
        <p:sp>
          <p:nvSpPr>
            <p:cNvPr id="1268" name="Google Shape;1268;p30"/>
            <p:cNvSpPr/>
            <p:nvPr/>
          </p:nvSpPr>
          <p:spPr>
            <a:xfrm>
              <a:off x="1844747" y="1949397"/>
              <a:ext cx="1704782" cy="302041"/>
            </a:xfrm>
            <a:custGeom>
              <a:avLst/>
              <a:gdLst/>
              <a:ahLst/>
              <a:cxnLst/>
              <a:rect l="l" t="t" r="r" b="b"/>
              <a:pathLst>
                <a:path w="53936" h="9556" extrusionOk="0">
                  <a:moveTo>
                    <a:pt x="24490" y="0"/>
                  </a:moveTo>
                  <a:cubicBezTo>
                    <a:pt x="21072" y="0"/>
                    <a:pt x="18646" y="2604"/>
                    <a:pt x="17336" y="3214"/>
                  </a:cubicBezTo>
                  <a:cubicBezTo>
                    <a:pt x="17015" y="3359"/>
                    <a:pt x="16791" y="3411"/>
                    <a:pt x="16603" y="3411"/>
                  </a:cubicBezTo>
                  <a:cubicBezTo>
                    <a:pt x="16130" y="3411"/>
                    <a:pt x="15884" y="3083"/>
                    <a:pt x="14905" y="3083"/>
                  </a:cubicBezTo>
                  <a:cubicBezTo>
                    <a:pt x="14580" y="3083"/>
                    <a:pt x="14176" y="3119"/>
                    <a:pt x="13657" y="3214"/>
                  </a:cubicBezTo>
                  <a:cubicBezTo>
                    <a:pt x="10954" y="3702"/>
                    <a:pt x="8680" y="5727"/>
                    <a:pt x="8680" y="5727"/>
                  </a:cubicBezTo>
                  <a:cubicBezTo>
                    <a:pt x="8680" y="5727"/>
                    <a:pt x="5834" y="7167"/>
                    <a:pt x="3560" y="7489"/>
                  </a:cubicBezTo>
                  <a:cubicBezTo>
                    <a:pt x="1274" y="7822"/>
                    <a:pt x="0" y="9358"/>
                    <a:pt x="1846" y="9370"/>
                  </a:cubicBezTo>
                  <a:cubicBezTo>
                    <a:pt x="2461" y="9382"/>
                    <a:pt x="3425" y="9386"/>
                    <a:pt x="4438" y="9386"/>
                  </a:cubicBezTo>
                  <a:cubicBezTo>
                    <a:pt x="6462" y="9386"/>
                    <a:pt x="8680" y="9370"/>
                    <a:pt x="8680" y="9370"/>
                  </a:cubicBezTo>
                  <a:cubicBezTo>
                    <a:pt x="8680" y="9370"/>
                    <a:pt x="11177" y="9555"/>
                    <a:pt x="13739" y="9555"/>
                  </a:cubicBezTo>
                  <a:cubicBezTo>
                    <a:pt x="15019" y="9555"/>
                    <a:pt x="16316" y="9509"/>
                    <a:pt x="17324" y="9370"/>
                  </a:cubicBezTo>
                  <a:cubicBezTo>
                    <a:pt x="18058" y="9268"/>
                    <a:pt x="18681" y="9232"/>
                    <a:pt x="19297" y="9232"/>
                  </a:cubicBezTo>
                  <a:cubicBezTo>
                    <a:pt x="20765" y="9232"/>
                    <a:pt x="22188" y="9436"/>
                    <a:pt x="24970" y="9436"/>
                  </a:cubicBezTo>
                  <a:cubicBezTo>
                    <a:pt x="25806" y="9436"/>
                    <a:pt x="26765" y="9418"/>
                    <a:pt x="27884" y="9370"/>
                  </a:cubicBezTo>
                  <a:cubicBezTo>
                    <a:pt x="29231" y="9315"/>
                    <a:pt x="30557" y="9296"/>
                    <a:pt x="31832" y="9296"/>
                  </a:cubicBezTo>
                  <a:cubicBezTo>
                    <a:pt x="34821" y="9296"/>
                    <a:pt x="37526" y="9401"/>
                    <a:pt x="39536" y="9401"/>
                  </a:cubicBezTo>
                  <a:cubicBezTo>
                    <a:pt x="40750" y="9401"/>
                    <a:pt x="41711" y="9363"/>
                    <a:pt x="42327" y="9239"/>
                  </a:cubicBezTo>
                  <a:cubicBezTo>
                    <a:pt x="43837" y="8935"/>
                    <a:pt x="44657" y="8511"/>
                    <a:pt x="45365" y="8511"/>
                  </a:cubicBezTo>
                  <a:cubicBezTo>
                    <a:pt x="45628" y="8511"/>
                    <a:pt x="45875" y="8570"/>
                    <a:pt x="46137" y="8715"/>
                  </a:cubicBezTo>
                  <a:cubicBezTo>
                    <a:pt x="47101" y="9251"/>
                    <a:pt x="48268" y="9203"/>
                    <a:pt x="50113" y="9370"/>
                  </a:cubicBezTo>
                  <a:cubicBezTo>
                    <a:pt x="50611" y="9415"/>
                    <a:pt x="51105" y="9437"/>
                    <a:pt x="51562" y="9437"/>
                  </a:cubicBezTo>
                  <a:cubicBezTo>
                    <a:pt x="52781" y="9437"/>
                    <a:pt x="53742" y="9284"/>
                    <a:pt x="53828" y="9025"/>
                  </a:cubicBezTo>
                  <a:cubicBezTo>
                    <a:pt x="53935" y="8667"/>
                    <a:pt x="53102" y="7584"/>
                    <a:pt x="51602" y="7501"/>
                  </a:cubicBezTo>
                  <a:cubicBezTo>
                    <a:pt x="50090" y="7405"/>
                    <a:pt x="49101" y="7108"/>
                    <a:pt x="47887" y="6108"/>
                  </a:cubicBezTo>
                  <a:cubicBezTo>
                    <a:pt x="46684" y="5119"/>
                    <a:pt x="42553" y="476"/>
                    <a:pt x="39422" y="285"/>
                  </a:cubicBezTo>
                  <a:cubicBezTo>
                    <a:pt x="39223" y="274"/>
                    <a:pt x="39028" y="269"/>
                    <a:pt x="38837" y="269"/>
                  </a:cubicBezTo>
                  <a:cubicBezTo>
                    <a:pt x="33965" y="269"/>
                    <a:pt x="31535" y="3800"/>
                    <a:pt x="31123" y="4774"/>
                  </a:cubicBezTo>
                  <a:cubicBezTo>
                    <a:pt x="31123" y="4774"/>
                    <a:pt x="28754" y="333"/>
                    <a:pt x="25051" y="23"/>
                  </a:cubicBezTo>
                  <a:cubicBezTo>
                    <a:pt x="24861" y="8"/>
                    <a:pt x="24674" y="0"/>
                    <a:pt x="24490" y="0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0"/>
            <p:cNvSpPr/>
            <p:nvPr/>
          </p:nvSpPr>
          <p:spPr>
            <a:xfrm>
              <a:off x="2828435" y="1971206"/>
              <a:ext cx="156584" cy="182533"/>
            </a:xfrm>
            <a:custGeom>
              <a:avLst/>
              <a:gdLst/>
              <a:ahLst/>
              <a:cxnLst/>
              <a:rect l="l" t="t" r="r" b="b"/>
              <a:pathLst>
                <a:path w="4954" h="5775" extrusionOk="0">
                  <a:moveTo>
                    <a:pt x="4954" y="0"/>
                  </a:moveTo>
                  <a:lnTo>
                    <a:pt x="4954" y="0"/>
                  </a:lnTo>
                  <a:cubicBezTo>
                    <a:pt x="1906" y="953"/>
                    <a:pt x="322" y="3322"/>
                    <a:pt x="1" y="4084"/>
                  </a:cubicBezTo>
                  <a:cubicBezTo>
                    <a:pt x="1" y="4084"/>
                    <a:pt x="712" y="5293"/>
                    <a:pt x="786" y="5772"/>
                  </a:cubicBezTo>
                  <a:lnTo>
                    <a:pt x="786" y="5772"/>
                  </a:lnTo>
                  <a:cubicBezTo>
                    <a:pt x="785" y="5686"/>
                    <a:pt x="1012" y="3852"/>
                    <a:pt x="2477" y="2131"/>
                  </a:cubicBezTo>
                  <a:cubicBezTo>
                    <a:pt x="3882" y="500"/>
                    <a:pt x="4823" y="60"/>
                    <a:pt x="4954" y="0"/>
                  </a:cubicBezTo>
                  <a:close/>
                  <a:moveTo>
                    <a:pt x="786" y="5772"/>
                  </a:moveTo>
                  <a:lnTo>
                    <a:pt x="786" y="5772"/>
                  </a:lnTo>
                  <a:cubicBezTo>
                    <a:pt x="786" y="5774"/>
                    <a:pt x="787" y="5775"/>
                    <a:pt x="787" y="5775"/>
                  </a:cubicBezTo>
                  <a:cubicBezTo>
                    <a:pt x="787" y="5774"/>
                    <a:pt x="786" y="5773"/>
                    <a:pt x="786" y="5772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2361814" y="2037044"/>
              <a:ext cx="76427" cy="63626"/>
            </a:xfrm>
            <a:custGeom>
              <a:avLst/>
              <a:gdLst/>
              <a:ahLst/>
              <a:cxnLst/>
              <a:rect l="l" t="t" r="r" b="b"/>
              <a:pathLst>
                <a:path w="2418" h="2013" extrusionOk="0">
                  <a:moveTo>
                    <a:pt x="1703" y="1"/>
                  </a:moveTo>
                  <a:cubicBezTo>
                    <a:pt x="1429" y="203"/>
                    <a:pt x="1191" y="346"/>
                    <a:pt x="965" y="441"/>
                  </a:cubicBezTo>
                  <a:cubicBezTo>
                    <a:pt x="625" y="590"/>
                    <a:pt x="393" y="636"/>
                    <a:pt x="200" y="636"/>
                  </a:cubicBezTo>
                  <a:cubicBezTo>
                    <a:pt x="129" y="636"/>
                    <a:pt x="64" y="629"/>
                    <a:pt x="0" y="620"/>
                  </a:cubicBezTo>
                  <a:lnTo>
                    <a:pt x="0" y="620"/>
                  </a:lnTo>
                  <a:cubicBezTo>
                    <a:pt x="0" y="620"/>
                    <a:pt x="1750" y="1239"/>
                    <a:pt x="2179" y="2013"/>
                  </a:cubicBezTo>
                  <a:cubicBezTo>
                    <a:pt x="2179" y="2013"/>
                    <a:pt x="2417" y="775"/>
                    <a:pt x="1703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31"/>
          <p:cNvSpPr/>
          <p:nvPr/>
        </p:nvSpPr>
        <p:spPr>
          <a:xfrm rot="44700">
            <a:off x="-742171" y="4002741"/>
            <a:ext cx="10644909" cy="2044659"/>
          </a:xfrm>
          <a:custGeom>
            <a:avLst/>
            <a:gdLst/>
            <a:ahLst/>
            <a:cxnLst/>
            <a:rect l="l" t="t" r="r" b="b"/>
            <a:pathLst>
              <a:path w="91359" h="23371" extrusionOk="0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E4DB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3" name="Google Shape;1273;p31"/>
          <p:cNvGrpSpPr/>
          <p:nvPr/>
        </p:nvGrpSpPr>
        <p:grpSpPr>
          <a:xfrm>
            <a:off x="-337865" y="4574980"/>
            <a:ext cx="10031109" cy="1376952"/>
            <a:chOff x="-337900" y="4098111"/>
            <a:chExt cx="9819980" cy="1220486"/>
          </a:xfrm>
        </p:grpSpPr>
        <p:grpSp>
          <p:nvGrpSpPr>
            <p:cNvPr id="1274" name="Google Shape;1274;p31"/>
            <p:cNvGrpSpPr/>
            <p:nvPr/>
          </p:nvGrpSpPr>
          <p:grpSpPr>
            <a:xfrm>
              <a:off x="-337900" y="4098111"/>
              <a:ext cx="9819980" cy="1220486"/>
              <a:chOff x="-337900" y="4098111"/>
              <a:chExt cx="9819980" cy="1220486"/>
            </a:xfrm>
          </p:grpSpPr>
          <p:sp>
            <p:nvSpPr>
              <p:cNvPr id="1275" name="Google Shape;1275;p31"/>
              <p:cNvSpPr/>
              <p:nvPr/>
            </p:nvSpPr>
            <p:spPr>
              <a:xfrm>
                <a:off x="-337900" y="4098111"/>
                <a:ext cx="9819980" cy="291642"/>
              </a:xfrm>
              <a:custGeom>
                <a:avLst/>
                <a:gdLst/>
                <a:ahLst/>
                <a:cxnLst/>
                <a:rect l="l" t="t" r="r" b="b"/>
                <a:pathLst>
                  <a:path w="301134" h="9227" extrusionOk="0">
                    <a:moveTo>
                      <a:pt x="221926" y="1"/>
                    </a:moveTo>
                    <a:cubicBezTo>
                      <a:pt x="216514" y="1"/>
                      <a:pt x="208045" y="890"/>
                      <a:pt x="198311" y="1416"/>
                    </a:cubicBezTo>
                    <a:cubicBezTo>
                      <a:pt x="184428" y="2142"/>
                      <a:pt x="180368" y="2773"/>
                      <a:pt x="163997" y="3428"/>
                    </a:cubicBezTo>
                    <a:cubicBezTo>
                      <a:pt x="161772" y="3517"/>
                      <a:pt x="159382" y="3555"/>
                      <a:pt x="156887" y="3555"/>
                    </a:cubicBezTo>
                    <a:cubicBezTo>
                      <a:pt x="142909" y="3555"/>
                      <a:pt x="125644" y="2369"/>
                      <a:pt x="115720" y="2369"/>
                    </a:cubicBezTo>
                    <a:cubicBezTo>
                      <a:pt x="114382" y="2369"/>
                      <a:pt x="113178" y="2391"/>
                      <a:pt x="112133" y="2440"/>
                    </a:cubicBezTo>
                    <a:cubicBezTo>
                      <a:pt x="101953" y="2916"/>
                      <a:pt x="100429" y="3404"/>
                      <a:pt x="93929" y="4095"/>
                    </a:cubicBezTo>
                    <a:cubicBezTo>
                      <a:pt x="91274" y="4372"/>
                      <a:pt x="89004" y="4470"/>
                      <a:pt x="86617" y="4470"/>
                    </a:cubicBezTo>
                    <a:cubicBezTo>
                      <a:pt x="83159" y="4470"/>
                      <a:pt x="79454" y="4264"/>
                      <a:pt x="73974" y="4095"/>
                    </a:cubicBezTo>
                    <a:cubicBezTo>
                      <a:pt x="64699" y="3809"/>
                      <a:pt x="53531" y="1642"/>
                      <a:pt x="43696" y="1309"/>
                    </a:cubicBezTo>
                    <a:cubicBezTo>
                      <a:pt x="36010" y="1039"/>
                      <a:pt x="30361" y="398"/>
                      <a:pt x="23059" y="398"/>
                    </a:cubicBezTo>
                    <a:cubicBezTo>
                      <a:pt x="21017" y="398"/>
                      <a:pt x="18847" y="448"/>
                      <a:pt x="16467" y="570"/>
                    </a:cubicBezTo>
                    <a:cubicBezTo>
                      <a:pt x="5572" y="1106"/>
                      <a:pt x="0" y="2416"/>
                      <a:pt x="0" y="2416"/>
                    </a:cubicBezTo>
                    <a:lnTo>
                      <a:pt x="0" y="9226"/>
                    </a:lnTo>
                    <a:lnTo>
                      <a:pt x="301133" y="9226"/>
                    </a:lnTo>
                    <a:lnTo>
                      <a:pt x="301133" y="2630"/>
                    </a:lnTo>
                    <a:cubicBezTo>
                      <a:pt x="301133" y="2630"/>
                      <a:pt x="289167" y="2452"/>
                      <a:pt x="282738" y="2249"/>
                    </a:cubicBezTo>
                    <a:cubicBezTo>
                      <a:pt x="278863" y="2120"/>
                      <a:pt x="276886" y="1930"/>
                      <a:pt x="273618" y="1930"/>
                    </a:cubicBezTo>
                    <a:cubicBezTo>
                      <a:pt x="271463" y="1930"/>
                      <a:pt x="268748" y="2013"/>
                      <a:pt x="264557" y="2249"/>
                    </a:cubicBezTo>
                    <a:cubicBezTo>
                      <a:pt x="254008" y="2844"/>
                      <a:pt x="255175" y="3261"/>
                      <a:pt x="251270" y="3571"/>
                    </a:cubicBezTo>
                    <a:cubicBezTo>
                      <a:pt x="249976" y="3673"/>
                      <a:pt x="248639" y="3709"/>
                      <a:pt x="247312" y="3709"/>
                    </a:cubicBezTo>
                    <a:cubicBezTo>
                      <a:pt x="244634" y="3709"/>
                      <a:pt x="241997" y="3563"/>
                      <a:pt x="239840" y="3523"/>
                    </a:cubicBezTo>
                    <a:cubicBezTo>
                      <a:pt x="236625" y="3464"/>
                      <a:pt x="230565" y="1975"/>
                      <a:pt x="227040" y="582"/>
                    </a:cubicBezTo>
                    <a:cubicBezTo>
                      <a:pt x="225984" y="162"/>
                      <a:pt x="224233" y="1"/>
                      <a:pt x="221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1"/>
              <p:cNvSpPr/>
              <p:nvPr/>
            </p:nvSpPr>
            <p:spPr>
              <a:xfrm>
                <a:off x="-204376" y="4341179"/>
                <a:ext cx="9557534" cy="977417"/>
              </a:xfrm>
              <a:custGeom>
                <a:avLst/>
                <a:gdLst/>
                <a:ahLst/>
                <a:cxnLst/>
                <a:rect l="l" t="t" r="r" b="b"/>
                <a:pathLst>
                  <a:path w="293086" h="35708" extrusionOk="0">
                    <a:moveTo>
                      <a:pt x="1" y="0"/>
                    </a:moveTo>
                    <a:lnTo>
                      <a:pt x="1" y="35707"/>
                    </a:lnTo>
                    <a:lnTo>
                      <a:pt x="293085" y="35707"/>
                    </a:lnTo>
                    <a:lnTo>
                      <a:pt x="2930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1"/>
              <p:cNvSpPr/>
              <p:nvPr/>
            </p:nvSpPr>
            <p:spPr>
              <a:xfrm>
                <a:off x="-204364" y="4326855"/>
                <a:ext cx="9557534" cy="307130"/>
              </a:xfrm>
              <a:custGeom>
                <a:avLst/>
                <a:gdLst/>
                <a:ahLst/>
                <a:cxnLst/>
                <a:rect l="l" t="t" r="r" b="b"/>
                <a:pathLst>
                  <a:path w="293086" h="9717" extrusionOk="0">
                    <a:moveTo>
                      <a:pt x="1" y="1"/>
                    </a:moveTo>
                    <a:lnTo>
                      <a:pt x="1" y="9192"/>
                    </a:lnTo>
                    <a:cubicBezTo>
                      <a:pt x="1" y="9192"/>
                      <a:pt x="4990" y="8490"/>
                      <a:pt x="11133" y="8192"/>
                    </a:cubicBezTo>
                    <a:cubicBezTo>
                      <a:pt x="15643" y="7966"/>
                      <a:pt x="20939" y="7445"/>
                      <a:pt x="24713" y="7445"/>
                    </a:cubicBezTo>
                    <a:cubicBezTo>
                      <a:pt x="26090" y="7445"/>
                      <a:pt x="27264" y="7514"/>
                      <a:pt x="28124" y="7692"/>
                    </a:cubicBezTo>
                    <a:cubicBezTo>
                      <a:pt x="31350" y="8359"/>
                      <a:pt x="25778" y="8907"/>
                      <a:pt x="29588" y="9192"/>
                    </a:cubicBezTo>
                    <a:cubicBezTo>
                      <a:pt x="30936" y="9298"/>
                      <a:pt x="31535" y="9333"/>
                      <a:pt x="31949" y="9333"/>
                    </a:cubicBezTo>
                    <a:cubicBezTo>
                      <a:pt x="32706" y="9333"/>
                      <a:pt x="32850" y="9216"/>
                      <a:pt x="35827" y="9192"/>
                    </a:cubicBezTo>
                    <a:cubicBezTo>
                      <a:pt x="39576" y="9163"/>
                      <a:pt x="38127" y="8231"/>
                      <a:pt x="41125" y="8231"/>
                    </a:cubicBezTo>
                    <a:cubicBezTo>
                      <a:pt x="41802" y="8231"/>
                      <a:pt x="42705" y="8278"/>
                      <a:pt x="43947" y="8395"/>
                    </a:cubicBezTo>
                    <a:cubicBezTo>
                      <a:pt x="46871" y="8663"/>
                      <a:pt x="47753" y="8692"/>
                      <a:pt x="48150" y="8692"/>
                    </a:cubicBezTo>
                    <a:cubicBezTo>
                      <a:pt x="48258" y="8692"/>
                      <a:pt x="48330" y="8690"/>
                      <a:pt x="48398" y="8690"/>
                    </a:cubicBezTo>
                    <a:cubicBezTo>
                      <a:pt x="48654" y="8690"/>
                      <a:pt x="48847" y="8721"/>
                      <a:pt x="50686" y="9014"/>
                    </a:cubicBezTo>
                    <a:cubicBezTo>
                      <a:pt x="52759" y="9344"/>
                      <a:pt x="52952" y="9426"/>
                      <a:pt x="53635" y="9426"/>
                    </a:cubicBezTo>
                    <a:cubicBezTo>
                      <a:pt x="54305" y="9426"/>
                      <a:pt x="55448" y="9347"/>
                      <a:pt x="59306" y="9347"/>
                    </a:cubicBezTo>
                    <a:cubicBezTo>
                      <a:pt x="64701" y="9347"/>
                      <a:pt x="72410" y="9650"/>
                      <a:pt x="78292" y="9650"/>
                    </a:cubicBezTo>
                    <a:cubicBezTo>
                      <a:pt x="80900" y="9650"/>
                      <a:pt x="83149" y="9591"/>
                      <a:pt x="84678" y="9419"/>
                    </a:cubicBezTo>
                    <a:cubicBezTo>
                      <a:pt x="89199" y="8901"/>
                      <a:pt x="86934" y="8168"/>
                      <a:pt x="93364" y="8168"/>
                    </a:cubicBezTo>
                    <a:cubicBezTo>
                      <a:pt x="94029" y="8168"/>
                      <a:pt x="94787" y="8176"/>
                      <a:pt x="95656" y="8192"/>
                    </a:cubicBezTo>
                    <a:cubicBezTo>
                      <a:pt x="102605" y="8326"/>
                      <a:pt x="97139" y="9428"/>
                      <a:pt x="104252" y="9428"/>
                    </a:cubicBezTo>
                    <a:cubicBezTo>
                      <a:pt x="106609" y="9428"/>
                      <a:pt x="110346" y="9307"/>
                      <a:pt x="116373" y="8990"/>
                    </a:cubicBezTo>
                    <a:cubicBezTo>
                      <a:pt x="128401" y="8351"/>
                      <a:pt x="149530" y="8230"/>
                      <a:pt x="168500" y="8230"/>
                    </a:cubicBezTo>
                    <a:cubicBezTo>
                      <a:pt x="180142" y="8230"/>
                      <a:pt x="190972" y="8275"/>
                      <a:pt x="198384" y="8275"/>
                    </a:cubicBezTo>
                    <a:cubicBezTo>
                      <a:pt x="203197" y="8275"/>
                      <a:pt x="206570" y="8256"/>
                      <a:pt x="207789" y="8192"/>
                    </a:cubicBezTo>
                    <a:cubicBezTo>
                      <a:pt x="210111" y="8076"/>
                      <a:pt x="211626" y="8005"/>
                      <a:pt x="212671" y="8005"/>
                    </a:cubicBezTo>
                    <a:cubicBezTo>
                      <a:pt x="214401" y="8005"/>
                      <a:pt x="214840" y="8199"/>
                      <a:pt x="215516" y="8704"/>
                    </a:cubicBezTo>
                    <a:cubicBezTo>
                      <a:pt x="216031" y="9084"/>
                      <a:pt x="216328" y="9250"/>
                      <a:pt x="217011" y="9250"/>
                    </a:cubicBezTo>
                    <a:cubicBezTo>
                      <a:pt x="217763" y="9250"/>
                      <a:pt x="218983" y="9048"/>
                      <a:pt x="221481" y="8704"/>
                    </a:cubicBezTo>
                    <a:cubicBezTo>
                      <a:pt x="223595" y="8415"/>
                      <a:pt x="224776" y="8323"/>
                      <a:pt x="225888" y="8323"/>
                    </a:cubicBezTo>
                    <a:cubicBezTo>
                      <a:pt x="227294" y="8323"/>
                      <a:pt x="228592" y="8470"/>
                      <a:pt x="231530" y="8550"/>
                    </a:cubicBezTo>
                    <a:cubicBezTo>
                      <a:pt x="236804" y="8704"/>
                      <a:pt x="241031" y="9490"/>
                      <a:pt x="245508" y="9657"/>
                    </a:cubicBezTo>
                    <a:cubicBezTo>
                      <a:pt x="246520" y="9694"/>
                      <a:pt x="247229" y="9716"/>
                      <a:pt x="247801" y="9716"/>
                    </a:cubicBezTo>
                    <a:cubicBezTo>
                      <a:pt x="249761" y="9716"/>
                      <a:pt x="250120" y="9460"/>
                      <a:pt x="255557" y="8704"/>
                    </a:cubicBezTo>
                    <a:cubicBezTo>
                      <a:pt x="261797" y="7849"/>
                      <a:pt x="259039" y="7434"/>
                      <a:pt x="263449" y="7434"/>
                    </a:cubicBezTo>
                    <a:cubicBezTo>
                      <a:pt x="264012" y="7434"/>
                      <a:pt x="264692" y="7441"/>
                      <a:pt x="265522" y="7454"/>
                    </a:cubicBezTo>
                    <a:cubicBezTo>
                      <a:pt x="270199" y="7530"/>
                      <a:pt x="273438" y="7834"/>
                      <a:pt x="275326" y="7834"/>
                    </a:cubicBezTo>
                    <a:cubicBezTo>
                      <a:pt x="276398" y="7834"/>
                      <a:pt x="277034" y="7736"/>
                      <a:pt x="277250" y="7442"/>
                    </a:cubicBezTo>
                    <a:cubicBezTo>
                      <a:pt x="277833" y="6621"/>
                      <a:pt x="278714" y="6275"/>
                      <a:pt x="281358" y="6204"/>
                    </a:cubicBezTo>
                    <a:cubicBezTo>
                      <a:pt x="283989" y="6133"/>
                      <a:pt x="286632" y="4978"/>
                      <a:pt x="288096" y="4906"/>
                    </a:cubicBezTo>
                    <a:cubicBezTo>
                      <a:pt x="288585" y="4886"/>
                      <a:pt x="289302" y="4880"/>
                      <a:pt x="290041" y="4880"/>
                    </a:cubicBezTo>
                    <a:cubicBezTo>
                      <a:pt x="291519" y="4880"/>
                      <a:pt x="293085" y="4906"/>
                      <a:pt x="293085" y="4906"/>
                    </a:cubicBezTo>
                    <a:lnTo>
                      <a:pt x="293085" y="1"/>
                    </a:lnTo>
                    <a:close/>
                  </a:path>
                </a:pathLst>
              </a:custGeom>
              <a:solidFill>
                <a:srgbClr val="000000">
                  <a:alpha val="8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1"/>
              <p:cNvSpPr/>
              <p:nvPr/>
            </p:nvSpPr>
            <p:spPr>
              <a:xfrm>
                <a:off x="-203973" y="4325749"/>
                <a:ext cx="9557143" cy="155130"/>
              </a:xfrm>
              <a:custGeom>
                <a:avLst/>
                <a:gdLst/>
                <a:ahLst/>
                <a:cxnLst/>
                <a:rect l="l" t="t" r="r" b="b"/>
                <a:pathLst>
                  <a:path w="293074" h="4908" extrusionOk="0">
                    <a:moveTo>
                      <a:pt x="1" y="0"/>
                    </a:moveTo>
                    <a:lnTo>
                      <a:pt x="1" y="3251"/>
                    </a:lnTo>
                    <a:cubicBezTo>
                      <a:pt x="1" y="3251"/>
                      <a:pt x="1" y="3227"/>
                      <a:pt x="2049" y="2453"/>
                    </a:cubicBezTo>
                    <a:cubicBezTo>
                      <a:pt x="2622" y="2237"/>
                      <a:pt x="3171" y="2141"/>
                      <a:pt x="3906" y="2141"/>
                    </a:cubicBezTo>
                    <a:cubicBezTo>
                      <a:pt x="5810" y="2141"/>
                      <a:pt x="8958" y="2789"/>
                      <a:pt x="16991" y="3691"/>
                    </a:cubicBezTo>
                    <a:cubicBezTo>
                      <a:pt x="20043" y="4034"/>
                      <a:pt x="21841" y="4156"/>
                      <a:pt x="23053" y="4156"/>
                    </a:cubicBezTo>
                    <a:cubicBezTo>
                      <a:pt x="26022" y="4156"/>
                      <a:pt x="25484" y="3426"/>
                      <a:pt x="31276" y="3426"/>
                    </a:cubicBezTo>
                    <a:cubicBezTo>
                      <a:pt x="31745" y="3426"/>
                      <a:pt x="32256" y="3431"/>
                      <a:pt x="32814" y="3441"/>
                    </a:cubicBezTo>
                    <a:cubicBezTo>
                      <a:pt x="43090" y="3632"/>
                      <a:pt x="36922" y="3405"/>
                      <a:pt x="40446" y="3941"/>
                    </a:cubicBezTo>
                    <a:cubicBezTo>
                      <a:pt x="43669" y="4429"/>
                      <a:pt x="40030" y="4908"/>
                      <a:pt x="43358" y="4908"/>
                    </a:cubicBezTo>
                    <a:cubicBezTo>
                      <a:pt x="43682" y="4908"/>
                      <a:pt x="44073" y="4903"/>
                      <a:pt x="44542" y="4894"/>
                    </a:cubicBezTo>
                    <a:cubicBezTo>
                      <a:pt x="49829" y="4798"/>
                      <a:pt x="46304" y="4858"/>
                      <a:pt x="55770" y="3941"/>
                    </a:cubicBezTo>
                    <a:cubicBezTo>
                      <a:pt x="59206" y="3612"/>
                      <a:pt x="60945" y="3514"/>
                      <a:pt x="61979" y="3514"/>
                    </a:cubicBezTo>
                    <a:cubicBezTo>
                      <a:pt x="63480" y="3514"/>
                      <a:pt x="63493" y="3720"/>
                      <a:pt x="65054" y="3720"/>
                    </a:cubicBezTo>
                    <a:cubicBezTo>
                      <a:pt x="65371" y="3720"/>
                      <a:pt x="65752" y="3712"/>
                      <a:pt x="66223" y="3691"/>
                    </a:cubicBezTo>
                    <a:cubicBezTo>
                      <a:pt x="67089" y="3654"/>
                      <a:pt x="67806" y="3638"/>
                      <a:pt x="68432" y="3638"/>
                    </a:cubicBezTo>
                    <a:cubicBezTo>
                      <a:pt x="70983" y="3638"/>
                      <a:pt x="72009" y="3893"/>
                      <a:pt x="75308" y="3941"/>
                    </a:cubicBezTo>
                    <a:cubicBezTo>
                      <a:pt x="75952" y="3950"/>
                      <a:pt x="76445" y="3955"/>
                      <a:pt x="76828" y="3955"/>
                    </a:cubicBezTo>
                    <a:cubicBezTo>
                      <a:pt x="78892" y="3955"/>
                      <a:pt x="77817" y="3812"/>
                      <a:pt x="80297" y="3441"/>
                    </a:cubicBezTo>
                    <a:cubicBezTo>
                      <a:pt x="83226" y="2989"/>
                      <a:pt x="78820" y="2774"/>
                      <a:pt x="82154" y="2453"/>
                    </a:cubicBezTo>
                    <a:cubicBezTo>
                      <a:pt x="83608" y="2318"/>
                      <a:pt x="84274" y="2267"/>
                      <a:pt x="84977" y="2267"/>
                    </a:cubicBezTo>
                    <a:cubicBezTo>
                      <a:pt x="85885" y="2267"/>
                      <a:pt x="86854" y="2352"/>
                      <a:pt x="89667" y="2453"/>
                    </a:cubicBezTo>
                    <a:cubicBezTo>
                      <a:pt x="90715" y="2489"/>
                      <a:pt x="87036" y="3393"/>
                      <a:pt x="88488" y="4453"/>
                    </a:cubicBezTo>
                    <a:cubicBezTo>
                      <a:pt x="88955" y="4791"/>
                      <a:pt x="89393" y="4904"/>
                      <a:pt x="89962" y="4904"/>
                    </a:cubicBezTo>
                    <a:cubicBezTo>
                      <a:pt x="91107" y="4904"/>
                      <a:pt x="92785" y="4447"/>
                      <a:pt x="96303" y="4447"/>
                    </a:cubicBezTo>
                    <a:cubicBezTo>
                      <a:pt x="96524" y="4447"/>
                      <a:pt x="96753" y="4449"/>
                      <a:pt x="96989" y="4453"/>
                    </a:cubicBezTo>
                    <a:cubicBezTo>
                      <a:pt x="99812" y="4493"/>
                      <a:pt x="100938" y="4511"/>
                      <a:pt x="101543" y="4511"/>
                    </a:cubicBezTo>
                    <a:cubicBezTo>
                      <a:pt x="102197" y="4511"/>
                      <a:pt x="102242" y="4490"/>
                      <a:pt x="103157" y="4453"/>
                    </a:cubicBezTo>
                    <a:cubicBezTo>
                      <a:pt x="104919" y="4382"/>
                      <a:pt x="102573" y="3572"/>
                      <a:pt x="105502" y="3441"/>
                    </a:cubicBezTo>
                    <a:cubicBezTo>
                      <a:pt x="106619" y="3391"/>
                      <a:pt x="107651" y="3374"/>
                      <a:pt x="108907" y="3374"/>
                    </a:cubicBezTo>
                    <a:cubicBezTo>
                      <a:pt x="110945" y="3374"/>
                      <a:pt x="113573" y="3419"/>
                      <a:pt x="118111" y="3441"/>
                    </a:cubicBezTo>
                    <a:cubicBezTo>
                      <a:pt x="124316" y="3461"/>
                      <a:pt x="150649" y="4001"/>
                      <a:pt x="162952" y="4001"/>
                    </a:cubicBezTo>
                    <a:cubicBezTo>
                      <a:pt x="165191" y="4001"/>
                      <a:pt x="166966" y="3983"/>
                      <a:pt x="168069" y="3941"/>
                    </a:cubicBezTo>
                    <a:cubicBezTo>
                      <a:pt x="169464" y="3890"/>
                      <a:pt x="170466" y="3869"/>
                      <a:pt x="171188" y="3869"/>
                    </a:cubicBezTo>
                    <a:cubicBezTo>
                      <a:pt x="174185" y="3869"/>
                      <a:pt x="172358" y="4242"/>
                      <a:pt x="173701" y="4453"/>
                    </a:cubicBezTo>
                    <a:cubicBezTo>
                      <a:pt x="173873" y="4478"/>
                      <a:pt x="174056" y="4489"/>
                      <a:pt x="174248" y="4489"/>
                    </a:cubicBezTo>
                    <a:cubicBezTo>
                      <a:pt x="175919" y="4489"/>
                      <a:pt x="178193" y="3593"/>
                      <a:pt x="178226" y="2429"/>
                    </a:cubicBezTo>
                    <a:cubicBezTo>
                      <a:pt x="178233" y="1996"/>
                      <a:pt x="178689" y="1852"/>
                      <a:pt x="179509" y="1852"/>
                    </a:cubicBezTo>
                    <a:cubicBezTo>
                      <a:pt x="181150" y="1852"/>
                      <a:pt x="184254" y="2429"/>
                      <a:pt x="188167" y="2429"/>
                    </a:cubicBezTo>
                    <a:cubicBezTo>
                      <a:pt x="192072" y="2429"/>
                      <a:pt x="197544" y="2646"/>
                      <a:pt x="202148" y="2646"/>
                    </a:cubicBezTo>
                    <a:cubicBezTo>
                      <a:pt x="204450" y="2646"/>
                      <a:pt x="206535" y="2592"/>
                      <a:pt x="208098" y="2429"/>
                    </a:cubicBezTo>
                    <a:cubicBezTo>
                      <a:pt x="208682" y="2370"/>
                      <a:pt x="209124" y="2343"/>
                      <a:pt x="209450" y="2343"/>
                    </a:cubicBezTo>
                    <a:cubicBezTo>
                      <a:pt x="211738" y="2343"/>
                      <a:pt x="208301" y="3671"/>
                      <a:pt x="207801" y="4453"/>
                    </a:cubicBezTo>
                    <a:cubicBezTo>
                      <a:pt x="207594" y="4763"/>
                      <a:pt x="207918" y="4866"/>
                      <a:pt x="208517" y="4866"/>
                    </a:cubicBezTo>
                    <a:cubicBezTo>
                      <a:pt x="209645" y="4866"/>
                      <a:pt x="211751" y="4500"/>
                      <a:pt x="213135" y="4453"/>
                    </a:cubicBezTo>
                    <a:cubicBezTo>
                      <a:pt x="215216" y="4383"/>
                      <a:pt x="215391" y="3440"/>
                      <a:pt x="221148" y="3440"/>
                    </a:cubicBezTo>
                    <a:cubicBezTo>
                      <a:pt x="221253" y="3440"/>
                      <a:pt x="221360" y="3440"/>
                      <a:pt x="221469" y="3441"/>
                    </a:cubicBezTo>
                    <a:cubicBezTo>
                      <a:pt x="221656" y="3442"/>
                      <a:pt x="221839" y="3442"/>
                      <a:pt x="222018" y="3442"/>
                    </a:cubicBezTo>
                    <a:cubicBezTo>
                      <a:pt x="225797" y="3442"/>
                      <a:pt x="228044" y="3287"/>
                      <a:pt x="230393" y="3287"/>
                    </a:cubicBezTo>
                    <a:cubicBezTo>
                      <a:pt x="231564" y="3287"/>
                      <a:pt x="232761" y="3326"/>
                      <a:pt x="234185" y="3441"/>
                    </a:cubicBezTo>
                    <a:cubicBezTo>
                      <a:pt x="234971" y="3505"/>
                      <a:pt x="235589" y="3529"/>
                      <a:pt x="236117" y="3529"/>
                    </a:cubicBezTo>
                    <a:cubicBezTo>
                      <a:pt x="237838" y="3529"/>
                      <a:pt x="238605" y="3270"/>
                      <a:pt x="241176" y="3270"/>
                    </a:cubicBezTo>
                    <a:cubicBezTo>
                      <a:pt x="242243" y="3270"/>
                      <a:pt x="243621" y="3315"/>
                      <a:pt x="245508" y="3441"/>
                    </a:cubicBezTo>
                    <a:cubicBezTo>
                      <a:pt x="253342" y="3941"/>
                      <a:pt x="241210" y="3882"/>
                      <a:pt x="238281" y="4453"/>
                    </a:cubicBezTo>
                    <a:cubicBezTo>
                      <a:pt x="237500" y="4602"/>
                      <a:pt x="237589" y="4653"/>
                      <a:pt x="238306" y="4653"/>
                    </a:cubicBezTo>
                    <a:cubicBezTo>
                      <a:pt x="239899" y="4653"/>
                      <a:pt x="244595" y="4400"/>
                      <a:pt x="249752" y="4400"/>
                    </a:cubicBezTo>
                    <a:cubicBezTo>
                      <a:pt x="251017" y="4400"/>
                      <a:pt x="252310" y="4415"/>
                      <a:pt x="253592" y="4453"/>
                    </a:cubicBezTo>
                    <a:cubicBezTo>
                      <a:pt x="256991" y="4549"/>
                      <a:pt x="258719" y="4582"/>
                      <a:pt x="259805" y="4582"/>
                    </a:cubicBezTo>
                    <a:cubicBezTo>
                      <a:pt x="261550" y="4582"/>
                      <a:pt x="261638" y="4497"/>
                      <a:pt x="264332" y="4453"/>
                    </a:cubicBezTo>
                    <a:cubicBezTo>
                      <a:pt x="268713" y="4382"/>
                      <a:pt x="266415" y="4048"/>
                      <a:pt x="264332" y="3441"/>
                    </a:cubicBezTo>
                    <a:cubicBezTo>
                      <a:pt x="262248" y="2834"/>
                      <a:pt x="269034" y="2774"/>
                      <a:pt x="272273" y="2774"/>
                    </a:cubicBezTo>
                    <a:cubicBezTo>
                      <a:pt x="275500" y="2774"/>
                      <a:pt x="273726" y="3251"/>
                      <a:pt x="276952" y="3441"/>
                    </a:cubicBezTo>
                    <a:cubicBezTo>
                      <a:pt x="277928" y="3499"/>
                      <a:pt x="278663" y="3518"/>
                      <a:pt x="279303" y="3518"/>
                    </a:cubicBezTo>
                    <a:cubicBezTo>
                      <a:pt x="280613" y="3518"/>
                      <a:pt x="281528" y="3437"/>
                      <a:pt x="283309" y="3437"/>
                    </a:cubicBezTo>
                    <a:cubicBezTo>
                      <a:pt x="283526" y="3437"/>
                      <a:pt x="283756" y="3438"/>
                      <a:pt x="284001" y="3441"/>
                    </a:cubicBezTo>
                    <a:cubicBezTo>
                      <a:pt x="284096" y="3442"/>
                      <a:pt x="284189" y="3442"/>
                      <a:pt x="284279" y="3442"/>
                    </a:cubicBezTo>
                    <a:cubicBezTo>
                      <a:pt x="287221" y="3442"/>
                      <a:pt x="286926" y="3065"/>
                      <a:pt x="287215" y="2441"/>
                    </a:cubicBezTo>
                    <a:cubicBezTo>
                      <a:pt x="287513" y="1798"/>
                      <a:pt x="287215" y="1643"/>
                      <a:pt x="289263" y="1560"/>
                    </a:cubicBezTo>
                    <a:cubicBezTo>
                      <a:pt x="289950" y="1536"/>
                      <a:pt x="290602" y="1528"/>
                      <a:pt x="291166" y="1528"/>
                    </a:cubicBezTo>
                    <a:cubicBezTo>
                      <a:pt x="292295" y="1528"/>
                      <a:pt x="293073" y="1560"/>
                      <a:pt x="293073" y="1560"/>
                    </a:cubicBezTo>
                    <a:lnTo>
                      <a:pt x="293073" y="0"/>
                    </a:lnTo>
                    <a:close/>
                  </a:path>
                </a:pathLst>
              </a:custGeom>
              <a:solidFill>
                <a:srgbClr val="000000">
                  <a:alpha val="8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1"/>
              <p:cNvSpPr/>
              <p:nvPr/>
            </p:nvSpPr>
            <p:spPr>
              <a:xfrm>
                <a:off x="126550" y="5064320"/>
                <a:ext cx="865861" cy="48928"/>
              </a:xfrm>
              <a:custGeom>
                <a:avLst/>
                <a:gdLst/>
                <a:ahLst/>
                <a:cxnLst/>
                <a:rect l="l" t="t" r="r" b="b"/>
                <a:pathLst>
                  <a:path w="26552" h="1132" extrusionOk="0">
                    <a:moveTo>
                      <a:pt x="6188" y="1"/>
                    </a:moveTo>
                    <a:cubicBezTo>
                      <a:pt x="5513" y="1"/>
                      <a:pt x="4778" y="46"/>
                      <a:pt x="3513" y="182"/>
                    </a:cubicBezTo>
                    <a:cubicBezTo>
                      <a:pt x="0" y="552"/>
                      <a:pt x="5073" y="849"/>
                      <a:pt x="9573" y="921"/>
                    </a:cubicBezTo>
                    <a:cubicBezTo>
                      <a:pt x="9997" y="927"/>
                      <a:pt x="10387" y="930"/>
                      <a:pt x="10747" y="930"/>
                    </a:cubicBezTo>
                    <a:cubicBezTo>
                      <a:pt x="13075" y="930"/>
                      <a:pt x="14179" y="808"/>
                      <a:pt x="15579" y="808"/>
                    </a:cubicBezTo>
                    <a:cubicBezTo>
                      <a:pt x="16254" y="808"/>
                      <a:pt x="16997" y="836"/>
                      <a:pt x="17979" y="921"/>
                    </a:cubicBezTo>
                    <a:cubicBezTo>
                      <a:pt x="19640" y="1063"/>
                      <a:pt x="20229" y="1132"/>
                      <a:pt x="20793" y="1132"/>
                    </a:cubicBezTo>
                    <a:cubicBezTo>
                      <a:pt x="21357" y="1132"/>
                      <a:pt x="21896" y="1063"/>
                      <a:pt x="23456" y="933"/>
                    </a:cubicBezTo>
                    <a:cubicBezTo>
                      <a:pt x="26551" y="662"/>
                      <a:pt x="20281" y="158"/>
                      <a:pt x="18055" y="158"/>
                    </a:cubicBezTo>
                    <a:cubicBezTo>
                      <a:pt x="18029" y="158"/>
                      <a:pt x="18004" y="158"/>
                      <a:pt x="17979" y="159"/>
                    </a:cubicBezTo>
                    <a:cubicBezTo>
                      <a:pt x="17979" y="159"/>
                      <a:pt x="17720" y="174"/>
                      <a:pt x="15924" y="174"/>
                    </a:cubicBezTo>
                    <a:cubicBezTo>
                      <a:pt x="15026" y="174"/>
                      <a:pt x="13744" y="171"/>
                      <a:pt x="11919" y="159"/>
                    </a:cubicBezTo>
                    <a:cubicBezTo>
                      <a:pt x="8408" y="143"/>
                      <a:pt x="7392" y="1"/>
                      <a:pt x="6188" y="1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0" name="Google Shape;1280;p31"/>
            <p:cNvSpPr/>
            <p:nvPr/>
          </p:nvSpPr>
          <p:spPr>
            <a:xfrm>
              <a:off x="1056799" y="4432366"/>
              <a:ext cx="496618" cy="44519"/>
            </a:xfrm>
            <a:custGeom>
              <a:avLst/>
              <a:gdLst/>
              <a:ahLst/>
              <a:cxnLst/>
              <a:rect l="l" t="t" r="r" b="b"/>
              <a:pathLst>
                <a:path w="15229" h="1030" extrusionOk="0">
                  <a:moveTo>
                    <a:pt x="5743" y="1"/>
                  </a:moveTo>
                  <a:cubicBezTo>
                    <a:pt x="5137" y="1"/>
                    <a:pt x="4519" y="19"/>
                    <a:pt x="3811" y="73"/>
                  </a:cubicBezTo>
                  <a:cubicBezTo>
                    <a:pt x="1465" y="251"/>
                    <a:pt x="1" y="525"/>
                    <a:pt x="3811" y="644"/>
                  </a:cubicBezTo>
                  <a:cubicBezTo>
                    <a:pt x="6861" y="730"/>
                    <a:pt x="8225" y="1030"/>
                    <a:pt x="10199" y="1030"/>
                  </a:cubicBezTo>
                  <a:cubicBezTo>
                    <a:pt x="10691" y="1030"/>
                    <a:pt x="11220" y="1011"/>
                    <a:pt x="11824" y="966"/>
                  </a:cubicBezTo>
                  <a:cubicBezTo>
                    <a:pt x="14860" y="751"/>
                    <a:pt x="15229" y="609"/>
                    <a:pt x="14062" y="370"/>
                  </a:cubicBezTo>
                  <a:cubicBezTo>
                    <a:pt x="14062" y="370"/>
                    <a:pt x="13970" y="72"/>
                    <a:pt x="10931" y="72"/>
                  </a:cubicBezTo>
                  <a:cubicBezTo>
                    <a:pt x="10872" y="72"/>
                    <a:pt x="10813" y="73"/>
                    <a:pt x="10752" y="73"/>
                  </a:cubicBezTo>
                  <a:cubicBezTo>
                    <a:pt x="10494" y="76"/>
                    <a:pt x="10249" y="77"/>
                    <a:pt x="10013" y="77"/>
                  </a:cubicBezTo>
                  <a:cubicBezTo>
                    <a:pt x="8184" y="77"/>
                    <a:pt x="6987" y="1"/>
                    <a:pt x="5743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1"/>
            <p:cNvSpPr/>
            <p:nvPr/>
          </p:nvSpPr>
          <p:spPr>
            <a:xfrm>
              <a:off x="7827982" y="4409803"/>
              <a:ext cx="496618" cy="44692"/>
            </a:xfrm>
            <a:custGeom>
              <a:avLst/>
              <a:gdLst/>
              <a:ahLst/>
              <a:cxnLst/>
              <a:rect l="l" t="t" r="r" b="b"/>
              <a:pathLst>
                <a:path w="15229" h="1034" extrusionOk="0">
                  <a:moveTo>
                    <a:pt x="5877" y="1"/>
                  </a:moveTo>
                  <a:cubicBezTo>
                    <a:pt x="5226" y="1"/>
                    <a:pt x="4569" y="21"/>
                    <a:pt x="3811" y="83"/>
                  </a:cubicBezTo>
                  <a:cubicBezTo>
                    <a:pt x="1477" y="261"/>
                    <a:pt x="1" y="523"/>
                    <a:pt x="3811" y="642"/>
                  </a:cubicBezTo>
                  <a:cubicBezTo>
                    <a:pt x="6892" y="729"/>
                    <a:pt x="8253" y="1034"/>
                    <a:pt x="10260" y="1034"/>
                  </a:cubicBezTo>
                  <a:cubicBezTo>
                    <a:pt x="10735" y="1034"/>
                    <a:pt x="11245" y="1017"/>
                    <a:pt x="11824" y="976"/>
                  </a:cubicBezTo>
                  <a:cubicBezTo>
                    <a:pt x="14860" y="750"/>
                    <a:pt x="15229" y="619"/>
                    <a:pt x="14074" y="381"/>
                  </a:cubicBezTo>
                  <a:cubicBezTo>
                    <a:pt x="14074" y="381"/>
                    <a:pt x="13974" y="82"/>
                    <a:pt x="11085" y="82"/>
                  </a:cubicBezTo>
                  <a:cubicBezTo>
                    <a:pt x="10978" y="82"/>
                    <a:pt x="10867" y="82"/>
                    <a:pt x="10752" y="83"/>
                  </a:cubicBezTo>
                  <a:cubicBezTo>
                    <a:pt x="10659" y="83"/>
                    <a:pt x="10567" y="83"/>
                    <a:pt x="10477" y="83"/>
                  </a:cubicBezTo>
                  <a:cubicBezTo>
                    <a:pt x="8462" y="83"/>
                    <a:pt x="7182" y="1"/>
                    <a:pt x="5877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1"/>
            <p:cNvSpPr/>
            <p:nvPr/>
          </p:nvSpPr>
          <p:spPr>
            <a:xfrm>
              <a:off x="4754475" y="4874629"/>
              <a:ext cx="338133" cy="116175"/>
            </a:xfrm>
            <a:custGeom>
              <a:avLst/>
              <a:gdLst/>
              <a:ahLst/>
              <a:cxnLst/>
              <a:rect l="l" t="t" r="r" b="b"/>
              <a:pathLst>
                <a:path w="10369" h="524" extrusionOk="0">
                  <a:moveTo>
                    <a:pt x="8594" y="0"/>
                  </a:moveTo>
                  <a:cubicBezTo>
                    <a:pt x="7752" y="0"/>
                    <a:pt x="6942" y="173"/>
                    <a:pt x="6942" y="173"/>
                  </a:cubicBezTo>
                  <a:cubicBezTo>
                    <a:pt x="6942" y="173"/>
                    <a:pt x="6725" y="41"/>
                    <a:pt x="5483" y="41"/>
                  </a:cubicBezTo>
                  <a:cubicBezTo>
                    <a:pt x="4862" y="41"/>
                    <a:pt x="3985" y="74"/>
                    <a:pt x="2751" y="173"/>
                  </a:cubicBezTo>
                  <a:cubicBezTo>
                    <a:pt x="1" y="394"/>
                    <a:pt x="1500" y="451"/>
                    <a:pt x="3487" y="451"/>
                  </a:cubicBezTo>
                  <a:cubicBezTo>
                    <a:pt x="4176" y="451"/>
                    <a:pt x="4923" y="444"/>
                    <a:pt x="5572" y="435"/>
                  </a:cubicBezTo>
                  <a:cubicBezTo>
                    <a:pt x="5761" y="431"/>
                    <a:pt x="5951" y="429"/>
                    <a:pt x="6141" y="429"/>
                  </a:cubicBezTo>
                  <a:cubicBezTo>
                    <a:pt x="7473" y="429"/>
                    <a:pt x="8800" y="524"/>
                    <a:pt x="9549" y="524"/>
                  </a:cubicBezTo>
                  <a:cubicBezTo>
                    <a:pt x="10137" y="524"/>
                    <a:pt x="10368" y="465"/>
                    <a:pt x="9966" y="257"/>
                  </a:cubicBezTo>
                  <a:cubicBezTo>
                    <a:pt x="9606" y="61"/>
                    <a:pt x="9094" y="0"/>
                    <a:pt x="859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1"/>
            <p:cNvSpPr/>
            <p:nvPr/>
          </p:nvSpPr>
          <p:spPr>
            <a:xfrm>
              <a:off x="8553576" y="4560040"/>
              <a:ext cx="334774" cy="16626"/>
            </a:xfrm>
            <a:custGeom>
              <a:avLst/>
              <a:gdLst/>
              <a:ahLst/>
              <a:cxnLst/>
              <a:rect l="l" t="t" r="r" b="b"/>
              <a:pathLst>
                <a:path w="10266" h="526" extrusionOk="0">
                  <a:moveTo>
                    <a:pt x="8522" y="0"/>
                  </a:moveTo>
                  <a:cubicBezTo>
                    <a:pt x="7672" y="0"/>
                    <a:pt x="6845" y="182"/>
                    <a:pt x="6845" y="182"/>
                  </a:cubicBezTo>
                  <a:cubicBezTo>
                    <a:pt x="6845" y="182"/>
                    <a:pt x="6628" y="49"/>
                    <a:pt x="5387" y="49"/>
                  </a:cubicBezTo>
                  <a:cubicBezTo>
                    <a:pt x="4766" y="49"/>
                    <a:pt x="3889" y="82"/>
                    <a:pt x="2654" y="182"/>
                  </a:cubicBezTo>
                  <a:cubicBezTo>
                    <a:pt x="1" y="394"/>
                    <a:pt x="1290" y="455"/>
                    <a:pt x="3163" y="455"/>
                  </a:cubicBezTo>
                  <a:cubicBezTo>
                    <a:pt x="3912" y="455"/>
                    <a:pt x="4755" y="445"/>
                    <a:pt x="5476" y="432"/>
                  </a:cubicBezTo>
                  <a:cubicBezTo>
                    <a:pt x="5659" y="427"/>
                    <a:pt x="5844" y="426"/>
                    <a:pt x="6028" y="426"/>
                  </a:cubicBezTo>
                  <a:cubicBezTo>
                    <a:pt x="7370" y="426"/>
                    <a:pt x="8707" y="525"/>
                    <a:pt x="9457" y="525"/>
                  </a:cubicBezTo>
                  <a:cubicBezTo>
                    <a:pt x="10037" y="525"/>
                    <a:pt x="10265" y="465"/>
                    <a:pt x="9870" y="253"/>
                  </a:cubicBezTo>
                  <a:cubicBezTo>
                    <a:pt x="9516" y="61"/>
                    <a:pt x="9015" y="0"/>
                    <a:pt x="8522" y="0"/>
                  </a:cubicBezTo>
                  <a:close/>
                </a:path>
              </a:pathLst>
            </a:custGeom>
            <a:solidFill>
              <a:srgbClr val="C7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1"/>
            <p:cNvSpPr/>
            <p:nvPr/>
          </p:nvSpPr>
          <p:spPr>
            <a:xfrm>
              <a:off x="5710848" y="4633875"/>
              <a:ext cx="865111" cy="48885"/>
            </a:xfrm>
            <a:custGeom>
              <a:avLst/>
              <a:gdLst/>
              <a:ahLst/>
              <a:cxnLst/>
              <a:rect l="l" t="t" r="r" b="b"/>
              <a:pathLst>
                <a:path w="26529" h="1131" extrusionOk="0">
                  <a:moveTo>
                    <a:pt x="6144" y="1"/>
                  </a:moveTo>
                  <a:cubicBezTo>
                    <a:pt x="5478" y="1"/>
                    <a:pt x="4745" y="43"/>
                    <a:pt x="3500" y="173"/>
                  </a:cubicBezTo>
                  <a:cubicBezTo>
                    <a:pt x="0" y="554"/>
                    <a:pt x="5072" y="852"/>
                    <a:pt x="9561" y="923"/>
                  </a:cubicBezTo>
                  <a:cubicBezTo>
                    <a:pt x="9986" y="930"/>
                    <a:pt x="10376" y="933"/>
                    <a:pt x="10737" y="933"/>
                  </a:cubicBezTo>
                  <a:cubicBezTo>
                    <a:pt x="13070" y="933"/>
                    <a:pt x="14172" y="811"/>
                    <a:pt x="15569" y="811"/>
                  </a:cubicBezTo>
                  <a:cubicBezTo>
                    <a:pt x="16243" y="811"/>
                    <a:pt x="16985" y="839"/>
                    <a:pt x="17967" y="923"/>
                  </a:cubicBezTo>
                  <a:cubicBezTo>
                    <a:pt x="19609" y="1065"/>
                    <a:pt x="20204" y="1130"/>
                    <a:pt x="20764" y="1130"/>
                  </a:cubicBezTo>
                  <a:cubicBezTo>
                    <a:pt x="21336" y="1130"/>
                    <a:pt x="21872" y="1062"/>
                    <a:pt x="23455" y="935"/>
                  </a:cubicBezTo>
                  <a:cubicBezTo>
                    <a:pt x="26528" y="676"/>
                    <a:pt x="20265" y="161"/>
                    <a:pt x="18041" y="161"/>
                  </a:cubicBezTo>
                  <a:cubicBezTo>
                    <a:pt x="18015" y="161"/>
                    <a:pt x="17991" y="161"/>
                    <a:pt x="17967" y="161"/>
                  </a:cubicBezTo>
                  <a:cubicBezTo>
                    <a:pt x="17967" y="161"/>
                    <a:pt x="17713" y="177"/>
                    <a:pt x="15920" y="177"/>
                  </a:cubicBezTo>
                  <a:cubicBezTo>
                    <a:pt x="15024" y="177"/>
                    <a:pt x="13744" y="173"/>
                    <a:pt x="11918" y="161"/>
                  </a:cubicBezTo>
                  <a:cubicBezTo>
                    <a:pt x="8369" y="146"/>
                    <a:pt x="7370" y="1"/>
                    <a:pt x="6144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1"/>
            <p:cNvSpPr/>
            <p:nvPr/>
          </p:nvSpPr>
          <p:spPr>
            <a:xfrm>
              <a:off x="1598441" y="5095765"/>
              <a:ext cx="802695" cy="56362"/>
            </a:xfrm>
            <a:custGeom>
              <a:avLst/>
              <a:gdLst/>
              <a:ahLst/>
              <a:cxnLst/>
              <a:rect l="l" t="t" r="r" b="b"/>
              <a:pathLst>
                <a:path w="24615" h="1304" extrusionOk="0">
                  <a:moveTo>
                    <a:pt x="5410" y="0"/>
                  </a:moveTo>
                  <a:cubicBezTo>
                    <a:pt x="4606" y="0"/>
                    <a:pt x="3885" y="33"/>
                    <a:pt x="2822" y="131"/>
                  </a:cubicBezTo>
                  <a:cubicBezTo>
                    <a:pt x="0" y="405"/>
                    <a:pt x="1750" y="715"/>
                    <a:pt x="5846" y="715"/>
                  </a:cubicBezTo>
                  <a:cubicBezTo>
                    <a:pt x="9334" y="715"/>
                    <a:pt x="13385" y="1304"/>
                    <a:pt x="15781" y="1304"/>
                  </a:cubicBezTo>
                  <a:cubicBezTo>
                    <a:pt x="16215" y="1304"/>
                    <a:pt x="16595" y="1284"/>
                    <a:pt x="16907" y="1239"/>
                  </a:cubicBezTo>
                  <a:cubicBezTo>
                    <a:pt x="18943" y="941"/>
                    <a:pt x="21884" y="715"/>
                    <a:pt x="23062" y="715"/>
                  </a:cubicBezTo>
                  <a:cubicBezTo>
                    <a:pt x="24218" y="715"/>
                    <a:pt x="24614" y="119"/>
                    <a:pt x="22159" y="119"/>
                  </a:cubicBezTo>
                  <a:cubicBezTo>
                    <a:pt x="22135" y="119"/>
                    <a:pt x="22111" y="119"/>
                    <a:pt x="22086" y="120"/>
                  </a:cubicBezTo>
                  <a:cubicBezTo>
                    <a:pt x="22086" y="120"/>
                    <a:pt x="20245" y="141"/>
                    <a:pt x="17257" y="141"/>
                  </a:cubicBezTo>
                  <a:cubicBezTo>
                    <a:pt x="15763" y="141"/>
                    <a:pt x="13982" y="135"/>
                    <a:pt x="12002" y="120"/>
                  </a:cubicBezTo>
                  <a:cubicBezTo>
                    <a:pt x="8298" y="90"/>
                    <a:pt x="6741" y="0"/>
                    <a:pt x="5410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1"/>
            <p:cNvSpPr/>
            <p:nvPr/>
          </p:nvSpPr>
          <p:spPr>
            <a:xfrm>
              <a:off x="7094205" y="4895552"/>
              <a:ext cx="803086" cy="56405"/>
            </a:xfrm>
            <a:custGeom>
              <a:avLst/>
              <a:gdLst/>
              <a:ahLst/>
              <a:cxnLst/>
              <a:rect l="l" t="t" r="r" b="b"/>
              <a:pathLst>
                <a:path w="24627" h="1305" extrusionOk="0">
                  <a:moveTo>
                    <a:pt x="5410" y="1"/>
                  </a:moveTo>
                  <a:cubicBezTo>
                    <a:pt x="4606" y="1"/>
                    <a:pt x="3884" y="33"/>
                    <a:pt x="2822" y="132"/>
                  </a:cubicBezTo>
                  <a:cubicBezTo>
                    <a:pt x="0" y="406"/>
                    <a:pt x="1750" y="715"/>
                    <a:pt x="5858" y="715"/>
                  </a:cubicBezTo>
                  <a:cubicBezTo>
                    <a:pt x="9336" y="715"/>
                    <a:pt x="13385" y="1304"/>
                    <a:pt x="15781" y="1304"/>
                  </a:cubicBezTo>
                  <a:cubicBezTo>
                    <a:pt x="16215" y="1304"/>
                    <a:pt x="16595" y="1285"/>
                    <a:pt x="16907" y="1239"/>
                  </a:cubicBezTo>
                  <a:cubicBezTo>
                    <a:pt x="18955" y="942"/>
                    <a:pt x="21884" y="715"/>
                    <a:pt x="23062" y="715"/>
                  </a:cubicBezTo>
                  <a:cubicBezTo>
                    <a:pt x="24218" y="715"/>
                    <a:pt x="24626" y="120"/>
                    <a:pt x="22159" y="120"/>
                  </a:cubicBezTo>
                  <a:cubicBezTo>
                    <a:pt x="22135" y="120"/>
                    <a:pt x="22111" y="120"/>
                    <a:pt x="22086" y="120"/>
                  </a:cubicBezTo>
                  <a:cubicBezTo>
                    <a:pt x="22086" y="120"/>
                    <a:pt x="20245" y="141"/>
                    <a:pt x="17257" y="141"/>
                  </a:cubicBezTo>
                  <a:cubicBezTo>
                    <a:pt x="15763" y="141"/>
                    <a:pt x="13982" y="136"/>
                    <a:pt x="12002" y="120"/>
                  </a:cubicBezTo>
                  <a:cubicBezTo>
                    <a:pt x="8298" y="90"/>
                    <a:pt x="6741" y="1"/>
                    <a:pt x="5410" y="1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1"/>
            <p:cNvSpPr/>
            <p:nvPr/>
          </p:nvSpPr>
          <p:spPr>
            <a:xfrm>
              <a:off x="2727510" y="4586805"/>
              <a:ext cx="922896" cy="116182"/>
            </a:xfrm>
            <a:custGeom>
              <a:avLst/>
              <a:gdLst/>
              <a:ahLst/>
              <a:cxnLst/>
              <a:rect l="l" t="t" r="r" b="b"/>
              <a:pathLst>
                <a:path w="28301" h="2688" extrusionOk="0">
                  <a:moveTo>
                    <a:pt x="8106" y="1655"/>
                  </a:moveTo>
                  <a:cubicBezTo>
                    <a:pt x="8108" y="1655"/>
                    <a:pt x="8109" y="1655"/>
                    <a:pt x="8109" y="1655"/>
                  </a:cubicBezTo>
                  <a:cubicBezTo>
                    <a:pt x="8109" y="1655"/>
                    <a:pt x="8108" y="1655"/>
                    <a:pt x="8108" y="1655"/>
                  </a:cubicBezTo>
                  <a:cubicBezTo>
                    <a:pt x="8107" y="1655"/>
                    <a:pt x="8107" y="1655"/>
                    <a:pt x="8106" y="1655"/>
                  </a:cubicBezTo>
                  <a:close/>
                  <a:moveTo>
                    <a:pt x="26800" y="0"/>
                  </a:moveTo>
                  <a:cubicBezTo>
                    <a:pt x="26800" y="0"/>
                    <a:pt x="22633" y="286"/>
                    <a:pt x="18930" y="548"/>
                  </a:cubicBezTo>
                  <a:cubicBezTo>
                    <a:pt x="16162" y="753"/>
                    <a:pt x="17859" y="1104"/>
                    <a:pt x="16036" y="1104"/>
                  </a:cubicBezTo>
                  <a:cubicBezTo>
                    <a:pt x="15421" y="1104"/>
                    <a:pt x="14404" y="1064"/>
                    <a:pt x="12680" y="965"/>
                  </a:cubicBezTo>
                  <a:cubicBezTo>
                    <a:pt x="9547" y="795"/>
                    <a:pt x="7850" y="726"/>
                    <a:pt x="6649" y="726"/>
                  </a:cubicBezTo>
                  <a:cubicBezTo>
                    <a:pt x="5230" y="726"/>
                    <a:pt x="4503" y="823"/>
                    <a:pt x="2916" y="965"/>
                  </a:cubicBezTo>
                  <a:cubicBezTo>
                    <a:pt x="0" y="1237"/>
                    <a:pt x="7966" y="1640"/>
                    <a:pt x="8106" y="1655"/>
                  </a:cubicBezTo>
                  <a:lnTo>
                    <a:pt x="8106" y="1655"/>
                  </a:lnTo>
                  <a:cubicBezTo>
                    <a:pt x="8042" y="1645"/>
                    <a:pt x="6877" y="1457"/>
                    <a:pt x="7407" y="1457"/>
                  </a:cubicBezTo>
                  <a:cubicBezTo>
                    <a:pt x="7679" y="1457"/>
                    <a:pt x="8398" y="1506"/>
                    <a:pt x="9941" y="1655"/>
                  </a:cubicBezTo>
                  <a:cubicBezTo>
                    <a:pt x="13228" y="1964"/>
                    <a:pt x="12511" y="2688"/>
                    <a:pt x="14118" y="2688"/>
                  </a:cubicBezTo>
                  <a:cubicBezTo>
                    <a:pt x="14804" y="2688"/>
                    <a:pt x="15915" y="2556"/>
                    <a:pt x="17942" y="2203"/>
                  </a:cubicBezTo>
                  <a:cubicBezTo>
                    <a:pt x="23588" y="1222"/>
                    <a:pt x="27009" y="1140"/>
                    <a:pt x="28000" y="1140"/>
                  </a:cubicBezTo>
                  <a:cubicBezTo>
                    <a:pt x="28200" y="1140"/>
                    <a:pt x="28301" y="1143"/>
                    <a:pt x="28301" y="1143"/>
                  </a:cubicBezTo>
                  <a:lnTo>
                    <a:pt x="2680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31"/>
          <p:cNvGrpSpPr/>
          <p:nvPr/>
        </p:nvGrpSpPr>
        <p:grpSpPr>
          <a:xfrm>
            <a:off x="-47542" y="264749"/>
            <a:ext cx="1525297" cy="270236"/>
            <a:chOff x="2568021" y="4"/>
            <a:chExt cx="1704814" cy="302041"/>
          </a:xfrm>
        </p:grpSpPr>
        <p:sp>
          <p:nvSpPr>
            <p:cNvPr id="1289" name="Google Shape;1289;p31"/>
            <p:cNvSpPr/>
            <p:nvPr/>
          </p:nvSpPr>
          <p:spPr>
            <a:xfrm>
              <a:off x="2568021" y="4"/>
              <a:ext cx="1704814" cy="302041"/>
            </a:xfrm>
            <a:custGeom>
              <a:avLst/>
              <a:gdLst/>
              <a:ahLst/>
              <a:cxnLst/>
              <a:rect l="l" t="t" r="r" b="b"/>
              <a:pathLst>
                <a:path w="53937" h="9556" extrusionOk="0">
                  <a:moveTo>
                    <a:pt x="29446" y="1"/>
                  </a:moveTo>
                  <a:cubicBezTo>
                    <a:pt x="29262" y="1"/>
                    <a:pt x="29075" y="8"/>
                    <a:pt x="28885" y="24"/>
                  </a:cubicBezTo>
                  <a:cubicBezTo>
                    <a:pt x="25183" y="334"/>
                    <a:pt x="22813" y="4775"/>
                    <a:pt x="22813" y="4775"/>
                  </a:cubicBezTo>
                  <a:cubicBezTo>
                    <a:pt x="22401" y="3801"/>
                    <a:pt x="19971" y="269"/>
                    <a:pt x="15099" y="269"/>
                  </a:cubicBezTo>
                  <a:cubicBezTo>
                    <a:pt x="14908" y="269"/>
                    <a:pt x="14713" y="275"/>
                    <a:pt x="14515" y="286"/>
                  </a:cubicBezTo>
                  <a:cubicBezTo>
                    <a:pt x="11383" y="465"/>
                    <a:pt x="7252" y="5108"/>
                    <a:pt x="6049" y="6108"/>
                  </a:cubicBezTo>
                  <a:cubicBezTo>
                    <a:pt x="4835" y="7108"/>
                    <a:pt x="3847" y="7406"/>
                    <a:pt x="2334" y="7501"/>
                  </a:cubicBezTo>
                  <a:cubicBezTo>
                    <a:pt x="834" y="7585"/>
                    <a:pt x="1" y="8668"/>
                    <a:pt x="108" y="9025"/>
                  </a:cubicBezTo>
                  <a:cubicBezTo>
                    <a:pt x="195" y="9285"/>
                    <a:pt x="1156" y="9438"/>
                    <a:pt x="2374" y="9438"/>
                  </a:cubicBezTo>
                  <a:cubicBezTo>
                    <a:pt x="2831" y="9438"/>
                    <a:pt x="3325" y="9416"/>
                    <a:pt x="3823" y="9371"/>
                  </a:cubicBezTo>
                  <a:cubicBezTo>
                    <a:pt x="5680" y="9204"/>
                    <a:pt x="6835" y="9252"/>
                    <a:pt x="7799" y="8716"/>
                  </a:cubicBezTo>
                  <a:cubicBezTo>
                    <a:pt x="8061" y="8571"/>
                    <a:pt x="8309" y="8512"/>
                    <a:pt x="8573" y="8512"/>
                  </a:cubicBezTo>
                  <a:cubicBezTo>
                    <a:pt x="9283" y="8512"/>
                    <a:pt x="10108" y="8936"/>
                    <a:pt x="11609" y="9240"/>
                  </a:cubicBezTo>
                  <a:cubicBezTo>
                    <a:pt x="12226" y="9364"/>
                    <a:pt x="13186" y="9402"/>
                    <a:pt x="14400" y="9402"/>
                  </a:cubicBezTo>
                  <a:cubicBezTo>
                    <a:pt x="16410" y="9402"/>
                    <a:pt x="19116" y="9296"/>
                    <a:pt x="22104" y="9296"/>
                  </a:cubicBezTo>
                  <a:cubicBezTo>
                    <a:pt x="23379" y="9296"/>
                    <a:pt x="24706" y="9316"/>
                    <a:pt x="26052" y="9371"/>
                  </a:cubicBezTo>
                  <a:cubicBezTo>
                    <a:pt x="27173" y="9418"/>
                    <a:pt x="28134" y="9437"/>
                    <a:pt x="28971" y="9437"/>
                  </a:cubicBezTo>
                  <a:cubicBezTo>
                    <a:pt x="31755" y="9437"/>
                    <a:pt x="33175" y="9233"/>
                    <a:pt x="34641" y="9233"/>
                  </a:cubicBezTo>
                  <a:cubicBezTo>
                    <a:pt x="35256" y="9233"/>
                    <a:pt x="35878" y="9269"/>
                    <a:pt x="36613" y="9371"/>
                  </a:cubicBezTo>
                  <a:cubicBezTo>
                    <a:pt x="37621" y="9510"/>
                    <a:pt x="38918" y="9556"/>
                    <a:pt x="40201" y="9556"/>
                  </a:cubicBezTo>
                  <a:cubicBezTo>
                    <a:pt x="42765" y="9556"/>
                    <a:pt x="45268" y="9371"/>
                    <a:pt x="45268" y="9371"/>
                  </a:cubicBezTo>
                  <a:cubicBezTo>
                    <a:pt x="45268" y="9371"/>
                    <a:pt x="47475" y="9376"/>
                    <a:pt x="49496" y="9376"/>
                  </a:cubicBezTo>
                  <a:cubicBezTo>
                    <a:pt x="50507" y="9376"/>
                    <a:pt x="51472" y="9375"/>
                    <a:pt x="52091" y="9371"/>
                  </a:cubicBezTo>
                  <a:cubicBezTo>
                    <a:pt x="53936" y="9359"/>
                    <a:pt x="52662" y="7823"/>
                    <a:pt x="50388" y="7501"/>
                  </a:cubicBezTo>
                  <a:cubicBezTo>
                    <a:pt x="48102" y="7168"/>
                    <a:pt x="45268" y="5727"/>
                    <a:pt x="45268" y="5727"/>
                  </a:cubicBezTo>
                  <a:cubicBezTo>
                    <a:pt x="45268" y="5727"/>
                    <a:pt x="42982" y="3691"/>
                    <a:pt x="40280" y="3203"/>
                  </a:cubicBezTo>
                  <a:cubicBezTo>
                    <a:pt x="39770" y="3112"/>
                    <a:pt x="39372" y="3077"/>
                    <a:pt x="39051" y="3077"/>
                  </a:cubicBezTo>
                  <a:cubicBezTo>
                    <a:pt x="38061" y="3077"/>
                    <a:pt x="37812" y="3407"/>
                    <a:pt x="37341" y="3407"/>
                  </a:cubicBezTo>
                  <a:cubicBezTo>
                    <a:pt x="37151" y="3407"/>
                    <a:pt x="36926" y="3353"/>
                    <a:pt x="36601" y="3203"/>
                  </a:cubicBezTo>
                  <a:cubicBezTo>
                    <a:pt x="35290" y="2604"/>
                    <a:pt x="32865" y="1"/>
                    <a:pt x="29446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1"/>
            <p:cNvSpPr/>
            <p:nvPr/>
          </p:nvSpPr>
          <p:spPr>
            <a:xfrm>
              <a:off x="3132531" y="21465"/>
              <a:ext cx="156963" cy="182533"/>
            </a:xfrm>
            <a:custGeom>
              <a:avLst/>
              <a:gdLst/>
              <a:ahLst/>
              <a:cxnLst/>
              <a:rect l="l" t="t" r="r" b="b"/>
              <a:pathLst>
                <a:path w="4966" h="5775" extrusionOk="0">
                  <a:moveTo>
                    <a:pt x="0" y="0"/>
                  </a:moveTo>
                  <a:cubicBezTo>
                    <a:pt x="143" y="60"/>
                    <a:pt x="1072" y="488"/>
                    <a:pt x="2477" y="2131"/>
                  </a:cubicBezTo>
                  <a:cubicBezTo>
                    <a:pt x="3960" y="3876"/>
                    <a:pt x="4166" y="5775"/>
                    <a:pt x="4167" y="5775"/>
                  </a:cubicBezTo>
                  <a:cubicBezTo>
                    <a:pt x="4167" y="5775"/>
                    <a:pt x="4167" y="5775"/>
                    <a:pt x="4167" y="5775"/>
                  </a:cubicBezTo>
                  <a:cubicBezTo>
                    <a:pt x="4251" y="5298"/>
                    <a:pt x="4965" y="4072"/>
                    <a:pt x="4965" y="4072"/>
                  </a:cubicBezTo>
                  <a:cubicBezTo>
                    <a:pt x="4632" y="3322"/>
                    <a:pt x="3060" y="953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3678582" y="87304"/>
              <a:ext cx="76806" cy="63626"/>
            </a:xfrm>
            <a:custGeom>
              <a:avLst/>
              <a:gdLst/>
              <a:ahLst/>
              <a:cxnLst/>
              <a:rect l="l" t="t" r="r" b="b"/>
              <a:pathLst>
                <a:path w="2430" h="2013" extrusionOk="0">
                  <a:moveTo>
                    <a:pt x="726" y="1"/>
                  </a:moveTo>
                  <a:cubicBezTo>
                    <a:pt x="0" y="775"/>
                    <a:pt x="238" y="2013"/>
                    <a:pt x="238" y="2013"/>
                  </a:cubicBezTo>
                  <a:cubicBezTo>
                    <a:pt x="679" y="1239"/>
                    <a:pt x="2429" y="608"/>
                    <a:pt x="2429" y="608"/>
                  </a:cubicBezTo>
                  <a:lnTo>
                    <a:pt x="2429" y="608"/>
                  </a:lnTo>
                  <a:cubicBezTo>
                    <a:pt x="2359" y="622"/>
                    <a:pt x="2286" y="631"/>
                    <a:pt x="2207" y="631"/>
                  </a:cubicBezTo>
                  <a:cubicBezTo>
                    <a:pt x="2019" y="631"/>
                    <a:pt x="1792" y="580"/>
                    <a:pt x="1465" y="429"/>
                  </a:cubicBezTo>
                  <a:cubicBezTo>
                    <a:pt x="1238" y="346"/>
                    <a:pt x="1000" y="191"/>
                    <a:pt x="726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5684902" y="281786"/>
            <a:ext cx="1335607" cy="236171"/>
            <a:chOff x="4676589" y="2430874"/>
            <a:chExt cx="1335607" cy="236171"/>
          </a:xfrm>
        </p:grpSpPr>
        <p:sp>
          <p:nvSpPr>
            <p:cNvPr id="1293" name="Google Shape;1293;p31"/>
            <p:cNvSpPr/>
            <p:nvPr/>
          </p:nvSpPr>
          <p:spPr>
            <a:xfrm>
              <a:off x="4676589" y="2430874"/>
              <a:ext cx="1335607" cy="236171"/>
            </a:xfrm>
            <a:custGeom>
              <a:avLst/>
              <a:gdLst/>
              <a:ahLst/>
              <a:cxnLst/>
              <a:rect l="l" t="t" r="r" b="b"/>
              <a:pathLst>
                <a:path w="42256" h="7472" extrusionOk="0">
                  <a:moveTo>
                    <a:pt x="23068" y="1"/>
                  </a:moveTo>
                  <a:cubicBezTo>
                    <a:pt x="22925" y="1"/>
                    <a:pt x="22781" y="7"/>
                    <a:pt x="22634" y="19"/>
                  </a:cubicBezTo>
                  <a:cubicBezTo>
                    <a:pt x="19729" y="257"/>
                    <a:pt x="17872" y="3733"/>
                    <a:pt x="17872" y="3733"/>
                  </a:cubicBezTo>
                  <a:cubicBezTo>
                    <a:pt x="17540" y="2978"/>
                    <a:pt x="15645" y="207"/>
                    <a:pt x="11837" y="207"/>
                  </a:cubicBezTo>
                  <a:cubicBezTo>
                    <a:pt x="11684" y="207"/>
                    <a:pt x="11529" y="212"/>
                    <a:pt x="11371" y="221"/>
                  </a:cubicBezTo>
                  <a:cubicBezTo>
                    <a:pt x="8918" y="364"/>
                    <a:pt x="5680" y="4007"/>
                    <a:pt x="4727" y="4781"/>
                  </a:cubicBezTo>
                  <a:cubicBezTo>
                    <a:pt x="3775" y="5555"/>
                    <a:pt x="3001" y="5781"/>
                    <a:pt x="1834" y="5853"/>
                  </a:cubicBezTo>
                  <a:cubicBezTo>
                    <a:pt x="655" y="5924"/>
                    <a:pt x="1" y="6769"/>
                    <a:pt x="84" y="7055"/>
                  </a:cubicBezTo>
                  <a:cubicBezTo>
                    <a:pt x="153" y="7263"/>
                    <a:pt x="906" y="7377"/>
                    <a:pt x="1868" y="7377"/>
                  </a:cubicBezTo>
                  <a:cubicBezTo>
                    <a:pt x="2225" y="7377"/>
                    <a:pt x="2611" y="7361"/>
                    <a:pt x="3001" y="7329"/>
                  </a:cubicBezTo>
                  <a:cubicBezTo>
                    <a:pt x="4454" y="7186"/>
                    <a:pt x="5358" y="7222"/>
                    <a:pt x="6120" y="6805"/>
                  </a:cubicBezTo>
                  <a:cubicBezTo>
                    <a:pt x="6323" y="6692"/>
                    <a:pt x="6515" y="6647"/>
                    <a:pt x="6719" y="6647"/>
                  </a:cubicBezTo>
                  <a:cubicBezTo>
                    <a:pt x="7268" y="6647"/>
                    <a:pt x="7907" y="6979"/>
                    <a:pt x="9097" y="7222"/>
                  </a:cubicBezTo>
                  <a:cubicBezTo>
                    <a:pt x="9575" y="7317"/>
                    <a:pt x="10319" y="7346"/>
                    <a:pt x="11259" y="7346"/>
                  </a:cubicBezTo>
                  <a:cubicBezTo>
                    <a:pt x="12808" y="7346"/>
                    <a:pt x="14890" y="7266"/>
                    <a:pt x="17197" y="7266"/>
                  </a:cubicBezTo>
                  <a:cubicBezTo>
                    <a:pt x="18231" y="7266"/>
                    <a:pt x="19311" y="7282"/>
                    <a:pt x="20408" y="7329"/>
                  </a:cubicBezTo>
                  <a:cubicBezTo>
                    <a:pt x="21249" y="7363"/>
                    <a:pt x="21973" y="7376"/>
                    <a:pt x="22609" y="7376"/>
                  </a:cubicBezTo>
                  <a:cubicBezTo>
                    <a:pt x="24817" y="7376"/>
                    <a:pt x="25945" y="7217"/>
                    <a:pt x="27100" y="7217"/>
                  </a:cubicBezTo>
                  <a:cubicBezTo>
                    <a:pt x="27594" y="7217"/>
                    <a:pt x="28092" y="7246"/>
                    <a:pt x="28683" y="7329"/>
                  </a:cubicBezTo>
                  <a:cubicBezTo>
                    <a:pt x="29469" y="7436"/>
                    <a:pt x="30482" y="7472"/>
                    <a:pt x="31484" y="7472"/>
                  </a:cubicBezTo>
                  <a:cubicBezTo>
                    <a:pt x="33488" y="7472"/>
                    <a:pt x="35445" y="7329"/>
                    <a:pt x="35445" y="7329"/>
                  </a:cubicBezTo>
                  <a:cubicBezTo>
                    <a:pt x="35445" y="7329"/>
                    <a:pt x="39351" y="7341"/>
                    <a:pt x="40803" y="7341"/>
                  </a:cubicBezTo>
                  <a:cubicBezTo>
                    <a:pt x="42256" y="7317"/>
                    <a:pt x="41256" y="6115"/>
                    <a:pt x="39470" y="5864"/>
                  </a:cubicBezTo>
                  <a:cubicBezTo>
                    <a:pt x="37684" y="5614"/>
                    <a:pt x="35445" y="4483"/>
                    <a:pt x="35445" y="4483"/>
                  </a:cubicBezTo>
                  <a:cubicBezTo>
                    <a:pt x="35445" y="4483"/>
                    <a:pt x="33660" y="2888"/>
                    <a:pt x="31552" y="2507"/>
                  </a:cubicBezTo>
                  <a:cubicBezTo>
                    <a:pt x="31144" y="2431"/>
                    <a:pt x="30826" y="2403"/>
                    <a:pt x="30572" y="2403"/>
                  </a:cubicBezTo>
                  <a:cubicBezTo>
                    <a:pt x="29810" y="2403"/>
                    <a:pt x="29619" y="2659"/>
                    <a:pt x="29250" y="2659"/>
                  </a:cubicBezTo>
                  <a:cubicBezTo>
                    <a:pt x="29104" y="2659"/>
                    <a:pt x="28931" y="2619"/>
                    <a:pt x="28683" y="2507"/>
                  </a:cubicBezTo>
                  <a:cubicBezTo>
                    <a:pt x="27643" y="2032"/>
                    <a:pt x="25744" y="1"/>
                    <a:pt x="23068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5118778" y="2448005"/>
              <a:ext cx="122700" cy="143024"/>
            </a:xfrm>
            <a:custGeom>
              <a:avLst/>
              <a:gdLst/>
              <a:ahLst/>
              <a:cxnLst/>
              <a:rect l="l" t="t" r="r" b="b"/>
              <a:pathLst>
                <a:path w="3882" h="4525" extrusionOk="0">
                  <a:moveTo>
                    <a:pt x="0" y="0"/>
                  </a:moveTo>
                  <a:lnTo>
                    <a:pt x="0" y="0"/>
                  </a:lnTo>
                  <a:cubicBezTo>
                    <a:pt x="108" y="36"/>
                    <a:pt x="834" y="381"/>
                    <a:pt x="1929" y="1667"/>
                  </a:cubicBezTo>
                  <a:cubicBezTo>
                    <a:pt x="3108" y="3036"/>
                    <a:pt x="3275" y="4525"/>
                    <a:pt x="3275" y="4525"/>
                  </a:cubicBezTo>
                  <a:cubicBezTo>
                    <a:pt x="3334" y="4144"/>
                    <a:pt x="3882" y="3191"/>
                    <a:pt x="3882" y="3191"/>
                  </a:cubicBezTo>
                  <a:cubicBezTo>
                    <a:pt x="3632" y="2584"/>
                    <a:pt x="2382" y="7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1"/>
            <p:cNvSpPr/>
            <p:nvPr/>
          </p:nvSpPr>
          <p:spPr>
            <a:xfrm>
              <a:off x="5547407" y="2499177"/>
              <a:ext cx="59485" cy="49719"/>
            </a:xfrm>
            <a:custGeom>
              <a:avLst/>
              <a:gdLst/>
              <a:ahLst/>
              <a:cxnLst/>
              <a:rect l="l" t="t" r="r" b="b"/>
              <a:pathLst>
                <a:path w="1882" h="1573" extrusionOk="0">
                  <a:moveTo>
                    <a:pt x="548" y="1"/>
                  </a:moveTo>
                  <a:cubicBezTo>
                    <a:pt x="1" y="608"/>
                    <a:pt x="179" y="1572"/>
                    <a:pt x="179" y="1572"/>
                  </a:cubicBezTo>
                  <a:cubicBezTo>
                    <a:pt x="501" y="965"/>
                    <a:pt x="1882" y="477"/>
                    <a:pt x="1882" y="477"/>
                  </a:cubicBezTo>
                  <a:lnTo>
                    <a:pt x="1882" y="477"/>
                  </a:lnTo>
                  <a:cubicBezTo>
                    <a:pt x="1825" y="491"/>
                    <a:pt x="1768" y="499"/>
                    <a:pt x="1705" y="499"/>
                  </a:cubicBezTo>
                  <a:cubicBezTo>
                    <a:pt x="1558" y="499"/>
                    <a:pt x="1383" y="455"/>
                    <a:pt x="1132" y="346"/>
                  </a:cubicBezTo>
                  <a:cubicBezTo>
                    <a:pt x="965" y="263"/>
                    <a:pt x="775" y="144"/>
                    <a:pt x="548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31"/>
          <p:cNvGrpSpPr/>
          <p:nvPr/>
        </p:nvGrpSpPr>
        <p:grpSpPr>
          <a:xfrm>
            <a:off x="8428888" y="3054349"/>
            <a:ext cx="875576" cy="155128"/>
            <a:chOff x="1844747" y="1949397"/>
            <a:chExt cx="1704782" cy="302041"/>
          </a:xfrm>
        </p:grpSpPr>
        <p:sp>
          <p:nvSpPr>
            <p:cNvPr id="1297" name="Google Shape;1297;p31"/>
            <p:cNvSpPr/>
            <p:nvPr/>
          </p:nvSpPr>
          <p:spPr>
            <a:xfrm>
              <a:off x="1844747" y="1949397"/>
              <a:ext cx="1704782" cy="302041"/>
            </a:xfrm>
            <a:custGeom>
              <a:avLst/>
              <a:gdLst/>
              <a:ahLst/>
              <a:cxnLst/>
              <a:rect l="l" t="t" r="r" b="b"/>
              <a:pathLst>
                <a:path w="53936" h="9556" extrusionOk="0">
                  <a:moveTo>
                    <a:pt x="24490" y="0"/>
                  </a:moveTo>
                  <a:cubicBezTo>
                    <a:pt x="21072" y="0"/>
                    <a:pt x="18646" y="2604"/>
                    <a:pt x="17336" y="3214"/>
                  </a:cubicBezTo>
                  <a:cubicBezTo>
                    <a:pt x="17015" y="3359"/>
                    <a:pt x="16791" y="3411"/>
                    <a:pt x="16603" y="3411"/>
                  </a:cubicBezTo>
                  <a:cubicBezTo>
                    <a:pt x="16130" y="3411"/>
                    <a:pt x="15884" y="3083"/>
                    <a:pt x="14905" y="3083"/>
                  </a:cubicBezTo>
                  <a:cubicBezTo>
                    <a:pt x="14580" y="3083"/>
                    <a:pt x="14176" y="3119"/>
                    <a:pt x="13657" y="3214"/>
                  </a:cubicBezTo>
                  <a:cubicBezTo>
                    <a:pt x="10954" y="3702"/>
                    <a:pt x="8680" y="5727"/>
                    <a:pt x="8680" y="5727"/>
                  </a:cubicBezTo>
                  <a:cubicBezTo>
                    <a:pt x="8680" y="5727"/>
                    <a:pt x="5834" y="7167"/>
                    <a:pt x="3560" y="7489"/>
                  </a:cubicBezTo>
                  <a:cubicBezTo>
                    <a:pt x="1274" y="7822"/>
                    <a:pt x="0" y="9358"/>
                    <a:pt x="1846" y="9370"/>
                  </a:cubicBezTo>
                  <a:cubicBezTo>
                    <a:pt x="2461" y="9382"/>
                    <a:pt x="3425" y="9386"/>
                    <a:pt x="4438" y="9386"/>
                  </a:cubicBezTo>
                  <a:cubicBezTo>
                    <a:pt x="6462" y="9386"/>
                    <a:pt x="8680" y="9370"/>
                    <a:pt x="8680" y="9370"/>
                  </a:cubicBezTo>
                  <a:cubicBezTo>
                    <a:pt x="8680" y="9370"/>
                    <a:pt x="11177" y="9555"/>
                    <a:pt x="13739" y="9555"/>
                  </a:cubicBezTo>
                  <a:cubicBezTo>
                    <a:pt x="15019" y="9555"/>
                    <a:pt x="16316" y="9509"/>
                    <a:pt x="17324" y="9370"/>
                  </a:cubicBezTo>
                  <a:cubicBezTo>
                    <a:pt x="18058" y="9268"/>
                    <a:pt x="18681" y="9232"/>
                    <a:pt x="19297" y="9232"/>
                  </a:cubicBezTo>
                  <a:cubicBezTo>
                    <a:pt x="20765" y="9232"/>
                    <a:pt x="22188" y="9436"/>
                    <a:pt x="24970" y="9436"/>
                  </a:cubicBezTo>
                  <a:cubicBezTo>
                    <a:pt x="25806" y="9436"/>
                    <a:pt x="26765" y="9418"/>
                    <a:pt x="27884" y="9370"/>
                  </a:cubicBezTo>
                  <a:cubicBezTo>
                    <a:pt x="29231" y="9315"/>
                    <a:pt x="30557" y="9296"/>
                    <a:pt x="31832" y="9296"/>
                  </a:cubicBezTo>
                  <a:cubicBezTo>
                    <a:pt x="34821" y="9296"/>
                    <a:pt x="37526" y="9401"/>
                    <a:pt x="39536" y="9401"/>
                  </a:cubicBezTo>
                  <a:cubicBezTo>
                    <a:pt x="40750" y="9401"/>
                    <a:pt x="41711" y="9363"/>
                    <a:pt x="42327" y="9239"/>
                  </a:cubicBezTo>
                  <a:cubicBezTo>
                    <a:pt x="43837" y="8935"/>
                    <a:pt x="44657" y="8511"/>
                    <a:pt x="45365" y="8511"/>
                  </a:cubicBezTo>
                  <a:cubicBezTo>
                    <a:pt x="45628" y="8511"/>
                    <a:pt x="45875" y="8570"/>
                    <a:pt x="46137" y="8715"/>
                  </a:cubicBezTo>
                  <a:cubicBezTo>
                    <a:pt x="47101" y="9251"/>
                    <a:pt x="48268" y="9203"/>
                    <a:pt x="50113" y="9370"/>
                  </a:cubicBezTo>
                  <a:cubicBezTo>
                    <a:pt x="50611" y="9415"/>
                    <a:pt x="51105" y="9437"/>
                    <a:pt x="51562" y="9437"/>
                  </a:cubicBezTo>
                  <a:cubicBezTo>
                    <a:pt x="52781" y="9437"/>
                    <a:pt x="53742" y="9284"/>
                    <a:pt x="53828" y="9025"/>
                  </a:cubicBezTo>
                  <a:cubicBezTo>
                    <a:pt x="53935" y="8667"/>
                    <a:pt x="53102" y="7584"/>
                    <a:pt x="51602" y="7501"/>
                  </a:cubicBezTo>
                  <a:cubicBezTo>
                    <a:pt x="50090" y="7405"/>
                    <a:pt x="49101" y="7108"/>
                    <a:pt x="47887" y="6108"/>
                  </a:cubicBezTo>
                  <a:cubicBezTo>
                    <a:pt x="46684" y="5119"/>
                    <a:pt x="42553" y="476"/>
                    <a:pt x="39422" y="285"/>
                  </a:cubicBezTo>
                  <a:cubicBezTo>
                    <a:pt x="39223" y="274"/>
                    <a:pt x="39028" y="269"/>
                    <a:pt x="38837" y="269"/>
                  </a:cubicBezTo>
                  <a:cubicBezTo>
                    <a:pt x="33965" y="269"/>
                    <a:pt x="31535" y="3800"/>
                    <a:pt x="31123" y="4774"/>
                  </a:cubicBezTo>
                  <a:cubicBezTo>
                    <a:pt x="31123" y="4774"/>
                    <a:pt x="28754" y="333"/>
                    <a:pt x="25051" y="23"/>
                  </a:cubicBezTo>
                  <a:cubicBezTo>
                    <a:pt x="24861" y="8"/>
                    <a:pt x="24674" y="0"/>
                    <a:pt x="24490" y="0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1"/>
            <p:cNvSpPr/>
            <p:nvPr/>
          </p:nvSpPr>
          <p:spPr>
            <a:xfrm>
              <a:off x="2828435" y="1971206"/>
              <a:ext cx="156584" cy="182533"/>
            </a:xfrm>
            <a:custGeom>
              <a:avLst/>
              <a:gdLst/>
              <a:ahLst/>
              <a:cxnLst/>
              <a:rect l="l" t="t" r="r" b="b"/>
              <a:pathLst>
                <a:path w="4954" h="5775" extrusionOk="0">
                  <a:moveTo>
                    <a:pt x="4954" y="0"/>
                  </a:moveTo>
                  <a:lnTo>
                    <a:pt x="4954" y="0"/>
                  </a:lnTo>
                  <a:cubicBezTo>
                    <a:pt x="1906" y="953"/>
                    <a:pt x="322" y="3322"/>
                    <a:pt x="1" y="4084"/>
                  </a:cubicBezTo>
                  <a:cubicBezTo>
                    <a:pt x="1" y="4084"/>
                    <a:pt x="712" y="5293"/>
                    <a:pt x="786" y="5772"/>
                  </a:cubicBezTo>
                  <a:lnTo>
                    <a:pt x="786" y="5772"/>
                  </a:lnTo>
                  <a:cubicBezTo>
                    <a:pt x="785" y="5686"/>
                    <a:pt x="1012" y="3852"/>
                    <a:pt x="2477" y="2131"/>
                  </a:cubicBezTo>
                  <a:cubicBezTo>
                    <a:pt x="3882" y="500"/>
                    <a:pt x="4823" y="60"/>
                    <a:pt x="4954" y="0"/>
                  </a:cubicBezTo>
                  <a:close/>
                  <a:moveTo>
                    <a:pt x="786" y="5772"/>
                  </a:moveTo>
                  <a:lnTo>
                    <a:pt x="786" y="5772"/>
                  </a:lnTo>
                  <a:cubicBezTo>
                    <a:pt x="786" y="5774"/>
                    <a:pt x="787" y="5775"/>
                    <a:pt x="787" y="5775"/>
                  </a:cubicBezTo>
                  <a:cubicBezTo>
                    <a:pt x="787" y="5774"/>
                    <a:pt x="786" y="5773"/>
                    <a:pt x="786" y="5772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1"/>
            <p:cNvSpPr/>
            <p:nvPr/>
          </p:nvSpPr>
          <p:spPr>
            <a:xfrm>
              <a:off x="2361814" y="2037044"/>
              <a:ext cx="76427" cy="63626"/>
            </a:xfrm>
            <a:custGeom>
              <a:avLst/>
              <a:gdLst/>
              <a:ahLst/>
              <a:cxnLst/>
              <a:rect l="l" t="t" r="r" b="b"/>
              <a:pathLst>
                <a:path w="2418" h="2013" extrusionOk="0">
                  <a:moveTo>
                    <a:pt x="1703" y="1"/>
                  </a:moveTo>
                  <a:cubicBezTo>
                    <a:pt x="1429" y="203"/>
                    <a:pt x="1191" y="346"/>
                    <a:pt x="965" y="441"/>
                  </a:cubicBezTo>
                  <a:cubicBezTo>
                    <a:pt x="625" y="590"/>
                    <a:pt x="393" y="636"/>
                    <a:pt x="200" y="636"/>
                  </a:cubicBezTo>
                  <a:cubicBezTo>
                    <a:pt x="129" y="636"/>
                    <a:pt x="64" y="629"/>
                    <a:pt x="0" y="620"/>
                  </a:cubicBezTo>
                  <a:lnTo>
                    <a:pt x="0" y="620"/>
                  </a:lnTo>
                  <a:cubicBezTo>
                    <a:pt x="0" y="620"/>
                    <a:pt x="1750" y="1239"/>
                    <a:pt x="2179" y="2013"/>
                  </a:cubicBezTo>
                  <a:cubicBezTo>
                    <a:pt x="2179" y="2013"/>
                    <a:pt x="2417" y="775"/>
                    <a:pt x="1703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31"/>
          <p:cNvGrpSpPr/>
          <p:nvPr/>
        </p:nvGrpSpPr>
        <p:grpSpPr>
          <a:xfrm>
            <a:off x="-912148" y="2309749"/>
            <a:ext cx="1335607" cy="236171"/>
            <a:chOff x="4676589" y="2430874"/>
            <a:chExt cx="1335607" cy="236171"/>
          </a:xfrm>
        </p:grpSpPr>
        <p:sp>
          <p:nvSpPr>
            <p:cNvPr id="1301" name="Google Shape;1301;p31"/>
            <p:cNvSpPr/>
            <p:nvPr/>
          </p:nvSpPr>
          <p:spPr>
            <a:xfrm>
              <a:off x="4676589" y="2430874"/>
              <a:ext cx="1335607" cy="236171"/>
            </a:xfrm>
            <a:custGeom>
              <a:avLst/>
              <a:gdLst/>
              <a:ahLst/>
              <a:cxnLst/>
              <a:rect l="l" t="t" r="r" b="b"/>
              <a:pathLst>
                <a:path w="42256" h="7472" extrusionOk="0">
                  <a:moveTo>
                    <a:pt x="23068" y="1"/>
                  </a:moveTo>
                  <a:cubicBezTo>
                    <a:pt x="22925" y="1"/>
                    <a:pt x="22781" y="7"/>
                    <a:pt x="22634" y="19"/>
                  </a:cubicBezTo>
                  <a:cubicBezTo>
                    <a:pt x="19729" y="257"/>
                    <a:pt x="17872" y="3733"/>
                    <a:pt x="17872" y="3733"/>
                  </a:cubicBezTo>
                  <a:cubicBezTo>
                    <a:pt x="17540" y="2978"/>
                    <a:pt x="15645" y="207"/>
                    <a:pt x="11837" y="207"/>
                  </a:cubicBezTo>
                  <a:cubicBezTo>
                    <a:pt x="11684" y="207"/>
                    <a:pt x="11529" y="212"/>
                    <a:pt x="11371" y="221"/>
                  </a:cubicBezTo>
                  <a:cubicBezTo>
                    <a:pt x="8918" y="364"/>
                    <a:pt x="5680" y="4007"/>
                    <a:pt x="4727" y="4781"/>
                  </a:cubicBezTo>
                  <a:cubicBezTo>
                    <a:pt x="3775" y="5555"/>
                    <a:pt x="3001" y="5781"/>
                    <a:pt x="1834" y="5853"/>
                  </a:cubicBezTo>
                  <a:cubicBezTo>
                    <a:pt x="655" y="5924"/>
                    <a:pt x="1" y="6769"/>
                    <a:pt x="84" y="7055"/>
                  </a:cubicBezTo>
                  <a:cubicBezTo>
                    <a:pt x="153" y="7263"/>
                    <a:pt x="906" y="7377"/>
                    <a:pt x="1868" y="7377"/>
                  </a:cubicBezTo>
                  <a:cubicBezTo>
                    <a:pt x="2225" y="7377"/>
                    <a:pt x="2611" y="7361"/>
                    <a:pt x="3001" y="7329"/>
                  </a:cubicBezTo>
                  <a:cubicBezTo>
                    <a:pt x="4454" y="7186"/>
                    <a:pt x="5358" y="7222"/>
                    <a:pt x="6120" y="6805"/>
                  </a:cubicBezTo>
                  <a:cubicBezTo>
                    <a:pt x="6323" y="6692"/>
                    <a:pt x="6515" y="6647"/>
                    <a:pt x="6719" y="6647"/>
                  </a:cubicBezTo>
                  <a:cubicBezTo>
                    <a:pt x="7268" y="6647"/>
                    <a:pt x="7907" y="6979"/>
                    <a:pt x="9097" y="7222"/>
                  </a:cubicBezTo>
                  <a:cubicBezTo>
                    <a:pt x="9575" y="7317"/>
                    <a:pt x="10319" y="7346"/>
                    <a:pt x="11259" y="7346"/>
                  </a:cubicBezTo>
                  <a:cubicBezTo>
                    <a:pt x="12808" y="7346"/>
                    <a:pt x="14890" y="7266"/>
                    <a:pt x="17197" y="7266"/>
                  </a:cubicBezTo>
                  <a:cubicBezTo>
                    <a:pt x="18231" y="7266"/>
                    <a:pt x="19311" y="7282"/>
                    <a:pt x="20408" y="7329"/>
                  </a:cubicBezTo>
                  <a:cubicBezTo>
                    <a:pt x="21249" y="7363"/>
                    <a:pt x="21973" y="7376"/>
                    <a:pt x="22609" y="7376"/>
                  </a:cubicBezTo>
                  <a:cubicBezTo>
                    <a:pt x="24817" y="7376"/>
                    <a:pt x="25945" y="7217"/>
                    <a:pt x="27100" y="7217"/>
                  </a:cubicBezTo>
                  <a:cubicBezTo>
                    <a:pt x="27594" y="7217"/>
                    <a:pt x="28092" y="7246"/>
                    <a:pt x="28683" y="7329"/>
                  </a:cubicBezTo>
                  <a:cubicBezTo>
                    <a:pt x="29469" y="7436"/>
                    <a:pt x="30482" y="7472"/>
                    <a:pt x="31484" y="7472"/>
                  </a:cubicBezTo>
                  <a:cubicBezTo>
                    <a:pt x="33488" y="7472"/>
                    <a:pt x="35445" y="7329"/>
                    <a:pt x="35445" y="7329"/>
                  </a:cubicBezTo>
                  <a:cubicBezTo>
                    <a:pt x="35445" y="7329"/>
                    <a:pt x="39351" y="7341"/>
                    <a:pt x="40803" y="7341"/>
                  </a:cubicBezTo>
                  <a:cubicBezTo>
                    <a:pt x="42256" y="7317"/>
                    <a:pt x="41256" y="6115"/>
                    <a:pt x="39470" y="5864"/>
                  </a:cubicBezTo>
                  <a:cubicBezTo>
                    <a:pt x="37684" y="5614"/>
                    <a:pt x="35445" y="4483"/>
                    <a:pt x="35445" y="4483"/>
                  </a:cubicBezTo>
                  <a:cubicBezTo>
                    <a:pt x="35445" y="4483"/>
                    <a:pt x="33660" y="2888"/>
                    <a:pt x="31552" y="2507"/>
                  </a:cubicBezTo>
                  <a:cubicBezTo>
                    <a:pt x="31144" y="2431"/>
                    <a:pt x="30826" y="2403"/>
                    <a:pt x="30572" y="2403"/>
                  </a:cubicBezTo>
                  <a:cubicBezTo>
                    <a:pt x="29810" y="2403"/>
                    <a:pt x="29619" y="2659"/>
                    <a:pt x="29250" y="2659"/>
                  </a:cubicBezTo>
                  <a:cubicBezTo>
                    <a:pt x="29104" y="2659"/>
                    <a:pt x="28931" y="2619"/>
                    <a:pt x="28683" y="2507"/>
                  </a:cubicBezTo>
                  <a:cubicBezTo>
                    <a:pt x="27643" y="2032"/>
                    <a:pt x="25744" y="1"/>
                    <a:pt x="23068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1"/>
            <p:cNvSpPr/>
            <p:nvPr/>
          </p:nvSpPr>
          <p:spPr>
            <a:xfrm>
              <a:off x="5118778" y="2448005"/>
              <a:ext cx="122700" cy="143024"/>
            </a:xfrm>
            <a:custGeom>
              <a:avLst/>
              <a:gdLst/>
              <a:ahLst/>
              <a:cxnLst/>
              <a:rect l="l" t="t" r="r" b="b"/>
              <a:pathLst>
                <a:path w="3882" h="4525" extrusionOk="0">
                  <a:moveTo>
                    <a:pt x="0" y="0"/>
                  </a:moveTo>
                  <a:lnTo>
                    <a:pt x="0" y="0"/>
                  </a:lnTo>
                  <a:cubicBezTo>
                    <a:pt x="108" y="36"/>
                    <a:pt x="834" y="381"/>
                    <a:pt x="1929" y="1667"/>
                  </a:cubicBezTo>
                  <a:cubicBezTo>
                    <a:pt x="3108" y="3036"/>
                    <a:pt x="3275" y="4525"/>
                    <a:pt x="3275" y="4525"/>
                  </a:cubicBezTo>
                  <a:cubicBezTo>
                    <a:pt x="3334" y="4144"/>
                    <a:pt x="3882" y="3191"/>
                    <a:pt x="3882" y="3191"/>
                  </a:cubicBezTo>
                  <a:cubicBezTo>
                    <a:pt x="3632" y="2584"/>
                    <a:pt x="2382" y="75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5547407" y="2499177"/>
              <a:ext cx="59485" cy="49719"/>
            </a:xfrm>
            <a:custGeom>
              <a:avLst/>
              <a:gdLst/>
              <a:ahLst/>
              <a:cxnLst/>
              <a:rect l="l" t="t" r="r" b="b"/>
              <a:pathLst>
                <a:path w="1882" h="1573" extrusionOk="0">
                  <a:moveTo>
                    <a:pt x="548" y="1"/>
                  </a:moveTo>
                  <a:cubicBezTo>
                    <a:pt x="1" y="608"/>
                    <a:pt x="179" y="1572"/>
                    <a:pt x="179" y="1572"/>
                  </a:cubicBezTo>
                  <a:cubicBezTo>
                    <a:pt x="501" y="965"/>
                    <a:pt x="1882" y="477"/>
                    <a:pt x="1882" y="477"/>
                  </a:cubicBezTo>
                  <a:lnTo>
                    <a:pt x="1882" y="477"/>
                  </a:lnTo>
                  <a:cubicBezTo>
                    <a:pt x="1825" y="491"/>
                    <a:pt x="1768" y="499"/>
                    <a:pt x="1705" y="499"/>
                  </a:cubicBezTo>
                  <a:cubicBezTo>
                    <a:pt x="1558" y="499"/>
                    <a:pt x="1383" y="455"/>
                    <a:pt x="1132" y="346"/>
                  </a:cubicBezTo>
                  <a:cubicBezTo>
                    <a:pt x="965" y="263"/>
                    <a:pt x="775" y="144"/>
                    <a:pt x="548" y="1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31"/>
          <p:cNvGrpSpPr/>
          <p:nvPr/>
        </p:nvGrpSpPr>
        <p:grpSpPr>
          <a:xfrm>
            <a:off x="8020349" y="1162150"/>
            <a:ext cx="1525283" cy="288260"/>
            <a:chOff x="5728424" y="1317563"/>
            <a:chExt cx="1525283" cy="288260"/>
          </a:xfrm>
        </p:grpSpPr>
        <p:sp>
          <p:nvSpPr>
            <p:cNvPr id="1305" name="Google Shape;1305;p31"/>
            <p:cNvSpPr/>
            <p:nvPr/>
          </p:nvSpPr>
          <p:spPr>
            <a:xfrm>
              <a:off x="5728424" y="1317563"/>
              <a:ext cx="1525283" cy="288260"/>
            </a:xfrm>
            <a:custGeom>
              <a:avLst/>
              <a:gdLst/>
              <a:ahLst/>
              <a:cxnLst/>
              <a:rect l="l" t="t" r="r" b="b"/>
              <a:pathLst>
                <a:path w="48257" h="9120" extrusionOk="0">
                  <a:moveTo>
                    <a:pt x="27701" y="1"/>
                  </a:moveTo>
                  <a:cubicBezTo>
                    <a:pt x="25567" y="1"/>
                    <a:pt x="24761" y="2835"/>
                    <a:pt x="23873" y="3523"/>
                  </a:cubicBezTo>
                  <a:cubicBezTo>
                    <a:pt x="23021" y="4194"/>
                    <a:pt x="19138" y="5187"/>
                    <a:pt x="17514" y="5187"/>
                  </a:cubicBezTo>
                  <a:cubicBezTo>
                    <a:pt x="17320" y="5187"/>
                    <a:pt x="17159" y="5173"/>
                    <a:pt x="17038" y="5143"/>
                  </a:cubicBezTo>
                  <a:cubicBezTo>
                    <a:pt x="17038" y="5143"/>
                    <a:pt x="16171" y="3668"/>
                    <a:pt x="13608" y="3668"/>
                  </a:cubicBezTo>
                  <a:cubicBezTo>
                    <a:pt x="13485" y="3668"/>
                    <a:pt x="13359" y="3671"/>
                    <a:pt x="13228" y="3678"/>
                  </a:cubicBezTo>
                  <a:cubicBezTo>
                    <a:pt x="10371" y="3809"/>
                    <a:pt x="8811" y="6798"/>
                    <a:pt x="6966" y="7155"/>
                  </a:cubicBezTo>
                  <a:cubicBezTo>
                    <a:pt x="5120" y="7512"/>
                    <a:pt x="1132" y="7512"/>
                    <a:pt x="560" y="8322"/>
                  </a:cubicBezTo>
                  <a:cubicBezTo>
                    <a:pt x="1" y="9119"/>
                    <a:pt x="3989" y="8929"/>
                    <a:pt x="6823" y="9000"/>
                  </a:cubicBezTo>
                  <a:cubicBezTo>
                    <a:pt x="6923" y="9003"/>
                    <a:pt x="7026" y="9004"/>
                    <a:pt x="7130" y="9004"/>
                  </a:cubicBezTo>
                  <a:cubicBezTo>
                    <a:pt x="9680" y="9004"/>
                    <a:pt x="13322" y="8284"/>
                    <a:pt x="17180" y="8284"/>
                  </a:cubicBezTo>
                  <a:cubicBezTo>
                    <a:pt x="17665" y="8284"/>
                    <a:pt x="18155" y="8296"/>
                    <a:pt x="18646" y="8322"/>
                  </a:cubicBezTo>
                  <a:cubicBezTo>
                    <a:pt x="22913" y="8544"/>
                    <a:pt x="26805" y="9007"/>
                    <a:pt x="30077" y="9007"/>
                  </a:cubicBezTo>
                  <a:cubicBezTo>
                    <a:pt x="30302" y="9007"/>
                    <a:pt x="30524" y="9005"/>
                    <a:pt x="30742" y="9000"/>
                  </a:cubicBezTo>
                  <a:cubicBezTo>
                    <a:pt x="34160" y="8929"/>
                    <a:pt x="37148" y="8357"/>
                    <a:pt x="39708" y="8322"/>
                  </a:cubicBezTo>
                  <a:cubicBezTo>
                    <a:pt x="41058" y="8296"/>
                    <a:pt x="42448" y="8281"/>
                    <a:pt x="43565" y="8281"/>
                  </a:cubicBezTo>
                  <a:cubicBezTo>
                    <a:pt x="44566" y="8281"/>
                    <a:pt x="45347" y="8293"/>
                    <a:pt x="45685" y="8322"/>
                  </a:cubicBezTo>
                  <a:cubicBezTo>
                    <a:pt x="45726" y="8325"/>
                    <a:pt x="45767" y="8326"/>
                    <a:pt x="45808" y="8326"/>
                  </a:cubicBezTo>
                  <a:cubicBezTo>
                    <a:pt x="47075" y="8326"/>
                    <a:pt x="48256" y="6950"/>
                    <a:pt x="45685" y="6893"/>
                  </a:cubicBezTo>
                  <a:cubicBezTo>
                    <a:pt x="43042" y="6833"/>
                    <a:pt x="43042" y="4297"/>
                    <a:pt x="38398" y="3523"/>
                  </a:cubicBezTo>
                  <a:cubicBezTo>
                    <a:pt x="37752" y="3416"/>
                    <a:pt x="37206" y="3369"/>
                    <a:pt x="36746" y="3369"/>
                  </a:cubicBezTo>
                  <a:cubicBezTo>
                    <a:pt x="33897" y="3369"/>
                    <a:pt x="34302" y="5143"/>
                    <a:pt x="34302" y="5143"/>
                  </a:cubicBezTo>
                  <a:cubicBezTo>
                    <a:pt x="33350" y="2202"/>
                    <a:pt x="30707" y="499"/>
                    <a:pt x="28183" y="47"/>
                  </a:cubicBezTo>
                  <a:cubicBezTo>
                    <a:pt x="28015" y="16"/>
                    <a:pt x="27855" y="1"/>
                    <a:pt x="27701" y="1"/>
                  </a:cubicBezTo>
                  <a:close/>
                </a:path>
              </a:pathLst>
            </a:custGeom>
            <a:solidFill>
              <a:srgbClr val="CEBBA2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810001" y="1437956"/>
              <a:ext cx="32018" cy="78671"/>
            </a:xfrm>
            <a:custGeom>
              <a:avLst/>
              <a:gdLst/>
              <a:ahLst/>
              <a:cxnLst/>
              <a:rect l="l" t="t" r="r" b="b"/>
              <a:pathLst>
                <a:path w="1013" h="2489" extrusionOk="0">
                  <a:moveTo>
                    <a:pt x="679" y="0"/>
                  </a:moveTo>
                  <a:cubicBezTo>
                    <a:pt x="0" y="464"/>
                    <a:pt x="60" y="1155"/>
                    <a:pt x="83" y="1310"/>
                  </a:cubicBezTo>
                  <a:lnTo>
                    <a:pt x="83" y="1334"/>
                  </a:lnTo>
                  <a:lnTo>
                    <a:pt x="679" y="2489"/>
                  </a:lnTo>
                  <a:cubicBezTo>
                    <a:pt x="679" y="2489"/>
                    <a:pt x="1012" y="595"/>
                    <a:pt x="679" y="0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1"/>
            <p:cNvSpPr/>
            <p:nvPr/>
          </p:nvSpPr>
          <p:spPr>
            <a:xfrm>
              <a:off x="6205223" y="1459385"/>
              <a:ext cx="61382" cy="35432"/>
            </a:xfrm>
            <a:custGeom>
              <a:avLst/>
              <a:gdLst/>
              <a:ahLst/>
              <a:cxnLst/>
              <a:rect l="l" t="t" r="r" b="b"/>
              <a:pathLst>
                <a:path w="1942" h="1121" extrusionOk="0">
                  <a:moveTo>
                    <a:pt x="1310" y="1"/>
                  </a:moveTo>
                  <a:cubicBezTo>
                    <a:pt x="668" y="376"/>
                    <a:pt x="140" y="992"/>
                    <a:pt x="24" y="1103"/>
                  </a:cubicBezTo>
                  <a:lnTo>
                    <a:pt x="24" y="1103"/>
                  </a:lnTo>
                  <a:cubicBezTo>
                    <a:pt x="523" y="748"/>
                    <a:pt x="1941" y="644"/>
                    <a:pt x="1941" y="644"/>
                  </a:cubicBezTo>
                  <a:cubicBezTo>
                    <a:pt x="1941" y="644"/>
                    <a:pt x="1763" y="346"/>
                    <a:pt x="1310" y="1"/>
                  </a:cubicBezTo>
                  <a:close/>
                  <a:moveTo>
                    <a:pt x="24" y="1103"/>
                  </a:moveTo>
                  <a:lnTo>
                    <a:pt x="24" y="1103"/>
                  </a:lnTo>
                  <a:cubicBezTo>
                    <a:pt x="16" y="1108"/>
                    <a:pt x="8" y="1114"/>
                    <a:pt x="1" y="1120"/>
                  </a:cubicBezTo>
                  <a:cubicBezTo>
                    <a:pt x="1" y="1120"/>
                    <a:pt x="1" y="1120"/>
                    <a:pt x="1" y="1120"/>
                  </a:cubicBezTo>
                  <a:cubicBezTo>
                    <a:pt x="4" y="1120"/>
                    <a:pt x="12" y="1114"/>
                    <a:pt x="24" y="1103"/>
                  </a:cubicBezTo>
                  <a:close/>
                </a:path>
              </a:pathLst>
            </a:custGeom>
            <a:solidFill>
              <a:srgbClr val="000000">
                <a:alpha val="3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85334D1-D38E-4A00-A122-B124FB58C1E0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C8B5510-CC13-4304-925A-50D8DACA77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119330"/>
      </p:ext>
    </p:extLst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Deca"/>
              <a:buNone/>
              <a:defRPr sz="35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70" r:id="rId3"/>
    <p:sldLayoutId id="2147483676" r:id="rId4"/>
    <p:sldLayoutId id="2147483677" r:id="rId5"/>
    <p:sldLayoutId id="214748369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it.ly/33VAFh3" TargetMode="External"/><Relationship Id="rId4" Type="http://schemas.openxmlformats.org/officeDocument/2006/relationships/hyperlink" Target="http://bit.ly/30B07Gq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bit.ly/33VAFh3" TargetMode="External"/><Relationship Id="rId4" Type="http://schemas.openxmlformats.org/officeDocument/2006/relationships/hyperlink" Target="http://bit.ly/30B07Gq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" y="23376"/>
            <a:ext cx="9060896" cy="50967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048" y="970338"/>
            <a:ext cx="6097916" cy="3393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8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8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390645" y="2949304"/>
            <a:ext cx="6362717" cy="210057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9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400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56" y="630299"/>
            <a:ext cx="972533" cy="99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1865793" y="3385653"/>
            <a:ext cx="5282712" cy="759177"/>
          </a:xfrm>
          <a:prstGeom prst="rect">
            <a:avLst/>
          </a:prstGeom>
          <a:noFill/>
        </p:spPr>
        <p:txBody>
          <a:bodyPr wrap="none" lIns="67873" tIns="33938" rIns="67873" bIns="33938">
            <a:spAutoFit/>
          </a:bodyPr>
          <a:lstStyle/>
          <a:p>
            <a:pPr algn="ctr">
              <a:defRPr/>
            </a:pPr>
            <a:r>
              <a:rPr lang="en-US" sz="4488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vi-VN" sz="4488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36"/>
          <p:cNvSpPr txBox="1">
            <a:spLocks noGrp="1"/>
          </p:cNvSpPr>
          <p:nvPr>
            <p:ph type="title"/>
          </p:nvPr>
        </p:nvSpPr>
        <p:spPr>
          <a:xfrm>
            <a:off x="273363" y="149997"/>
            <a:ext cx="81796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8000"/>
                </a:solidFill>
              </a:rPr>
              <a:t>1.</a:t>
            </a:r>
            <a:r>
              <a:rPr lang="en-US" sz="2200" b="0" dirty="0"/>
              <a:t> </a:t>
            </a:r>
            <a:r>
              <a:rPr lang="vi-VN" sz="2200" b="0" dirty="0"/>
              <a:t>Theo em, mỗi hình ảnh dưới đây gắn với đất nước nào? </a:t>
            </a:r>
            <a:endParaRPr sz="2200" b="0" dirty="0"/>
          </a:p>
        </p:txBody>
      </p:sp>
      <p:sp>
        <p:nvSpPr>
          <p:cNvPr id="1499" name="Google Shape;1499;p36"/>
          <p:cNvSpPr txBox="1"/>
          <p:nvPr/>
        </p:nvSpPr>
        <p:spPr>
          <a:xfrm>
            <a:off x="9022096" y="2762423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Para mais informações:</a:t>
            </a:r>
            <a:br>
              <a:rPr lang="pt-PT" sz="10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</a:br>
            <a:r>
              <a:rPr lang="pt-PT" sz="1000" b="1" dirty="0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 </a:t>
            </a:r>
            <a:r>
              <a:rPr lang="pt-PT" sz="10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|  </a:t>
            </a:r>
            <a:r>
              <a:rPr lang="pt-PT" sz="1000" b="1" dirty="0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</a:t>
            </a:r>
            <a:r>
              <a:rPr lang="pt-PT" sz="1000" b="1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 |  </a:t>
            </a:r>
            <a:r>
              <a:rPr lang="pt-PT" sz="1000" b="1" dirty="0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FAQs</a:t>
            </a:r>
            <a:endParaRPr sz="1000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36"/>
          <p:cNvSpPr txBox="1">
            <a:spLocks noGrp="1"/>
          </p:cNvSpPr>
          <p:nvPr>
            <p:ph type="title"/>
          </p:nvPr>
        </p:nvSpPr>
        <p:spPr>
          <a:xfrm>
            <a:off x="273363" y="149997"/>
            <a:ext cx="81796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8000"/>
                </a:solidFill>
              </a:rPr>
              <a:t>1.</a:t>
            </a:r>
            <a:r>
              <a:rPr lang="en-US" sz="2200" b="0" dirty="0"/>
              <a:t> </a:t>
            </a:r>
            <a:r>
              <a:rPr lang="vi-VN" sz="2200" b="0" dirty="0"/>
              <a:t>Theo em, mỗi hình ảnh dưới đây gắn với đất nước nào? </a:t>
            </a:r>
            <a:endParaRPr sz="2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E2052-78D4-434C-B134-81CD1CFE0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3" b="98556" l="8848" r="92593">
                        <a14:foregroundMark x1="9465" y1="5111" x2="49794" y2="10444"/>
                        <a14:foregroundMark x1="37449" y1="13000" x2="29218" y2="18556"/>
                        <a14:foregroundMark x1="38272" y1="23333" x2="37449" y2="32667"/>
                        <a14:foregroundMark x1="42387" y1="27778" x2="47119" y2="34889"/>
                        <a14:foregroundMark x1="35597" y1="27333" x2="31481" y2="27333"/>
                        <a14:foregroundMark x1="43210" y1="27444" x2="39918" y2="26000"/>
                        <a14:foregroundMark x1="21193" y1="84556" x2="18519" y2="98556"/>
                        <a14:foregroundMark x1="40535" y1="84111" x2="49794" y2="98111"/>
                        <a14:foregroundMark x1="49794" y1="98111" x2="56996" y2="97000"/>
                        <a14:foregroundMark x1="92387" y1="27889" x2="92593" y2="33000"/>
                        <a14:foregroundMark x1="14403" y1="1333" x2="23868" y2="2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14" y="1067285"/>
            <a:ext cx="2017395" cy="3735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87E774-88D4-6C31-05E8-3A4EA7927071}"/>
              </a:ext>
            </a:extLst>
          </p:cNvPr>
          <p:cNvSpPr txBox="1"/>
          <p:nvPr/>
        </p:nvSpPr>
        <p:spPr>
          <a:xfrm>
            <a:off x="2052797" y="3351821"/>
            <a:ext cx="329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Hoa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anh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đào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, 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áo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ki-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mô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-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nô</a:t>
            </a:r>
            <a:endParaRPr lang="en-GB" sz="2000" dirty="0">
              <a:latin typeface="Archivo" panose="020B0604020202020204" charset="0"/>
              <a:cs typeface="Archivo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81C6F-481E-34BA-9AB5-9920D3033965}"/>
              </a:ext>
            </a:extLst>
          </p:cNvPr>
          <p:cNvSpPr txBox="1"/>
          <p:nvPr/>
        </p:nvSpPr>
        <p:spPr>
          <a:xfrm>
            <a:off x="5941978" y="3322344"/>
            <a:ext cx="329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Búp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bê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ma-tri-ô-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xca</a:t>
            </a:r>
            <a:endParaRPr lang="en-GB" sz="2000" dirty="0">
              <a:latin typeface="Archivo" panose="020B0604020202020204" charset="0"/>
              <a:cs typeface="Archivo" panose="020B060402020202020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35A5C5-73D8-8FCB-BEB9-26C182E38804}"/>
              </a:ext>
            </a:extLst>
          </p:cNvPr>
          <p:cNvGrpSpPr/>
          <p:nvPr/>
        </p:nvGrpSpPr>
        <p:grpSpPr>
          <a:xfrm>
            <a:off x="675915" y="25941"/>
            <a:ext cx="2783258" cy="1525293"/>
            <a:chOff x="675915" y="25941"/>
            <a:chExt cx="2783258" cy="1525293"/>
          </a:xfrm>
        </p:grpSpPr>
        <p:pic>
          <p:nvPicPr>
            <p:cNvPr id="1028" name="Picture 4" descr="White speech bubble against blue background, White Black , Shape dialog box  transparent background PNG clipart | HiClipart">
              <a:extLst>
                <a:ext uri="{FF2B5EF4-FFF2-40B4-BE49-F238E27FC236}">
                  <a16:creationId xmlns:a16="http://schemas.microsoft.com/office/drawing/2014/main" id="{5DFEC180-C2BB-F959-8498-399C234A2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292" b="99818" l="3500" r="98125">
                          <a14:foregroundMark x1="6875" y1="25730" x2="87750" y2="70255"/>
                          <a14:foregroundMark x1="87750" y1="70255" x2="91250" y2="74088"/>
                          <a14:foregroundMark x1="86375" y1="20985" x2="91375" y2="33759"/>
                          <a14:foregroundMark x1="90375" y1="15693" x2="98125" y2="35401"/>
                          <a14:foregroundMark x1="98125" y1="35401" x2="98125" y2="35401"/>
                          <a14:foregroundMark x1="86000" y1="5474" x2="77750" y2="5474"/>
                          <a14:foregroundMark x1="5000" y1="30657" x2="3500" y2="41606"/>
                          <a14:foregroundMark x1="37375" y1="89964" x2="26875" y2="96898"/>
                          <a14:foregroundMark x1="25625" y1="98358" x2="23500" y2="99818"/>
                          <a14:foregroundMark x1="49625" y1="74088" x2="27500" y2="965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15" y="25941"/>
              <a:ext cx="2753763" cy="1525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9" name="Google Shape;1499;p36"/>
            <p:cNvSpPr txBox="1"/>
            <p:nvPr/>
          </p:nvSpPr>
          <p:spPr>
            <a:xfrm>
              <a:off x="748644" y="262494"/>
              <a:ext cx="2710529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000" b="1" dirty="0">
                  <a:solidFill>
                    <a:schemeClr val="dk1"/>
                  </a:solidFill>
                  <a:latin typeface="Archivo"/>
                  <a:ea typeface="Archivo"/>
                  <a:cs typeface="Archivo"/>
                  <a:sym typeface="Archivo"/>
                </a:rPr>
                <a:t>Cùng khám phá và tìm ra câu trả lời nhé!</a:t>
              </a:r>
              <a:endParaRPr sz="2000" dirty="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7E5F84-15EC-C054-0894-A248DC9583E9}"/>
              </a:ext>
            </a:extLst>
          </p:cNvPr>
          <p:cNvGrpSpPr/>
          <p:nvPr/>
        </p:nvGrpSpPr>
        <p:grpSpPr>
          <a:xfrm>
            <a:off x="5451992" y="4001745"/>
            <a:ext cx="2017396" cy="790433"/>
            <a:chOff x="5941978" y="3837364"/>
            <a:chExt cx="2017396" cy="7904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9AA2CF0-4DC9-02D6-23FF-A2308E2F4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475" b="89831" l="1994" r="97151">
                          <a14:foregroundMark x1="2279" y1="32203" x2="78917" y2="72881"/>
                          <a14:foregroundMark x1="78917" y1="72881" x2="89744" y2="88136"/>
                          <a14:foregroundMark x1="94017" y1="42373" x2="97151" y2="42373"/>
                          <a14:foregroundMark x1="76638" y1="87288" x2="78917" y2="88136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41978" y="3837364"/>
              <a:ext cx="2017396" cy="79043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60CFF0-9404-FCBB-C8F3-052E3F0747D8}"/>
                </a:ext>
              </a:extLst>
            </p:cNvPr>
            <p:cNvSpPr txBox="1"/>
            <p:nvPr/>
          </p:nvSpPr>
          <p:spPr>
            <a:xfrm>
              <a:off x="6095396" y="4001747"/>
              <a:ext cx="1710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chivo" panose="020B0604020202020204" charset="0"/>
                  <a:cs typeface="Archivo" panose="020B0604020202020204" charset="0"/>
                </a:rPr>
                <a:t>Nhật</a:t>
              </a:r>
              <a:r>
                <a:rPr lang="en-US" sz="2400" dirty="0">
                  <a:latin typeface="Archivo" panose="020B0604020202020204" charset="0"/>
                  <a:cs typeface="Archivo" panose="020B0604020202020204" charset="0"/>
                </a:rPr>
                <a:t> </a:t>
              </a:r>
              <a:r>
                <a:rPr lang="en-US" sz="2400" dirty="0" err="1">
                  <a:latin typeface="Archivo" panose="020B0604020202020204" charset="0"/>
                  <a:cs typeface="Archivo" panose="020B0604020202020204" charset="0"/>
                </a:rPr>
                <a:t>Bản</a:t>
              </a:r>
              <a:endParaRPr lang="en-GB" sz="2400" dirty="0">
                <a:latin typeface="Archivo" panose="020B0604020202020204" charset="0"/>
                <a:cs typeface="Archivo" panose="020B060402020202020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2CDE1C-939A-6354-9266-8022FEC2C2A1}"/>
              </a:ext>
            </a:extLst>
          </p:cNvPr>
          <p:cNvGrpSpPr/>
          <p:nvPr/>
        </p:nvGrpSpPr>
        <p:grpSpPr>
          <a:xfrm>
            <a:off x="3333772" y="4001747"/>
            <a:ext cx="2017396" cy="790433"/>
            <a:chOff x="2450475" y="3837364"/>
            <a:chExt cx="2017396" cy="7904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EF1125-2D57-88D1-C3F6-3F6E760B7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475" b="89831" l="1994" r="97151">
                          <a14:foregroundMark x1="2279" y1="32203" x2="78917" y2="72881"/>
                          <a14:foregroundMark x1="78917" y1="72881" x2="89744" y2="88136"/>
                          <a14:foregroundMark x1="94017" y1="42373" x2="97151" y2="42373"/>
                          <a14:foregroundMark x1="76638" y1="87288" x2="78917" y2="88136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0475" y="3837364"/>
              <a:ext cx="2017396" cy="79043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3C63F6-216E-4A2F-487D-3CAE3FF0D05C}"/>
                </a:ext>
              </a:extLst>
            </p:cNvPr>
            <p:cNvSpPr txBox="1"/>
            <p:nvPr/>
          </p:nvSpPr>
          <p:spPr>
            <a:xfrm>
              <a:off x="3040561" y="4001747"/>
              <a:ext cx="938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chivo" panose="020B0604020202020204" charset="0"/>
                  <a:cs typeface="Archivo" panose="020B0604020202020204" charset="0"/>
                </a:rPr>
                <a:t>Nga</a:t>
              </a:r>
              <a:endParaRPr lang="en-GB" sz="2400" dirty="0">
                <a:latin typeface="Archivo" panose="020B0604020202020204" charset="0"/>
                <a:cs typeface="Archivo" panose="020B0604020202020204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AAF9EFEF-F3D0-9931-A51F-CC6194D5A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86" b="83929" l="6478" r="50405">
                        <a14:foregroundMark x1="17004" y1="39643" x2="2672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7" t="8338" r="50000" b="15714"/>
          <a:stretch/>
        </p:blipFill>
        <p:spPr bwMode="auto">
          <a:xfrm>
            <a:off x="7695073" y="3736847"/>
            <a:ext cx="555638" cy="55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55248F2-FC72-C137-7D91-3249F2B9A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86" b="83929" l="6478" r="50405">
                        <a14:foregroundMark x1="17004" y1="39643" x2="2672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7" t="8338" r="50000" b="15714"/>
          <a:stretch/>
        </p:blipFill>
        <p:spPr bwMode="auto">
          <a:xfrm>
            <a:off x="4171731" y="3803941"/>
            <a:ext cx="555638" cy="55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564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284E-6 L 0.32517 -0.0620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284E-6 L -0.31944 -0.058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36"/>
          <p:cNvSpPr txBox="1">
            <a:spLocks noGrp="1"/>
          </p:cNvSpPr>
          <p:nvPr>
            <p:ph type="title"/>
          </p:nvPr>
        </p:nvSpPr>
        <p:spPr>
          <a:xfrm>
            <a:off x="273363" y="149997"/>
            <a:ext cx="81796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8000"/>
                </a:solidFill>
              </a:rPr>
              <a:t>1.</a:t>
            </a:r>
            <a:r>
              <a:rPr lang="en-US" sz="2200" b="0" dirty="0"/>
              <a:t> </a:t>
            </a:r>
            <a:r>
              <a:rPr lang="vi-VN" sz="2200" b="0" dirty="0"/>
              <a:t>Theo em, mỗi hình ảnh dưới đây gắn với đất nước nào? </a:t>
            </a:r>
            <a:endParaRPr sz="2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E2052-78D4-434C-B134-81CD1CFE0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3" b="98556" l="8848" r="92593">
                        <a14:foregroundMark x1="9465" y1="5111" x2="49794" y2="10444"/>
                        <a14:foregroundMark x1="37449" y1="13000" x2="29218" y2="18556"/>
                        <a14:foregroundMark x1="38272" y1="23333" x2="37449" y2="32667"/>
                        <a14:foregroundMark x1="42387" y1="27778" x2="47119" y2="34889"/>
                        <a14:foregroundMark x1="35597" y1="27333" x2="31481" y2="27333"/>
                        <a14:foregroundMark x1="43210" y1="27444" x2="39918" y2="26000"/>
                        <a14:foregroundMark x1="21193" y1="84556" x2="18519" y2="98556"/>
                        <a14:foregroundMark x1="40535" y1="84111" x2="49794" y2="98111"/>
                        <a14:foregroundMark x1="49794" y1="98111" x2="56996" y2="97000"/>
                        <a14:foregroundMark x1="92387" y1="27889" x2="92593" y2="33000"/>
                        <a14:foregroundMark x1="14403" y1="1333" x2="23868" y2="2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14" y="1067285"/>
            <a:ext cx="2017395" cy="3735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87E774-88D4-6C31-05E8-3A4EA7927071}"/>
              </a:ext>
            </a:extLst>
          </p:cNvPr>
          <p:cNvSpPr txBox="1"/>
          <p:nvPr/>
        </p:nvSpPr>
        <p:spPr>
          <a:xfrm>
            <a:off x="1817408" y="3187623"/>
            <a:ext cx="329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Đất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nước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hình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dải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lụa</a:t>
            </a:r>
            <a:endParaRPr lang="en-GB" sz="2000" dirty="0">
              <a:latin typeface="Archivo" panose="020B0604020202020204" charset="0"/>
              <a:cs typeface="Archivo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81C6F-481E-34BA-9AB5-9920D3033965}"/>
              </a:ext>
            </a:extLst>
          </p:cNvPr>
          <p:cNvSpPr txBox="1"/>
          <p:nvPr/>
        </p:nvSpPr>
        <p:spPr>
          <a:xfrm>
            <a:off x="5697610" y="3182749"/>
            <a:ext cx="329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Tháp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Ép-phen</a:t>
            </a:r>
            <a:endParaRPr lang="en-GB" sz="2000" dirty="0">
              <a:latin typeface="Archivo" panose="020B0604020202020204" charset="0"/>
              <a:cs typeface="Archivo" panose="020B060402020202020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7E5F84-15EC-C054-0894-A248DC9583E9}"/>
              </a:ext>
            </a:extLst>
          </p:cNvPr>
          <p:cNvGrpSpPr/>
          <p:nvPr/>
        </p:nvGrpSpPr>
        <p:grpSpPr>
          <a:xfrm>
            <a:off x="5482103" y="4016160"/>
            <a:ext cx="2017396" cy="790433"/>
            <a:chOff x="5941978" y="3837364"/>
            <a:chExt cx="2017396" cy="7904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9AA2CF0-4DC9-02D6-23FF-A2308E2F4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475" b="89831" l="1994" r="97151">
                          <a14:foregroundMark x1="2279" y1="32203" x2="78917" y2="72881"/>
                          <a14:foregroundMark x1="78917" y1="72881" x2="89744" y2="88136"/>
                          <a14:foregroundMark x1="94017" y1="42373" x2="97151" y2="42373"/>
                          <a14:foregroundMark x1="76638" y1="87288" x2="78917" y2="88136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41978" y="3837364"/>
              <a:ext cx="2017396" cy="79043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60CFF0-9404-FCBB-C8F3-052E3F0747D8}"/>
                </a:ext>
              </a:extLst>
            </p:cNvPr>
            <p:cNvSpPr txBox="1"/>
            <p:nvPr/>
          </p:nvSpPr>
          <p:spPr>
            <a:xfrm>
              <a:off x="6095396" y="4001747"/>
              <a:ext cx="1710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chivo" panose="020B0604020202020204" charset="0"/>
                  <a:cs typeface="Archivo" panose="020B0604020202020204" charset="0"/>
                </a:rPr>
                <a:t>Pháp</a:t>
              </a:r>
              <a:endParaRPr lang="en-GB" sz="2400" dirty="0">
                <a:latin typeface="Archivo" panose="020B0604020202020204" charset="0"/>
                <a:cs typeface="Archivo" panose="020B060402020202020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2CDE1C-939A-6354-9266-8022FEC2C2A1}"/>
              </a:ext>
            </a:extLst>
          </p:cNvPr>
          <p:cNvGrpSpPr/>
          <p:nvPr/>
        </p:nvGrpSpPr>
        <p:grpSpPr>
          <a:xfrm>
            <a:off x="3363883" y="4016162"/>
            <a:ext cx="2017396" cy="790433"/>
            <a:chOff x="2450475" y="3837364"/>
            <a:chExt cx="2017396" cy="7904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EF1125-2D57-88D1-C3F6-3F6E760B7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475" b="89831" l="1994" r="97151">
                          <a14:foregroundMark x1="2279" y1="32203" x2="78917" y2="72881"/>
                          <a14:foregroundMark x1="78917" y1="72881" x2="89744" y2="88136"/>
                          <a14:foregroundMark x1="94017" y1="42373" x2="97151" y2="42373"/>
                          <a14:foregroundMark x1="76638" y1="87288" x2="78917" y2="88136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0475" y="3837364"/>
              <a:ext cx="2017396" cy="79043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3C63F6-216E-4A2F-487D-3CAE3FF0D05C}"/>
                </a:ext>
              </a:extLst>
            </p:cNvPr>
            <p:cNvSpPr txBox="1"/>
            <p:nvPr/>
          </p:nvSpPr>
          <p:spPr>
            <a:xfrm>
              <a:off x="2922188" y="4001744"/>
              <a:ext cx="1310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chivo" panose="020B0604020202020204" charset="0"/>
                  <a:cs typeface="Archivo" panose="020B0604020202020204" charset="0"/>
                </a:rPr>
                <a:t>Cu-</a:t>
              </a:r>
              <a:r>
                <a:rPr lang="en-US" sz="2400" dirty="0" err="1">
                  <a:latin typeface="Archivo" panose="020B0604020202020204" charset="0"/>
                  <a:cs typeface="Archivo" panose="020B0604020202020204" charset="0"/>
                </a:rPr>
                <a:t>ba</a:t>
              </a:r>
              <a:endParaRPr lang="en-GB" sz="2400" dirty="0">
                <a:latin typeface="Archivo" panose="020B0604020202020204" charset="0"/>
                <a:cs typeface="Archivo" panose="020B0604020202020204" charset="0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42B77199-1592-7DD9-20F3-96A886206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86" b="83929" l="6478" r="50405">
                        <a14:foregroundMark x1="17004" y1="39643" x2="2672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7" t="8338" r="50000" b="15714"/>
          <a:stretch/>
        </p:blipFill>
        <p:spPr bwMode="auto">
          <a:xfrm>
            <a:off x="3935105" y="3635471"/>
            <a:ext cx="555638" cy="55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09CC565-C0B4-5D42-0FA2-50FA3ACD4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86" b="83929" l="6478" r="50405">
                        <a14:foregroundMark x1="17004" y1="39643" x2="2672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7" t="8338" r="50000" b="15714"/>
          <a:stretch/>
        </p:blipFill>
        <p:spPr bwMode="auto">
          <a:xfrm>
            <a:off x="7946347" y="3617400"/>
            <a:ext cx="555638" cy="55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249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5062E-6 L -0.12709 -0.0975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-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09358 -0.108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-5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36"/>
          <p:cNvSpPr txBox="1">
            <a:spLocks noGrp="1"/>
          </p:cNvSpPr>
          <p:nvPr>
            <p:ph type="title"/>
          </p:nvPr>
        </p:nvSpPr>
        <p:spPr>
          <a:xfrm>
            <a:off x="273363" y="149997"/>
            <a:ext cx="81796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8000"/>
                </a:solidFill>
              </a:rPr>
              <a:t>1.</a:t>
            </a:r>
            <a:r>
              <a:rPr lang="en-US" sz="2200" b="0" dirty="0"/>
              <a:t> </a:t>
            </a:r>
            <a:r>
              <a:rPr lang="vi-VN" sz="2200" b="0" dirty="0"/>
              <a:t>Theo em, mỗi hình ảnh dưới đây gắn với đất nước nào? </a:t>
            </a:r>
            <a:endParaRPr sz="2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E2052-78D4-434C-B134-81CD1CFE0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3" b="98556" l="8848" r="92593">
                        <a14:foregroundMark x1="9465" y1="5111" x2="49794" y2="10444"/>
                        <a14:foregroundMark x1="37449" y1="13000" x2="29218" y2="18556"/>
                        <a14:foregroundMark x1="38272" y1="23333" x2="37449" y2="32667"/>
                        <a14:foregroundMark x1="42387" y1="27778" x2="47119" y2="34889"/>
                        <a14:foregroundMark x1="35597" y1="27333" x2="31481" y2="27333"/>
                        <a14:foregroundMark x1="43210" y1="27444" x2="39918" y2="26000"/>
                        <a14:foregroundMark x1="21193" y1="84556" x2="18519" y2="98556"/>
                        <a14:foregroundMark x1="40535" y1="84111" x2="49794" y2="98111"/>
                        <a14:foregroundMark x1="49794" y1="98111" x2="56996" y2="97000"/>
                        <a14:foregroundMark x1="92387" y1="27889" x2="92593" y2="33000"/>
                        <a14:foregroundMark x1="14403" y1="1333" x2="23868" y2="2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14" y="1067285"/>
            <a:ext cx="2017395" cy="3735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87E774-88D4-6C31-05E8-3A4EA7927071}"/>
              </a:ext>
            </a:extLst>
          </p:cNvPr>
          <p:cNvSpPr txBox="1"/>
          <p:nvPr/>
        </p:nvSpPr>
        <p:spPr>
          <a:xfrm>
            <a:off x="1809525" y="3100910"/>
            <a:ext cx="329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Sếu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vương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miện</a:t>
            </a:r>
            <a:endParaRPr lang="en-GB" sz="2000" dirty="0">
              <a:latin typeface="Archivo" panose="020B0604020202020204" charset="0"/>
              <a:cs typeface="Archivo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81C6F-481E-34BA-9AB5-9920D3033965}"/>
              </a:ext>
            </a:extLst>
          </p:cNvPr>
          <p:cNvSpPr txBox="1"/>
          <p:nvPr/>
        </p:nvSpPr>
        <p:spPr>
          <a:xfrm>
            <a:off x="5689727" y="3096036"/>
            <a:ext cx="329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Chuột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túi</a:t>
            </a:r>
            <a:endParaRPr lang="en-GB" sz="2000" dirty="0">
              <a:latin typeface="Archivo" panose="020B0604020202020204" charset="0"/>
              <a:cs typeface="Archivo" panose="020B060402020202020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7E5F84-15EC-C054-0894-A248DC9583E9}"/>
              </a:ext>
            </a:extLst>
          </p:cNvPr>
          <p:cNvGrpSpPr/>
          <p:nvPr/>
        </p:nvGrpSpPr>
        <p:grpSpPr>
          <a:xfrm>
            <a:off x="3354482" y="4012769"/>
            <a:ext cx="2017396" cy="790433"/>
            <a:chOff x="5941978" y="3837364"/>
            <a:chExt cx="2017396" cy="7904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9AA2CF0-4DC9-02D6-23FF-A2308E2F4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475" b="89831" l="1994" r="97151">
                          <a14:foregroundMark x1="2279" y1="32203" x2="78917" y2="72881"/>
                          <a14:foregroundMark x1="78917" y1="72881" x2="89744" y2="88136"/>
                          <a14:foregroundMark x1="94017" y1="42373" x2="97151" y2="42373"/>
                          <a14:foregroundMark x1="76638" y1="87288" x2="78917" y2="88136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41978" y="3837364"/>
              <a:ext cx="2017396" cy="79043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60CFF0-9404-FCBB-C8F3-052E3F0747D8}"/>
                </a:ext>
              </a:extLst>
            </p:cNvPr>
            <p:cNvSpPr txBox="1"/>
            <p:nvPr/>
          </p:nvSpPr>
          <p:spPr>
            <a:xfrm>
              <a:off x="6095396" y="4001747"/>
              <a:ext cx="1710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chivo" panose="020B0604020202020204" charset="0"/>
                  <a:cs typeface="Archivo" panose="020B0604020202020204" charset="0"/>
                </a:rPr>
                <a:t>Ô-</a:t>
              </a:r>
              <a:r>
                <a:rPr lang="en-US" sz="2400" dirty="0" err="1">
                  <a:latin typeface="Archivo" panose="020B0604020202020204" charset="0"/>
                  <a:cs typeface="Archivo" panose="020B0604020202020204" charset="0"/>
                </a:rPr>
                <a:t>xtrây</a:t>
              </a:r>
              <a:r>
                <a:rPr lang="en-US" sz="2400" dirty="0">
                  <a:latin typeface="Archivo" panose="020B0604020202020204" charset="0"/>
                  <a:cs typeface="Archivo" panose="020B0604020202020204" charset="0"/>
                </a:rPr>
                <a:t>-li-a</a:t>
              </a:r>
              <a:endParaRPr lang="en-GB" sz="2400" dirty="0">
                <a:latin typeface="Archivo" panose="020B0604020202020204" charset="0"/>
                <a:cs typeface="Archivo" panose="020B060402020202020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2CDE1C-939A-6354-9266-8022FEC2C2A1}"/>
              </a:ext>
            </a:extLst>
          </p:cNvPr>
          <p:cNvGrpSpPr/>
          <p:nvPr/>
        </p:nvGrpSpPr>
        <p:grpSpPr>
          <a:xfrm>
            <a:off x="5455547" y="4012767"/>
            <a:ext cx="2017396" cy="790433"/>
            <a:chOff x="2450475" y="3837364"/>
            <a:chExt cx="2017396" cy="7904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EF1125-2D57-88D1-C3F6-3F6E760B7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475" b="89831" l="1994" r="97151">
                          <a14:foregroundMark x1="2279" y1="32203" x2="78917" y2="72881"/>
                          <a14:foregroundMark x1="78917" y1="72881" x2="89744" y2="88136"/>
                          <a14:foregroundMark x1="94017" y1="42373" x2="97151" y2="42373"/>
                          <a14:foregroundMark x1="76638" y1="87288" x2="78917" y2="88136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0475" y="3837364"/>
              <a:ext cx="2017396" cy="79043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3C63F6-216E-4A2F-487D-3CAE3FF0D05C}"/>
                </a:ext>
              </a:extLst>
            </p:cNvPr>
            <p:cNvSpPr txBox="1"/>
            <p:nvPr/>
          </p:nvSpPr>
          <p:spPr>
            <a:xfrm>
              <a:off x="2737069" y="4001744"/>
              <a:ext cx="1495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chivo" panose="020B0604020202020204" charset="0"/>
                  <a:cs typeface="Archivo" panose="020B0604020202020204" charset="0"/>
                </a:rPr>
                <a:t>Nam Phi</a:t>
              </a:r>
              <a:endParaRPr lang="en-GB" sz="2400" dirty="0">
                <a:latin typeface="Archivo" panose="020B0604020202020204" charset="0"/>
                <a:cs typeface="Archivo" panose="020B0604020202020204" charset="0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563F4A55-6BF6-836C-0C2C-86D2C8739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86" b="83929" l="6478" r="50405">
                        <a14:foregroundMark x1="17004" y1="39643" x2="2672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7" t="8338" r="50000" b="15714"/>
          <a:stretch/>
        </p:blipFill>
        <p:spPr bwMode="auto">
          <a:xfrm>
            <a:off x="4085360" y="3537446"/>
            <a:ext cx="555638" cy="55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DBE2F24-1A6D-2D74-ABBF-4D10F068A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86" b="83929" l="6478" r="50405">
                        <a14:foregroundMark x1="17004" y1="39643" x2="2672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7" t="8338" r="50000" b="15714"/>
          <a:stretch/>
        </p:blipFill>
        <p:spPr bwMode="auto">
          <a:xfrm>
            <a:off x="8077206" y="3570337"/>
            <a:ext cx="555638" cy="55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114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3457E-6 L -0.32326 -0.10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31441 -0.10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2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36"/>
          <p:cNvSpPr txBox="1">
            <a:spLocks noGrp="1"/>
          </p:cNvSpPr>
          <p:nvPr>
            <p:ph type="title"/>
          </p:nvPr>
        </p:nvSpPr>
        <p:spPr>
          <a:xfrm>
            <a:off x="273363" y="149997"/>
            <a:ext cx="81796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8000"/>
                </a:solidFill>
              </a:rPr>
              <a:t>2.</a:t>
            </a:r>
            <a:r>
              <a:rPr lang="en-US" sz="2200" b="0" dirty="0"/>
              <a:t> </a:t>
            </a:r>
            <a:r>
              <a:rPr lang="en-US" sz="2200" b="0" dirty="0" err="1"/>
              <a:t>Kể</a:t>
            </a:r>
            <a:r>
              <a:rPr lang="en-US" sz="2200" b="0" dirty="0"/>
              <a:t> </a:t>
            </a:r>
            <a:r>
              <a:rPr lang="en-US" sz="2200" b="0" dirty="0" err="1"/>
              <a:t>thêm</a:t>
            </a:r>
            <a:r>
              <a:rPr lang="en-US" sz="2200" b="0" dirty="0"/>
              <a:t> </a:t>
            </a:r>
            <a:r>
              <a:rPr lang="en-US" sz="2200" b="0" dirty="0" err="1"/>
              <a:t>tên</a:t>
            </a:r>
            <a:r>
              <a:rPr lang="en-US" sz="2200" b="0" dirty="0"/>
              <a:t> </a:t>
            </a:r>
            <a:r>
              <a:rPr lang="en-US" sz="2200" b="0" dirty="0" err="1"/>
              <a:t>một</a:t>
            </a:r>
            <a:r>
              <a:rPr lang="en-US" sz="2200" b="0" dirty="0"/>
              <a:t> </a:t>
            </a:r>
            <a:r>
              <a:rPr lang="en-US" sz="2200" b="0" dirty="0" err="1"/>
              <a:t>số</a:t>
            </a:r>
            <a:r>
              <a:rPr lang="en-US" sz="2200" b="0" dirty="0"/>
              <a:t> </a:t>
            </a:r>
            <a:r>
              <a:rPr lang="en-US" sz="2200" b="0" dirty="0" err="1"/>
              <a:t>nước</a:t>
            </a:r>
            <a:r>
              <a:rPr lang="en-US" sz="2200" b="0" dirty="0"/>
              <a:t> </a:t>
            </a:r>
            <a:r>
              <a:rPr lang="en-US" sz="2200" b="0" dirty="0" err="1"/>
              <a:t>mà</a:t>
            </a:r>
            <a:r>
              <a:rPr lang="en-US" sz="2200" b="0" dirty="0"/>
              <a:t> </a:t>
            </a:r>
            <a:r>
              <a:rPr lang="en-US" sz="2200" b="0" dirty="0" err="1"/>
              <a:t>em</a:t>
            </a:r>
            <a:r>
              <a:rPr lang="en-US" sz="2200" b="0" dirty="0"/>
              <a:t> </a:t>
            </a:r>
            <a:r>
              <a:rPr lang="en-US" sz="2200" b="0" dirty="0" err="1"/>
              <a:t>biết</a:t>
            </a:r>
            <a:endParaRPr sz="2200" b="0" dirty="0"/>
          </a:p>
        </p:txBody>
      </p:sp>
      <p:sp>
        <p:nvSpPr>
          <p:cNvPr id="1499" name="Google Shape;1499;p36"/>
          <p:cNvSpPr txBox="1"/>
          <p:nvPr/>
        </p:nvSpPr>
        <p:spPr>
          <a:xfrm>
            <a:off x="9022096" y="2762423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srgbClr val="3B1409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Para mais informações:</a:t>
            </a:r>
            <a:b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srgbClr val="3B1409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</a:b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srgbClr val="3B1409"/>
                </a:solidFill>
                <a:effectLst/>
                <a:uLnTx/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 </a:t>
            </a: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srgbClr val="3B1409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 |  </a:t>
            </a: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srgbClr val="3B1409"/>
                </a:solidFill>
                <a:effectLst/>
                <a:uLnTx/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</a:t>
            </a: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srgbClr val="3B1409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  |  </a:t>
            </a: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srgbClr val="3B1409"/>
                </a:solidFill>
                <a:effectLst/>
                <a:uLnTx/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FAQs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3B1409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238B4-4351-C056-E3FF-47E330FAD6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3" b="98556" l="8848" r="92593">
                        <a14:foregroundMark x1="9465" y1="5111" x2="49794" y2="10444"/>
                        <a14:foregroundMark x1="37449" y1="13000" x2="29218" y2="18556"/>
                        <a14:foregroundMark x1="38272" y1="23333" x2="37449" y2="32667"/>
                        <a14:foregroundMark x1="42387" y1="27778" x2="47119" y2="34889"/>
                        <a14:foregroundMark x1="35597" y1="27333" x2="31481" y2="27333"/>
                        <a14:foregroundMark x1="43210" y1="27444" x2="39918" y2="26000"/>
                        <a14:foregroundMark x1="21193" y1="84556" x2="18519" y2="98556"/>
                        <a14:foregroundMark x1="40535" y1="84111" x2="49794" y2="98111"/>
                        <a14:foregroundMark x1="49794" y1="98111" x2="56996" y2="97000"/>
                        <a14:foregroundMark x1="92387" y1="27889" x2="92593" y2="33000"/>
                        <a14:foregroundMark x1="14403" y1="1333" x2="23868" y2="2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14" y="1067285"/>
            <a:ext cx="2017395" cy="3735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289BD0-381E-F03B-434E-F99FE68C4143}"/>
              </a:ext>
            </a:extLst>
          </p:cNvPr>
          <p:cNvSpPr txBox="1"/>
          <p:nvPr/>
        </p:nvSpPr>
        <p:spPr>
          <a:xfrm>
            <a:off x="2060231" y="3168133"/>
            <a:ext cx="329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Hàn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Quốc</a:t>
            </a:r>
            <a:endParaRPr lang="en-GB" sz="2000" dirty="0">
              <a:latin typeface="Archivo" panose="020B0604020202020204" charset="0"/>
              <a:cs typeface="Archivo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DE3A6-B90E-60D5-FC81-63B8C3B3E7FD}"/>
              </a:ext>
            </a:extLst>
          </p:cNvPr>
          <p:cNvSpPr txBox="1"/>
          <p:nvPr/>
        </p:nvSpPr>
        <p:spPr>
          <a:xfrm>
            <a:off x="5358602" y="4131519"/>
            <a:ext cx="329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Thụy</a:t>
            </a:r>
            <a:r>
              <a:rPr lang="en-US" sz="2000" dirty="0">
                <a:latin typeface="Archivo" panose="020B0604020202020204" charset="0"/>
                <a:cs typeface="Archivo" panose="020B0604020202020204" charset="0"/>
              </a:rPr>
              <a:t> </a:t>
            </a:r>
            <a:r>
              <a:rPr lang="en-US" sz="2000" dirty="0" err="1">
                <a:latin typeface="Archivo" panose="020B0604020202020204" charset="0"/>
                <a:cs typeface="Archivo" panose="020B0604020202020204" charset="0"/>
              </a:rPr>
              <a:t>Điển</a:t>
            </a:r>
            <a:endParaRPr lang="en-GB" sz="2000" dirty="0">
              <a:latin typeface="Archivo" panose="020B0604020202020204" charset="0"/>
              <a:cs typeface="Archi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10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432F70-0C7B-33C5-3CBF-03FAEB28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51" y="149860"/>
            <a:ext cx="4692921" cy="572700"/>
          </a:xfrm>
        </p:spPr>
        <p:txBody>
          <a:bodyPr/>
          <a:lstStyle/>
          <a:p>
            <a:pPr algn="ctr"/>
            <a:r>
              <a:rPr lang="en-US" sz="3200" dirty="0"/>
              <a:t>Cu-</a:t>
            </a:r>
            <a:r>
              <a:rPr lang="en-US" sz="3200" dirty="0" err="1"/>
              <a:t>ba</a:t>
            </a:r>
            <a:r>
              <a:rPr lang="en-US" sz="3200" dirty="0"/>
              <a:t> </a:t>
            </a:r>
            <a:r>
              <a:rPr lang="en-US" sz="3200" dirty="0" err="1"/>
              <a:t>tươi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endParaRPr lang="en-GB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0216F9-0DB3-43A5-F07B-A077F59803D9}"/>
              </a:ext>
            </a:extLst>
          </p:cNvPr>
          <p:cNvSpPr txBox="1"/>
          <p:nvPr/>
        </p:nvSpPr>
        <p:spPr>
          <a:xfrm>
            <a:off x="384625" y="890292"/>
            <a:ext cx="4596387" cy="1336223"/>
          </a:xfrm>
          <a:prstGeom prst="rect">
            <a:avLst/>
          </a:prstGeom>
          <a:noFill/>
        </p:spPr>
        <p:txBody>
          <a:bodyPr wrap="square" lIns="104098" tIns="52050" rIns="104098" bIns="52050" rtlCol="0">
            <a:spAutoFit/>
          </a:bodyPr>
          <a:lstStyle/>
          <a:p>
            <a:pPr algn="just"/>
            <a:r>
              <a:rPr lang="vi-VN" sz="2000" dirty="0">
                <a:latin typeface="Lexend Deca" panose="020B0604020202020204" charset="0"/>
                <a:ea typeface="Arial-Rounded" pitchFamily="34" charset="0"/>
                <a:cs typeface="Arial-Rounded" pitchFamily="34" charset="0"/>
              </a:rPr>
              <a:t>Nửa vòng Trái Đất, rẽ tầng mây</a:t>
            </a:r>
          </a:p>
          <a:p>
            <a:pPr algn="just"/>
            <a:r>
              <a:rPr lang="vi-VN" sz="2000" dirty="0">
                <a:latin typeface="Lexend Deca" panose="020B0604020202020204" charset="0"/>
                <a:ea typeface="Arial-Rounded" pitchFamily="34" charset="0"/>
                <a:cs typeface="Arial-Rounded" pitchFamily="34" charset="0"/>
              </a:rPr>
              <a:t>Anh đến Cu-ba một sáng ngày</a:t>
            </a:r>
          </a:p>
          <a:p>
            <a:pPr algn="just"/>
            <a:r>
              <a:rPr lang="vi-VN" sz="2000" dirty="0">
                <a:latin typeface="Lexend Deca" panose="020B0604020202020204" charset="0"/>
                <a:ea typeface="Arial-Rounded" pitchFamily="34" charset="0"/>
                <a:cs typeface="Arial-Rounded" pitchFamily="34" charset="0"/>
              </a:rPr>
              <a:t>Nắng rực trời tơ và biển ngọc</a:t>
            </a:r>
          </a:p>
          <a:p>
            <a:pPr algn="just"/>
            <a:r>
              <a:rPr lang="vi-VN" sz="2000" dirty="0">
                <a:latin typeface="Lexend Deca" panose="020B0604020202020204" charset="0"/>
                <a:ea typeface="Arial-Rounded" pitchFamily="34" charset="0"/>
                <a:cs typeface="Arial-Rounded" pitchFamily="34" charset="0"/>
              </a:rPr>
              <a:t>Đảo tươi một dải lụa đào bay.</a:t>
            </a:r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1561D17D-41FE-8688-7D1F-DD622BAB8EB7}"/>
              </a:ext>
            </a:extLst>
          </p:cNvPr>
          <p:cNvSpPr/>
          <p:nvPr/>
        </p:nvSpPr>
        <p:spPr>
          <a:xfrm>
            <a:off x="7005092" y="149860"/>
            <a:ext cx="2023836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6A0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30" tIns="45358" rIns="90730" bIns="45358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Lexend Deca" panose="020B060402020202020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0C2D5F-1FA2-4CB9-78DD-2734D7002098}"/>
              </a:ext>
            </a:extLst>
          </p:cNvPr>
          <p:cNvSpPr txBox="1"/>
          <p:nvPr/>
        </p:nvSpPr>
        <p:spPr>
          <a:xfrm>
            <a:off x="4212770" y="2268394"/>
            <a:ext cx="5057923" cy="2875106"/>
          </a:xfrm>
          <a:prstGeom prst="rect">
            <a:avLst/>
          </a:prstGeom>
          <a:noFill/>
        </p:spPr>
        <p:txBody>
          <a:bodyPr wrap="square" lIns="104098" tIns="52050" rIns="104098" bIns="52050" rtlCol="0">
            <a:spAutoFit/>
          </a:bodyPr>
          <a:lstStyle/>
          <a:p>
            <a:pPr algn="just"/>
            <a:r>
              <a:rPr lang="vi-VN" sz="2000" dirty="0">
                <a:latin typeface="Lexend Deca" panose="020B0604020202020204" charset="0"/>
                <a:ea typeface="Arial-Rounded" pitchFamily="34" charset="0"/>
                <a:cs typeface="Arial-Rounded" pitchFamily="34" charset="0"/>
              </a:rPr>
              <a:t>Em ạ, Cu-ba ngọt lịm đường</a:t>
            </a:r>
          </a:p>
          <a:p>
            <a:pPr algn="just"/>
            <a:r>
              <a:rPr lang="vi-VN" sz="2000" dirty="0">
                <a:latin typeface="Lexend Deca" panose="020B0604020202020204" charset="0"/>
                <a:ea typeface="Arial-Rounded" pitchFamily="34" charset="0"/>
                <a:cs typeface="Arial-Rounded" pitchFamily="34" charset="0"/>
              </a:rPr>
              <a:t>Mía xanh đồng bãi, biếc đồi nương</a:t>
            </a:r>
          </a:p>
          <a:p>
            <a:pPr algn="just"/>
            <a:r>
              <a:rPr lang="vi-VN" sz="2000" dirty="0">
                <a:latin typeface="Lexend Deca" panose="020B0604020202020204" charset="0"/>
                <a:ea typeface="Arial-Rounded" pitchFamily="34" charset="0"/>
                <a:cs typeface="Arial-Rounded" pitchFamily="34" charset="0"/>
              </a:rPr>
              <a:t>Cam ngon, xoài ngọt vàng nông trại</a:t>
            </a:r>
          </a:p>
          <a:p>
            <a:pPr algn="just"/>
            <a:r>
              <a:rPr lang="vi-VN" sz="2000" dirty="0">
                <a:latin typeface="Lexend Deca" panose="020B0604020202020204" charset="0"/>
                <a:ea typeface="Arial-Rounded" pitchFamily="34" charset="0"/>
                <a:cs typeface="Arial-Rounded" pitchFamily="34" charset="0"/>
              </a:rPr>
              <a:t>Ong lạc đường hoa, rộn bốn phương...</a:t>
            </a:r>
            <a:endParaRPr lang="en-US" sz="2000" dirty="0">
              <a:latin typeface="Lexend Deca" panose="020B060402020202020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2000" dirty="0">
              <a:latin typeface="Lexend Deca" panose="020B060402020202020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vi-VN" sz="2000" dirty="0">
                <a:latin typeface="Lexend Deca" panose="020B0604020202020204" charset="0"/>
                <a:ea typeface="Arial-Rounded" pitchFamily="34" charset="0"/>
                <a:cs typeface="Arial-Rounded" pitchFamily="34" charset="0"/>
              </a:rPr>
              <a:t>Ở đây với bạn, mỗi ngày qua</a:t>
            </a:r>
          </a:p>
          <a:p>
            <a:pPr algn="just"/>
            <a:r>
              <a:rPr lang="vi-VN" sz="2000" dirty="0">
                <a:latin typeface="Lexend Deca" panose="020B0604020202020204" charset="0"/>
                <a:ea typeface="Arial-Rounded" pitchFamily="34" charset="0"/>
                <a:cs typeface="Arial-Rounded" pitchFamily="34" charset="0"/>
              </a:rPr>
              <a:t>Anh nhớ vô cùng đất nước ta!</a:t>
            </a:r>
          </a:p>
          <a:p>
            <a:pPr algn="just"/>
            <a:r>
              <a:rPr lang="vi-VN" sz="2000" dirty="0">
                <a:latin typeface="Lexend Deca" panose="020B0604020202020204" charset="0"/>
                <a:ea typeface="Arial-Rounded" pitchFamily="34" charset="0"/>
                <a:cs typeface="Arial-Rounded" pitchFamily="34" charset="0"/>
              </a:rPr>
              <a:t>Mai mốt, em ơi, rời xứ bạn</a:t>
            </a:r>
          </a:p>
          <a:p>
            <a:pPr algn="just"/>
            <a:r>
              <a:rPr lang="vi-VN" sz="2000" dirty="0">
                <a:latin typeface="Lexend Deca" panose="020B0604020202020204" charset="0"/>
                <a:ea typeface="Arial-Rounded" pitchFamily="34" charset="0"/>
                <a:cs typeface="Arial-Rounded" pitchFamily="34" charset="0"/>
              </a:rPr>
              <a:t>Anh về, e lại nhớ Cu-ba. </a:t>
            </a:r>
          </a:p>
        </p:txBody>
      </p:sp>
    </p:spTree>
    <p:extLst>
      <p:ext uri="{BB962C8B-B14F-4D97-AF65-F5344CB8AC3E}">
        <p14:creationId xmlns:p14="http://schemas.microsoft.com/office/powerpoint/2010/main" val="1036690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 animBg="1"/>
      <p:bldP spid="19" grpId="0"/>
    </p:bldLst>
  </p:timing>
</p:sld>
</file>

<file path=ppt/theme/theme1.xml><?xml version="1.0" encoding="utf-8"?>
<a:theme xmlns:a="http://schemas.openxmlformats.org/drawingml/2006/main" name="Azores Tourism Newsletter by Slidesgo">
  <a:themeElements>
    <a:clrScheme name="Simple Light">
      <a:dk1>
        <a:srgbClr val="3B1409"/>
      </a:dk1>
      <a:lt1>
        <a:srgbClr val="F9F0DC"/>
      </a:lt1>
      <a:dk2>
        <a:srgbClr val="D8C5AD"/>
      </a:dk2>
      <a:lt2>
        <a:srgbClr val="353F2C"/>
      </a:lt2>
      <a:accent1>
        <a:srgbClr val="9BD8D8"/>
      </a:accent1>
      <a:accent2>
        <a:srgbClr val="AB4F15"/>
      </a:accent2>
      <a:accent3>
        <a:srgbClr val="E17636"/>
      </a:accent3>
      <a:accent4>
        <a:srgbClr val="6F805F"/>
      </a:accent4>
      <a:accent5>
        <a:srgbClr val="FFB464"/>
      </a:accent5>
      <a:accent6>
        <a:srgbClr val="FFFFFF"/>
      </a:accent6>
      <a:hlink>
        <a:srgbClr val="3B140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262</Words>
  <Application>Microsoft Office PowerPoint</Application>
  <PresentationFormat>On-screen Show (16:9)</PresentationFormat>
  <Paragraphs>42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Lexend Deca</vt:lpstr>
      <vt:lpstr>Archivo</vt:lpstr>
      <vt:lpstr>Arial</vt:lpstr>
      <vt:lpstr>Azores Tourism Newsletter by Slidesgo</vt:lpstr>
      <vt:lpstr>PowerPoint Presentation</vt:lpstr>
      <vt:lpstr>1. Theo em, mỗi hình ảnh dưới đây gắn với đất nước nào? </vt:lpstr>
      <vt:lpstr>1. Theo em, mỗi hình ảnh dưới đây gắn với đất nước nào? </vt:lpstr>
      <vt:lpstr>1. Theo em, mỗi hình ảnh dưới đây gắn với đất nước nào? </vt:lpstr>
      <vt:lpstr>1. Theo em, mỗi hình ảnh dưới đây gắn với đất nước nào? </vt:lpstr>
      <vt:lpstr>2. Kể thêm tên một số nước mà em biết</vt:lpstr>
      <vt:lpstr>Cu-ba tươi đẹp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Xin chào các em đến với tiết học Tiếng Việt!</dc:title>
  <cp:lastModifiedBy>Administrator</cp:lastModifiedBy>
  <cp:revision>3</cp:revision>
  <dcterms:modified xsi:type="dcterms:W3CDTF">2025-04-17T02:53:43Z</dcterms:modified>
</cp:coreProperties>
</file>