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7" r:id="rId2"/>
    <p:sldId id="693" r:id="rId3"/>
    <p:sldId id="710" r:id="rId4"/>
    <p:sldId id="711" r:id="rId5"/>
    <p:sldId id="712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388D3C"/>
    <a:srgbClr val="009F3C"/>
    <a:srgbClr val="02C2F3"/>
    <a:srgbClr val="88DFE8"/>
    <a:srgbClr val="98B954"/>
    <a:srgbClr val="008000"/>
    <a:srgbClr val="E49A4E"/>
    <a:srgbClr val="F7B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>
      <p:cViewPr varScale="1">
        <p:scale>
          <a:sx n="48" d="100"/>
          <a:sy n="48" d="100"/>
        </p:scale>
        <p:origin x="848" y="24"/>
      </p:cViewPr>
      <p:guideLst>
        <p:guide orient="horz" pos="2784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A8680676-EE50-0902-FBD4-B4A4434C87B9}"/>
              </a:ext>
            </a:extLst>
          </p:cNvPr>
          <p:cNvGrpSpPr/>
          <p:nvPr/>
        </p:nvGrpSpPr>
        <p:grpSpPr>
          <a:xfrm>
            <a:off x="1649227" y="5181600"/>
            <a:ext cx="5809321" cy="3962400"/>
            <a:chOff x="1649227" y="5181600"/>
            <a:chExt cx="5809321" cy="396240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BB53A3E-96AA-E297-FB93-2DBB89A0C0E7}"/>
                </a:ext>
              </a:extLst>
            </p:cNvPr>
            <p:cNvSpPr/>
            <p:nvPr/>
          </p:nvSpPr>
          <p:spPr>
            <a:xfrm>
              <a:off x="1649227" y="5181600"/>
              <a:ext cx="5809321" cy="3962400"/>
            </a:xfrm>
            <a:prstGeom prst="roundRect">
              <a:avLst/>
            </a:prstGeom>
            <a:ln w="12700">
              <a:solidFill>
                <a:srgbClr val="02C2F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9C26BFF-EC73-1FD8-2BEE-A9AB35814A6C}"/>
                </a:ext>
              </a:extLst>
            </p:cNvPr>
            <p:cNvCxnSpPr/>
            <p:nvPr/>
          </p:nvCxnSpPr>
          <p:spPr>
            <a:xfrm>
              <a:off x="1649227" y="6477000"/>
              <a:ext cx="5804322" cy="0"/>
            </a:xfrm>
            <a:prstGeom prst="line">
              <a:avLst/>
            </a:prstGeom>
            <a:ln w="38100">
              <a:solidFill>
                <a:srgbClr val="02C2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FD2F87-0C9C-BD20-CAC7-ED6111F3DEEB}"/>
                </a:ext>
              </a:extLst>
            </p:cNvPr>
            <p:cNvSpPr/>
            <p:nvPr/>
          </p:nvSpPr>
          <p:spPr>
            <a:xfrm>
              <a:off x="2194381" y="5334000"/>
              <a:ext cx="4517898" cy="10668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 tình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C833810-7D09-DE38-B600-4A77A21E71BE}"/>
              </a:ext>
            </a:extLst>
          </p:cNvPr>
          <p:cNvGrpSpPr/>
          <p:nvPr/>
        </p:nvGrpSpPr>
        <p:grpSpPr>
          <a:xfrm>
            <a:off x="7967933" y="5181600"/>
            <a:ext cx="7732206" cy="3962400"/>
            <a:chOff x="1649227" y="5181600"/>
            <a:chExt cx="5809321" cy="3962400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6AC43EA-41C3-714F-5960-FB702E76F75E}"/>
                </a:ext>
              </a:extLst>
            </p:cNvPr>
            <p:cNvSpPr/>
            <p:nvPr/>
          </p:nvSpPr>
          <p:spPr>
            <a:xfrm>
              <a:off x="1649227" y="5181600"/>
              <a:ext cx="5809321" cy="3962400"/>
            </a:xfrm>
            <a:prstGeom prst="roundRect">
              <a:avLst/>
            </a:prstGeom>
            <a:ln w="12700">
              <a:solidFill>
                <a:srgbClr val="02C2F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025DDC8-69ED-5389-EF67-AEC6C9D7A4C5}"/>
                </a:ext>
              </a:extLst>
            </p:cNvPr>
            <p:cNvCxnSpPr/>
            <p:nvPr/>
          </p:nvCxnSpPr>
          <p:spPr>
            <a:xfrm>
              <a:off x="1649227" y="6477000"/>
              <a:ext cx="5804322" cy="0"/>
            </a:xfrm>
            <a:prstGeom prst="line">
              <a:avLst/>
            </a:prstGeom>
            <a:ln w="38100">
              <a:solidFill>
                <a:srgbClr val="02C2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8D4CC02-1185-24CF-8397-F38A28DB1607}"/>
                </a:ext>
              </a:extLst>
            </p:cNvPr>
            <p:cNvSpPr/>
            <p:nvPr/>
          </p:nvSpPr>
          <p:spPr>
            <a:xfrm>
              <a:off x="2069601" y="5334000"/>
              <a:ext cx="4858222" cy="10668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đồng tình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19750" y="1280397"/>
            <a:ext cx="356327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Bày tỏ ý kiến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06479" y="1847326"/>
            <a:ext cx="13950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đồng tình hay không đồng tình với hành vi nào sau đây? Vì sao?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AFADA83-D3F3-E772-52F2-7F99A7D4F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528" y="2629143"/>
            <a:ext cx="2485714" cy="196190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3CE5684-EDC0-0AFB-5C1A-72D8E3911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611" y="2648191"/>
            <a:ext cx="2495238" cy="194285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AF48E4D-4DA4-97FA-9DE2-BF39A7E9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202" y="2629143"/>
            <a:ext cx="2514286" cy="19619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12158B1-9098-20DE-B735-28008729B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4971" y="2629143"/>
            <a:ext cx="2504762" cy="1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21 L 0.39052 0.465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8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03E-6 -3.33333E-6 L 0.34068 0.46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29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4445E-6 -1.66667E-6 L 0.28694 0.463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7" y="23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523E-7 -1.66667E-6 L -0.53487 0.446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3" y="22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968AD78-4F09-B087-B829-8E45B19CF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17" y="5105400"/>
            <a:ext cx="8105474" cy="3848101"/>
          </a:xfrm>
          <a:prstGeom prst="rect">
            <a:avLst/>
          </a:prstGeom>
        </p:spPr>
      </p:pic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2. Xử lí tình huống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E18DB-EA28-1C1A-0CAA-970C6FBEF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079" y="1934124"/>
            <a:ext cx="7880639" cy="3394527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71F24250-B39E-5AD1-3681-1BFE7C79108D}"/>
              </a:ext>
            </a:extLst>
          </p:cNvPr>
          <p:cNvSpPr/>
          <p:nvPr/>
        </p:nvSpPr>
        <p:spPr>
          <a:xfrm>
            <a:off x="11033919" y="3406071"/>
            <a:ext cx="4114800" cy="2331858"/>
          </a:xfrm>
          <a:prstGeom prst="cloud">
            <a:avLst/>
          </a:prstGeom>
          <a:solidFill>
            <a:srgbClr val="388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nhóm đôi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C53E25B-26A5-32A8-1FE0-67ABE4202CD9}"/>
              </a:ext>
            </a:extLst>
          </p:cNvPr>
          <p:cNvGrpSpPr/>
          <p:nvPr/>
        </p:nvGrpSpPr>
        <p:grpSpPr>
          <a:xfrm>
            <a:off x="1350553" y="2071486"/>
            <a:ext cx="15448346" cy="7733417"/>
            <a:chOff x="195989" y="3005634"/>
            <a:chExt cx="15527389" cy="8097989"/>
          </a:xfrm>
        </p:grpSpPr>
        <p:pic>
          <p:nvPicPr>
            <p:cNvPr id="16" name="PA_图片 3">
              <a:extLst>
                <a:ext uri="{FF2B5EF4-FFF2-40B4-BE49-F238E27FC236}">
                  <a16:creationId xmlns:a16="http://schemas.microsoft.com/office/drawing/2014/main" id="{959FCC98-A0D3-3E19-39C1-525E0DCA258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729485" y="3005634"/>
              <a:ext cx="12192000" cy="733920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205F0E9-EE5F-BD11-A1FC-2E2C4E321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7900" y1="25185" x2="62300" y2="26852"/>
                          <a14:foregroundMark x1="48900" y1="23241" x2="61200" y2="24352"/>
                          <a14:foregroundMark x1="58000" y1="22407" x2="69200" y2="2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0462" y="6900704"/>
              <a:ext cx="3662916" cy="395594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5FD7CFA-CC71-F7B0-CE98-94CAD206F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3100" y1="44167" x2="62400" y2="48426"/>
                          <a14:foregroundMark x1="62400" y1="48426" x2="64100" y2="48611"/>
                          <a14:backgroundMark x1="27300" y1="28056" x2="28400" y2="51111"/>
                          <a14:backgroundMark x1="48300" y1="64444" x2="48800" y2="68889"/>
                          <a14:backgroundMark x1="67500" y1="28056" x2="67500" y2="28056"/>
                          <a14:backgroundMark x1="62300" y1="36759" x2="62300" y2="36759"/>
                          <a14:backgroundMark x1="63600" y1="34630" x2="65500" y2="33611"/>
                          <a14:backgroundMark x1="59500" y1="35278" x2="63900" y2="35093"/>
                          <a14:backgroundMark x1="57900" y1="36111" x2="59100" y2="36111"/>
                          <a14:backgroundMark x1="32800" y1="34444" x2="36700" y2="36759"/>
                          <a14:backgroundMark x1="64100" y1="46944" x2="64100" y2="46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89" y="8242423"/>
              <a:ext cx="2649260" cy="2861200"/>
            </a:xfrm>
            <a:prstGeom prst="rect">
              <a:avLst/>
            </a:prstGeom>
          </p:spPr>
        </p:pic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80319" y="1372397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Tuân thủ quy tắc an toàn giao thông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2C0D16-1956-E1C5-DAB2-5F6ADA9B5206}"/>
              </a:ext>
            </a:extLst>
          </p:cNvPr>
          <p:cNvSpPr/>
          <p:nvPr/>
        </p:nvSpPr>
        <p:spPr>
          <a:xfrm>
            <a:off x="3455546" y="4764190"/>
            <a:ext cx="9947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 bộ trên đường có vỉa hè.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Đi bộ trên đường không có vỉa hè.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Sang đường ở nơi có tín hiệu đèn giao thông.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Đi xe đạp trên đường.</a:t>
            </a:r>
          </a:p>
        </p:txBody>
      </p:sp>
    </p:spTree>
    <p:extLst>
      <p:ext uri="{BB962C8B-B14F-4D97-AF65-F5344CB8AC3E}">
        <p14:creationId xmlns:p14="http://schemas.microsoft.com/office/powerpoint/2010/main" val="1951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loud 28">
            <a:extLst>
              <a:ext uri="{FF2B5EF4-FFF2-40B4-BE49-F238E27FC236}">
                <a16:creationId xmlns:a16="http://schemas.microsoft.com/office/drawing/2014/main" id="{AA1E1F18-A842-F7C2-DEBF-6331FB8D61B8}"/>
              </a:ext>
            </a:extLst>
          </p:cNvPr>
          <p:cNvSpPr/>
          <p:nvPr/>
        </p:nvSpPr>
        <p:spPr>
          <a:xfrm>
            <a:off x="2461419" y="2857500"/>
            <a:ext cx="10820400" cy="44958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82C77-E705-53D7-1BF7-8C5847A154FD}"/>
              </a:ext>
            </a:extLst>
          </p:cNvPr>
          <p:cNvSpPr txBox="1"/>
          <p:nvPr/>
        </p:nvSpPr>
        <p:spPr>
          <a:xfrm>
            <a:off x="1280319" y="1539881"/>
            <a:ext cx="131826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600" b="1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Chia sẻ với bạn về việc em tuân thủ quy tắc an toàn giao thông</a:t>
            </a:r>
            <a:r>
              <a:rPr lang="en-US" sz="3600" b="1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53FCD9-88CE-5429-5A8F-DEC9BBD8AE23}"/>
              </a:ext>
            </a:extLst>
          </p:cNvPr>
          <p:cNvSpPr txBox="1"/>
          <p:nvPr/>
        </p:nvSpPr>
        <p:spPr>
          <a:xfrm>
            <a:off x="3528219" y="4320570"/>
            <a:ext cx="8953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Hãy chia sẻ với bạn cùng lớp về việc em đã tuân thủ quy tắc an toàn giao thông trên đường đi học hằng ngày.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88E9B8-E0EF-839E-C69A-AE33C05DEA9C}"/>
              </a:ext>
            </a:extLst>
          </p:cNvPr>
          <p:cNvGrpSpPr/>
          <p:nvPr/>
        </p:nvGrpSpPr>
        <p:grpSpPr>
          <a:xfrm>
            <a:off x="1508919" y="1219200"/>
            <a:ext cx="14395282" cy="6639284"/>
            <a:chOff x="2403617" y="2929768"/>
            <a:chExt cx="14395282" cy="663928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C5460FE-D9A3-C1D8-E23F-E57B18DD1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3617" y="2929768"/>
              <a:ext cx="11384190" cy="572286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F386D2-E664-BA4B-2EC1-2EBDB25DA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7900" y1="25185" x2="62300" y2="26852"/>
                          <a14:foregroundMark x1="48900" y1="23241" x2="61200" y2="24352"/>
                          <a14:foregroundMark x1="58000" y1="22407" x2="69200" y2="2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4629" y="5791200"/>
              <a:ext cx="3644270" cy="377785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BCFA46-BC6E-38FE-82FF-637D0F175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3100" y1="44167" x2="62400" y2="48426"/>
                          <a14:foregroundMark x1="62400" y1="48426" x2="64100" y2="48611"/>
                          <a14:backgroundMark x1="27300" y1="28056" x2="28400" y2="51111"/>
                          <a14:backgroundMark x1="48300" y1="64444" x2="48800" y2="68889"/>
                          <a14:backgroundMark x1="67500" y1="28056" x2="67500" y2="28056"/>
                          <a14:backgroundMark x1="62300" y1="36759" x2="62300" y2="36759"/>
                          <a14:backgroundMark x1="63600" y1="34630" x2="65500" y2="33611"/>
                          <a14:backgroundMark x1="59500" y1="35278" x2="63900" y2="35093"/>
                          <a14:backgroundMark x1="57900" y1="36111" x2="59100" y2="36111"/>
                          <a14:backgroundMark x1="32800" y1="34444" x2="36700" y2="36759"/>
                          <a14:backgroundMark x1="64100" y1="46944" x2="64100" y2="46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519" y="6553200"/>
              <a:ext cx="2635774" cy="2732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6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133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276</cp:revision>
  <dcterms:created xsi:type="dcterms:W3CDTF">2022-07-10T01:37:20Z</dcterms:created>
  <dcterms:modified xsi:type="dcterms:W3CDTF">2025-04-15T07:48:09Z</dcterms:modified>
</cp:coreProperties>
</file>