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18"/>
  </p:notesMasterIdLst>
  <p:sldIdLst>
    <p:sldId id="329" r:id="rId4"/>
    <p:sldId id="331" r:id="rId5"/>
    <p:sldId id="286" r:id="rId6"/>
    <p:sldId id="354" r:id="rId7"/>
    <p:sldId id="355" r:id="rId8"/>
    <p:sldId id="357" r:id="rId9"/>
    <p:sldId id="290" r:id="rId10"/>
    <p:sldId id="297" r:id="rId11"/>
    <p:sldId id="2007577072" r:id="rId12"/>
    <p:sldId id="337" r:id="rId13"/>
    <p:sldId id="344" r:id="rId14"/>
    <p:sldId id="345" r:id="rId15"/>
    <p:sldId id="353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D0E7-F819-4C40-8E97-CBCC4EAF665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30A17-FF67-48FA-9BDB-1A846807A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51B5-468E-4E31-BF0F-BBE86D9FCD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1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8B0AD-62A7-4A6E-9844-DCD77F33E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85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2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2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0C5DF5-F740-451E-971E-870FDA110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CE5546-19D5-4B88-AFA7-8E0A63014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31F2D-EC5F-4921-80DD-12C5367D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A1061C-2A5A-47F0-A5E9-E0D60210D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0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3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38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53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18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5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87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0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D715F-3258-7E32-0713-4A434CA3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4DD5A7-A5BE-4A9E-9EC1-236BED7E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BC5D4-BAA4-A5DD-9826-9BE0F26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0739E-9384-46BB-5A30-E91AC7E4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96D6D2-F208-B612-E7E0-FAB1B3F0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0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4131B-D75D-3B61-6ABF-002ABFD7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0E806-A0C3-7A2E-EAFC-3EDBE9AC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1D79A-9D4D-2115-AE26-7541251F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B3AC9-291D-3EEE-F284-6E4B36A0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83B144-F1C7-936D-1DF9-1F41BB1A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73622-1AF7-0117-6A90-28FAD680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9BF31A-1029-784B-E5E5-9076E780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7C03B-67E2-3326-2081-14938EF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690A97-0AEC-5735-CBE7-8ACFD86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F837E-0841-6A59-A968-74386E2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8EE2B-75B7-C57E-C422-99FA001D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3F8BF-2DF1-5642-DB39-34EB60BB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5FDF9-2805-9EAB-6304-036CB2287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AC03C6-41CA-9A7A-DCA1-4B6DC7DF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4650E2-9434-A5F0-DD98-ACDE82B6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1F2D02-B144-0964-E0D4-835D3AC6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451B1-B4CD-8E9D-3BEE-2F150FB1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DEB75-8900-C1A9-D7A3-8C3E1624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EFE070-9D0B-4BA9-191B-9C3BBCF0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5BC673-A25D-FD9B-43B0-E6946AD6A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5202AF-97C5-4B0D-45C9-43939E73D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04BB2A0-9454-1CE6-0E6A-E90B3FCF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EDDE4F-9F91-8B6D-E43C-E00BEF4A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F7AD93-749F-1271-91C0-59631FA8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6FC8F-1522-3212-9885-4D2AE8F3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595FF2-C972-AC51-65B9-A0FBCBD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00C38E-3531-FD3D-5A39-6487591C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00737F-E15C-E254-26A2-C5FD6CB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31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E409E-ADF3-B8D8-F660-34E188A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019D03-9A9A-5FE4-7B3B-8DC4F6BD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8F4917-6712-90CD-8357-5CED456A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AA5AA9-555E-C0D1-6020-E04A40BF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364DCF-C8ED-FA2F-015A-EFAC9E9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9B3787-144B-AE3B-C002-66F744C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2CAC7-3EFF-A79A-B76F-2E36D033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353824-4870-78FB-5745-7D89AECE3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5E7759-CADC-9B63-6266-A3BC3E491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7F6811-5AB8-6A3B-5BA8-8ADD0657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DB6A1A-2F66-B2A2-EC76-72D27A69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86374F-3C55-28C3-C378-A241E256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53B6A7-2443-4A92-93A1-052BC5609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5338F8-E393-4389-B2D6-2957EC047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00924E-761D-4583-950F-6E1F567D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E0C1ED-5671-4C6C-B8F7-38F97258F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125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1E28E-73CC-0C7A-FD52-AFB9ABE7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C176FB-8EA2-B520-0E2D-69B0EDFFA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25083-1757-95FF-04CC-9797555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DF2E52-F2D9-1B12-67D7-3AE015FA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15B88-4A47-C991-EEED-3291A3A8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FA8AE6-3F5B-620B-BB44-DACEFB8E1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4C0A86-5944-89CA-4E6E-B294E093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7BEA7A-8790-AF5E-B323-43A30624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E8ACA1-99F5-5E54-2CFC-95FF5C5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375E00-B12D-AC65-AE17-1EC526A8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AD8A4B-CFDB-4184-947E-C7E4C2F7F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6403CD-CE42-4F89-9F6D-BAD787332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38B5CE-A82C-4656-8721-0284FC11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1871C5-F543-4B5C-9254-583DA268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55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81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804A90F-F974-42C8-A404-6FA3315FB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3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0458B8C-2AAF-4B65-96FB-9C2397F202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94106"/>
            <a:ext cx="12192000" cy="3638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24F2F8-3351-416B-A6B4-5ABD1C4F7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0" y="0"/>
            <a:ext cx="12192000" cy="3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xmlns="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xmlns="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xmlns="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xmlns="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xmlns="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xmlns="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4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4B96F70-3E1F-EB49-851B-780783A05F0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09" y="642730"/>
            <a:ext cx="1251501" cy="12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4CE948A6-1895-4B3A-86EB-4C987EA8C9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36195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4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4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audio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11" Type="http://schemas.openxmlformats.org/officeDocument/2006/relationships/image" Target="../media/image27.jp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audio" Target="NULL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sv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xmlns="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xmlns="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4" name="图片 33" descr="箭头&#10;&#10;低可信度描述已自动生成">
            <a:extLst>
              <a:ext uri="{FF2B5EF4-FFF2-40B4-BE49-F238E27FC236}">
                <a16:creationId xmlns:a16="http://schemas.microsoft.com/office/drawing/2014/main" xmlns="" id="{E380B67D-D853-C2BB-209D-8231100D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54">
            <a:off x="-252848" y="-1499985"/>
            <a:ext cx="4528545" cy="4528545"/>
          </a:xfrm>
          <a:prstGeom prst="rect">
            <a:avLst/>
          </a:prstGeom>
        </p:spPr>
      </p:pic>
      <p:pic>
        <p:nvPicPr>
          <p:cNvPr id="35" name="图片 34" descr="箭头&#10;&#10;低可信度描述已自动生成">
            <a:extLst>
              <a:ext uri="{FF2B5EF4-FFF2-40B4-BE49-F238E27FC236}">
                <a16:creationId xmlns:a16="http://schemas.microsoft.com/office/drawing/2014/main" xmlns="" id="{CA06E755-0500-B9C3-034D-2AF9F55C4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46" flipH="1">
            <a:off x="8430909" y="-1127286"/>
            <a:ext cx="4057135" cy="4057135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xmlns="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343798" y="2352633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xmlns="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45836">
            <a:off x="8842971" y="4766948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xmlns="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36055" y="2352633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xmlns="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690949" y="4087593"/>
            <a:ext cx="962900" cy="1262744"/>
          </a:xfrm>
          <a:prstGeom prst="rect">
            <a:avLst/>
          </a:prstGeom>
        </p:spPr>
      </p:pic>
      <p:pic>
        <p:nvPicPr>
          <p:cNvPr id="41" name="图片 40" descr="图片包含 背景图案&#10;&#10;描述已自动生成">
            <a:extLst>
              <a:ext uri="{FF2B5EF4-FFF2-40B4-BE49-F238E27FC236}">
                <a16:creationId xmlns:a16="http://schemas.microsoft.com/office/drawing/2014/main" xmlns="" id="{FD7D687A-372A-82E9-1ACC-31E6FA9239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1614266" y="3010515"/>
            <a:ext cx="807385" cy="8217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9EFE4D9-2444-69E3-A8AE-293F78E047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881" y="1380733"/>
            <a:ext cx="7316538" cy="7832086"/>
          </a:xfrm>
          <a:prstGeom prst="rect">
            <a:avLst/>
          </a:prstGeom>
        </p:spPr>
      </p:pic>
      <p:pic>
        <p:nvPicPr>
          <p:cNvPr id="13" name="图片 2" descr="卡通人物&#10;&#10;低可信度描述已自动生成">
            <a:extLst>
              <a:ext uri="{FF2B5EF4-FFF2-40B4-BE49-F238E27FC236}">
                <a16:creationId xmlns:a16="http://schemas.microsoft.com/office/drawing/2014/main" xmlns="" id="{93D4D8C6-0348-D8D0-57E2-04AD3B0460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1704" y="-598685"/>
            <a:ext cx="3795217" cy="3795219"/>
          </a:xfrm>
          <a:prstGeom prst="rect">
            <a:avLst/>
          </a:prstGeom>
        </p:spPr>
      </p:pic>
      <p:sp>
        <p:nvSpPr>
          <p:cNvPr id="14" name="文本框 12">
            <a:extLst>
              <a:ext uri="{FF2B5EF4-FFF2-40B4-BE49-F238E27FC236}">
                <a16:creationId xmlns:a16="http://schemas.microsoft.com/office/drawing/2014/main" xmlns="" id="{26EF0088-8EF7-360E-4984-F78E1C0D0DEF}"/>
              </a:ext>
            </a:extLst>
          </p:cNvPr>
          <p:cNvSpPr txBox="1"/>
          <p:nvPr/>
        </p:nvSpPr>
        <p:spPr>
          <a:xfrm>
            <a:off x="8937731" y="955366"/>
            <a:ext cx="2631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993F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Viết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359E75-02AE-BC16-167C-3A136C3E0A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1240" y="1419717"/>
            <a:ext cx="72365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EF2EB9-2172-2A68-006C-D9673353D18D}"/>
              </a:ext>
            </a:extLst>
          </p:cNvPr>
          <p:cNvSpPr txBox="1"/>
          <p:nvPr/>
        </p:nvSpPr>
        <p:spPr>
          <a:xfrm>
            <a:off x="200695" y="95457"/>
            <a:ext cx="11472557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 An là thành phố nổi tiếng của tỉnh Quảng Nam. Nơi đây giữ được những con đường, ngôi nhà, đình chùa,... rất cổ; có nhiều món ăn truyền thống đặc sắc... Vì thế, người ta còn gọi Hội An là phố cổ Hội An.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inh nghiệm Du lịch HỘI AN 2023 từ A-Z: lưu trú, ăn chơi, đặc sản... mới  nhất">
            <a:extLst>
              <a:ext uri="{FF2B5EF4-FFF2-40B4-BE49-F238E27FC236}">
                <a16:creationId xmlns:a16="http://schemas.microsoft.com/office/drawing/2014/main" xmlns="" id="{C4C48C0F-2601-2D23-A9EC-C84C9A81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57" y="2301589"/>
            <a:ext cx="6686481" cy="44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53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F699EAC6-EA19-4596-9067-B9F9CE33D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28" y="754005"/>
            <a:ext cx="7801303" cy="8351009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xmlns="" id="{2257AC0E-D49D-6897-61CC-E314F3279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82" y="-47154"/>
            <a:ext cx="2742083" cy="2742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089D79-FB94-488F-BC4F-B60EDBF0C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0" y="564895"/>
            <a:ext cx="1099813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00EE403-02F9-5EBC-E60A-5100E7D911EC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xmlns="" id="{671538F9-68D3-5726-CB2B-93D99F09CCEF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1003031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câu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ứng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dụng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xmlns="" id="{48F1CE66-4166-6D14-E84D-5C8662261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F0404FA-2BBF-8D2D-E0AF-FB7EAAA4E372}"/>
              </a:ext>
            </a:extLst>
          </p:cNvPr>
          <p:cNvSpPr/>
          <p:nvPr/>
        </p:nvSpPr>
        <p:spPr>
          <a:xfrm>
            <a:off x="187574" y="1520687"/>
            <a:ext cx="11878530" cy="535163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7" name="Ô li">
            <a:extLst>
              <a:ext uri="{FF2B5EF4-FFF2-40B4-BE49-F238E27FC236}">
                <a16:creationId xmlns:a16="http://schemas.microsoft.com/office/drawing/2014/main" xmlns="" id="{B97C8A44-2178-779E-811C-9DD84434C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8" name="Tập viết 1">
            <a:extLst>
              <a:ext uri="{FF2B5EF4-FFF2-40B4-BE49-F238E27FC236}">
                <a16:creationId xmlns:a16="http://schemas.microsoft.com/office/drawing/2014/main" xmlns="" id="{EBD519E4-D1C7-779D-0650-A9C40086C690}"/>
              </a:ext>
            </a:extLst>
          </p:cNvPr>
          <p:cNvSpPr txBox="1"/>
          <p:nvPr/>
        </p:nvSpPr>
        <p:spPr>
          <a:xfrm>
            <a:off x="2808160" y="2613001"/>
            <a:ext cx="8353484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ƌi về phố cổ Hội ƌn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9CC99C-4C17-E63F-5E24-F77F6E0E636A}"/>
              </a:ext>
            </a:extLst>
          </p:cNvPr>
          <p:cNvSpPr txBox="1"/>
          <p:nvPr/>
        </p:nvSpPr>
        <p:spPr>
          <a:xfrm>
            <a:off x="3761725" y="6114550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B8E493B-F4A2-8263-9FDB-46C7C7E9F2AE}"/>
              </a:ext>
            </a:extLst>
          </p:cNvPr>
          <p:cNvGrpSpPr/>
          <p:nvPr/>
        </p:nvGrpSpPr>
        <p:grpSpPr>
          <a:xfrm>
            <a:off x="1951086" y="4560009"/>
            <a:ext cx="2104531" cy="2255984"/>
            <a:chOff x="286641" y="2630278"/>
            <a:chExt cx="2309859" cy="2476088"/>
          </a:xfrm>
        </p:grpSpPr>
        <p:pic>
          <p:nvPicPr>
            <p:cNvPr id="21" name="Picture 2" descr="Cute girl cartoon writing on a book Royalty Free Vector">
              <a:extLst>
                <a:ext uri="{FF2B5EF4-FFF2-40B4-BE49-F238E27FC236}">
                  <a16:creationId xmlns:a16="http://schemas.microsoft.com/office/drawing/2014/main" xmlns="" id="{922BA19A-8C91-FBEB-7751-D90D682A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Callout 19">
              <a:extLst>
                <a:ext uri="{FF2B5EF4-FFF2-40B4-BE49-F238E27FC236}">
                  <a16:creationId xmlns:a16="http://schemas.microsoft.com/office/drawing/2014/main" xmlns="" id="{548C7188-64FA-548C-8E01-64C019008620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" name="Tập viết 1">
            <a:extLst>
              <a:ext uri="{FF2B5EF4-FFF2-40B4-BE49-F238E27FC236}">
                <a16:creationId xmlns:a16="http://schemas.microsoft.com/office/drawing/2014/main" xmlns="" id="{5D2CAFC8-2DA3-88AE-5454-BE873046250D}"/>
              </a:ext>
            </a:extLst>
          </p:cNvPr>
          <p:cNvSpPr txBox="1"/>
          <p:nvPr/>
        </p:nvSpPr>
        <p:spPr>
          <a:xfrm>
            <a:off x="820334" y="3517462"/>
            <a:ext cx="11524065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Thêm yêu, thêm nhớ </a:t>
            </a:r>
            <a:r>
              <a:rPr kumimoji="0" lang="en-US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Z</a:t>
            </a: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uảng Nam quê mình.</a:t>
            </a:r>
            <a:endParaRPr kumimoji="0" lang="vi-VN" sz="43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9" name="Tập viết 1">
            <a:extLst>
              <a:ext uri="{FF2B5EF4-FFF2-40B4-BE49-F238E27FC236}">
                <a16:creationId xmlns:a16="http://schemas.microsoft.com/office/drawing/2014/main" xmlns="" id="{C9E88F99-33EB-A4C2-2BF6-0E1D2D03DE46}"/>
              </a:ext>
            </a:extLst>
          </p:cNvPr>
          <p:cNvSpPr txBox="1"/>
          <p:nvPr/>
        </p:nvSpPr>
        <p:spPr>
          <a:xfrm>
            <a:off x="8940605" y="4411985"/>
            <a:ext cx="305592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(Việt Dũng)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 descr="背景图案&#10;&#10;描述已自动生成">
            <a:extLst>
              <a:ext uri="{FF2B5EF4-FFF2-40B4-BE49-F238E27FC236}">
                <a16:creationId xmlns:a16="http://schemas.microsoft.com/office/drawing/2014/main" xmlns="" id="{D71A3972-5850-4366-8D85-621A15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5748D9A-6A99-4035-91E7-30D5D02DA8F6}"/>
              </a:ext>
            </a:extLst>
          </p:cNvPr>
          <p:cNvSpPr/>
          <p:nvPr/>
        </p:nvSpPr>
        <p:spPr>
          <a:xfrm>
            <a:off x="514981" y="1785524"/>
            <a:ext cx="11308466" cy="4599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Medium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1133F05-7D84-4D34-AD7C-CC815BB4D6AB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xmlns="" id="{D76AF118-694E-4CD0-9CD6-ACB5DC43D03E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986360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字魂108号-新潮卡通体" panose="00000500000000000000" pitchFamily="2" charset="-122"/>
                  <a:cs typeface="Times New Roman" pitchFamily="18" charset="0"/>
                  <a:sym typeface="Arial" panose="020B0604020202020204" pitchFamily="34" charset="0"/>
                </a:rPr>
                <a:t>Dặn dò</a:t>
              </a:r>
            </a:p>
          </p:txBody>
        </p:sp>
        <p:pic>
          <p:nvPicPr>
            <p:cNvPr id="6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xmlns="" id="{A6B97D56-E079-488B-8B49-000B04B0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788451-D451-426F-9BDD-B7E61E105E2D}"/>
              </a:ext>
            </a:extLst>
          </p:cNvPr>
          <p:cNvSpPr txBox="1"/>
          <p:nvPr/>
        </p:nvSpPr>
        <p:spPr>
          <a:xfrm>
            <a:off x="1584163" y="2462119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Luyện viết các chữ hoa đã học trong bài.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C0D2EC-09A9-4118-A67C-C60C2FC62730}"/>
              </a:ext>
            </a:extLst>
          </p:cNvPr>
          <p:cNvSpPr txBox="1"/>
          <p:nvPr/>
        </p:nvSpPr>
        <p:spPr>
          <a:xfrm>
            <a:off x="1584163" y="3924056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Chuẩn bị bài học sau:…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4163DC-F5F0-4058-B387-14950C608FF1}"/>
              </a:ext>
            </a:extLst>
          </p:cNvPr>
          <p:cNvSpPr txBox="1"/>
          <p:nvPr/>
        </p:nvSpPr>
        <p:spPr>
          <a:xfrm>
            <a:off x="1584163" y="3193088"/>
            <a:ext cx="979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Thực hiện các phần viết ở nhà trong vở Tập viết.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48E99C-2AE3-4E64-BA06-9B07DE0D529B}"/>
              </a:ext>
            </a:extLst>
          </p:cNvPr>
          <p:cNvSpPr txBox="1"/>
          <p:nvPr/>
        </p:nvSpPr>
        <p:spPr>
          <a:xfrm>
            <a:off x="1584163" y="4655024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……….</a:t>
            </a:r>
          </a:p>
        </p:txBody>
      </p:sp>
    </p:spTree>
    <p:extLst>
      <p:ext uri="{BB962C8B-B14F-4D97-AF65-F5344CB8AC3E}">
        <p14:creationId xmlns:p14="http://schemas.microsoft.com/office/powerpoint/2010/main" val="782267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44B594D-2296-43E5-9F43-D858FD1AB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180" y="3095595"/>
            <a:ext cx="5338950" cy="3989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DBD2A9-0C6F-F463-82F5-1CFB316BE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4" y="523448"/>
            <a:ext cx="10992041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xmlns="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xmlns="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xmlns="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xmlns="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xmlns="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xmlns="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6" y="-146097"/>
            <a:ext cx="2742083" cy="2742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8EF696F-BB71-0028-3489-D767C24604D9}"/>
              </a:ext>
            </a:extLst>
          </p:cNvPr>
          <p:cNvGrpSpPr/>
          <p:nvPr/>
        </p:nvGrpSpPr>
        <p:grpSpPr>
          <a:xfrm>
            <a:off x="1132113" y="1987669"/>
            <a:ext cx="10447632" cy="5849312"/>
            <a:chOff x="1805131" y="1987669"/>
            <a:chExt cx="9132431" cy="5849312"/>
          </a:xfrm>
        </p:grpSpPr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xmlns="" id="{7FC27442-CF8A-AE10-8736-5BD5A3F2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252B65F-4158-ED3D-5BE9-BE614AC8D98C}"/>
                </a:ext>
              </a:extLst>
            </p:cNvPr>
            <p:cNvSpPr txBox="1"/>
            <p:nvPr/>
          </p:nvSpPr>
          <p:spPr>
            <a:xfrm>
              <a:off x="2755079" y="5765094"/>
              <a:ext cx="7232536" cy="7017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A, 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xmlns="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A9B1E9-AB33-7B91-A122-BC379F897DEB}"/>
              </a:ext>
            </a:extLst>
          </p:cNvPr>
          <p:cNvGrpSpPr/>
          <p:nvPr/>
        </p:nvGrpSpPr>
        <p:grpSpPr>
          <a:xfrm>
            <a:off x="3434316" y="138223"/>
            <a:ext cx="6471684" cy="1744605"/>
            <a:chOff x="3434316" y="138223"/>
            <a:chExt cx="6471684" cy="174460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xmlns="" id="{7432D158-C9AA-2026-06DF-99B804CA8978}"/>
                </a:ext>
              </a:extLst>
            </p:cNvPr>
            <p:cNvSpPr/>
            <p:nvPr/>
          </p:nvSpPr>
          <p:spPr>
            <a:xfrm>
              <a:off x="3434316" y="138223"/>
              <a:ext cx="6471684" cy="1744605"/>
            </a:xfrm>
            <a:custGeom>
              <a:avLst/>
              <a:gdLst>
                <a:gd name="connsiteX0" fmla="*/ 0 w 6471684"/>
                <a:gd name="connsiteY0" fmla="*/ 290773 h 1744605"/>
                <a:gd name="connsiteX1" fmla="*/ 290773 w 6471684"/>
                <a:gd name="connsiteY1" fmla="*/ 0 h 1744605"/>
                <a:gd name="connsiteX2" fmla="*/ 1078614 w 6471684"/>
                <a:gd name="connsiteY2" fmla="*/ 0 h 1744605"/>
                <a:gd name="connsiteX3" fmla="*/ 1078614 w 6471684"/>
                <a:gd name="connsiteY3" fmla="*/ 0 h 1744605"/>
                <a:gd name="connsiteX4" fmla="*/ 2696535 w 6471684"/>
                <a:gd name="connsiteY4" fmla="*/ 0 h 1744605"/>
                <a:gd name="connsiteX5" fmla="*/ 6180911 w 6471684"/>
                <a:gd name="connsiteY5" fmla="*/ 0 h 1744605"/>
                <a:gd name="connsiteX6" fmla="*/ 6471684 w 6471684"/>
                <a:gd name="connsiteY6" fmla="*/ 290773 h 1744605"/>
                <a:gd name="connsiteX7" fmla="*/ 6471684 w 6471684"/>
                <a:gd name="connsiteY7" fmla="*/ 1017686 h 1744605"/>
                <a:gd name="connsiteX8" fmla="*/ 6471684 w 6471684"/>
                <a:gd name="connsiteY8" fmla="*/ 1017686 h 1744605"/>
                <a:gd name="connsiteX9" fmla="*/ 6471684 w 6471684"/>
                <a:gd name="connsiteY9" fmla="*/ 1453838 h 1744605"/>
                <a:gd name="connsiteX10" fmla="*/ 6471684 w 6471684"/>
                <a:gd name="connsiteY10" fmla="*/ 1453832 h 1744605"/>
                <a:gd name="connsiteX11" fmla="*/ 6180911 w 6471684"/>
                <a:gd name="connsiteY11" fmla="*/ 1744605 h 1744605"/>
                <a:gd name="connsiteX12" fmla="*/ 2696535 w 6471684"/>
                <a:gd name="connsiteY12" fmla="*/ 1744605 h 1744605"/>
                <a:gd name="connsiteX13" fmla="*/ 1078614 w 6471684"/>
                <a:gd name="connsiteY13" fmla="*/ 1744605 h 1744605"/>
                <a:gd name="connsiteX14" fmla="*/ 1078614 w 6471684"/>
                <a:gd name="connsiteY14" fmla="*/ 1744605 h 1744605"/>
                <a:gd name="connsiteX15" fmla="*/ 290773 w 6471684"/>
                <a:gd name="connsiteY15" fmla="*/ 1744605 h 1744605"/>
                <a:gd name="connsiteX16" fmla="*/ 0 w 6471684"/>
                <a:gd name="connsiteY16" fmla="*/ 1453832 h 1744605"/>
                <a:gd name="connsiteX17" fmla="*/ 0 w 6471684"/>
                <a:gd name="connsiteY17" fmla="*/ 1453838 h 1744605"/>
                <a:gd name="connsiteX18" fmla="*/ -755957 w 6471684"/>
                <a:gd name="connsiteY18" fmla="*/ 1244217 h 1744605"/>
                <a:gd name="connsiteX19" fmla="*/ 0 w 6471684"/>
                <a:gd name="connsiteY19" fmla="*/ 1017686 h 1744605"/>
                <a:gd name="connsiteX20" fmla="*/ 0 w 6471684"/>
                <a:gd name="connsiteY20" fmla="*/ 290773 h 174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1684" h="1744605" fill="none" extrusionOk="0">
                  <a:moveTo>
                    <a:pt x="0" y="290773"/>
                  </a:moveTo>
                  <a:cubicBezTo>
                    <a:pt x="10942" y="136107"/>
                    <a:pt x="118398" y="4740"/>
                    <a:pt x="290773" y="0"/>
                  </a:cubicBezTo>
                  <a:cubicBezTo>
                    <a:pt x="576715" y="45296"/>
                    <a:pt x="882549" y="-49734"/>
                    <a:pt x="1078614" y="0"/>
                  </a:cubicBezTo>
                  <a:lnTo>
                    <a:pt x="1078614" y="0"/>
                  </a:lnTo>
                  <a:cubicBezTo>
                    <a:pt x="1705851" y="-119761"/>
                    <a:pt x="2457339" y="6899"/>
                    <a:pt x="2696535" y="0"/>
                  </a:cubicBezTo>
                  <a:cubicBezTo>
                    <a:pt x="3382872" y="-117130"/>
                    <a:pt x="5794472" y="123459"/>
                    <a:pt x="6180911" y="0"/>
                  </a:cubicBezTo>
                  <a:cubicBezTo>
                    <a:pt x="6346250" y="7568"/>
                    <a:pt x="6462238" y="131505"/>
                    <a:pt x="6471684" y="290773"/>
                  </a:cubicBezTo>
                  <a:cubicBezTo>
                    <a:pt x="6476876" y="395272"/>
                    <a:pt x="6502486" y="811821"/>
                    <a:pt x="6471684" y="1017686"/>
                  </a:cubicBezTo>
                  <a:lnTo>
                    <a:pt x="6471684" y="1017686"/>
                  </a:lnTo>
                  <a:cubicBezTo>
                    <a:pt x="6449601" y="1192356"/>
                    <a:pt x="6469614" y="1293460"/>
                    <a:pt x="6471684" y="1453838"/>
                  </a:cubicBezTo>
                  <a:lnTo>
                    <a:pt x="6471684" y="1453832"/>
                  </a:lnTo>
                  <a:cubicBezTo>
                    <a:pt x="6455440" y="1594078"/>
                    <a:pt x="6335109" y="1765415"/>
                    <a:pt x="6180911" y="1744605"/>
                  </a:cubicBezTo>
                  <a:cubicBezTo>
                    <a:pt x="5530954" y="1877999"/>
                    <a:pt x="3624891" y="1613885"/>
                    <a:pt x="2696535" y="1744605"/>
                  </a:cubicBezTo>
                  <a:cubicBezTo>
                    <a:pt x="2354603" y="1855060"/>
                    <a:pt x="1877535" y="1881890"/>
                    <a:pt x="1078614" y="1744605"/>
                  </a:cubicBezTo>
                  <a:lnTo>
                    <a:pt x="1078614" y="1744605"/>
                  </a:lnTo>
                  <a:cubicBezTo>
                    <a:pt x="778185" y="1800715"/>
                    <a:pt x="650936" y="1790763"/>
                    <a:pt x="290773" y="1744605"/>
                  </a:cubicBezTo>
                  <a:cubicBezTo>
                    <a:pt x="101573" y="1744484"/>
                    <a:pt x="9199" y="1595553"/>
                    <a:pt x="0" y="1453832"/>
                  </a:cubicBezTo>
                  <a:lnTo>
                    <a:pt x="0" y="1453838"/>
                  </a:lnTo>
                  <a:cubicBezTo>
                    <a:pt x="-145538" y="1354123"/>
                    <a:pt x="-656895" y="1293344"/>
                    <a:pt x="-755957" y="1244217"/>
                  </a:cubicBezTo>
                  <a:cubicBezTo>
                    <a:pt x="-649312" y="1243570"/>
                    <a:pt x="-245368" y="1129059"/>
                    <a:pt x="0" y="1017686"/>
                  </a:cubicBezTo>
                  <a:cubicBezTo>
                    <a:pt x="-26158" y="803947"/>
                    <a:pt x="44959" y="407582"/>
                    <a:pt x="0" y="290773"/>
                  </a:cubicBezTo>
                  <a:close/>
                </a:path>
                <a:path w="6471684" h="1744605" stroke="0" extrusionOk="0">
                  <a:moveTo>
                    <a:pt x="0" y="290773"/>
                  </a:moveTo>
                  <a:cubicBezTo>
                    <a:pt x="-10301" y="147799"/>
                    <a:pt x="146048" y="-10728"/>
                    <a:pt x="290773" y="0"/>
                  </a:cubicBezTo>
                  <a:cubicBezTo>
                    <a:pt x="478109" y="30793"/>
                    <a:pt x="769755" y="21867"/>
                    <a:pt x="1078614" y="0"/>
                  </a:cubicBezTo>
                  <a:lnTo>
                    <a:pt x="1078614" y="0"/>
                  </a:lnTo>
                  <a:cubicBezTo>
                    <a:pt x="1364071" y="-133062"/>
                    <a:pt x="2023875" y="138070"/>
                    <a:pt x="2696535" y="0"/>
                  </a:cubicBezTo>
                  <a:cubicBezTo>
                    <a:pt x="3501124" y="-134364"/>
                    <a:pt x="5178067" y="130381"/>
                    <a:pt x="6180911" y="0"/>
                  </a:cubicBezTo>
                  <a:cubicBezTo>
                    <a:pt x="6329424" y="-28462"/>
                    <a:pt x="6493386" y="113361"/>
                    <a:pt x="6471684" y="290773"/>
                  </a:cubicBezTo>
                  <a:cubicBezTo>
                    <a:pt x="6460716" y="619225"/>
                    <a:pt x="6500588" y="692022"/>
                    <a:pt x="6471684" y="1017686"/>
                  </a:cubicBezTo>
                  <a:lnTo>
                    <a:pt x="6471684" y="1017686"/>
                  </a:lnTo>
                  <a:cubicBezTo>
                    <a:pt x="6455880" y="1195214"/>
                    <a:pt x="6433942" y="1309933"/>
                    <a:pt x="6471684" y="1453838"/>
                  </a:cubicBezTo>
                  <a:lnTo>
                    <a:pt x="6471684" y="1453832"/>
                  </a:lnTo>
                  <a:cubicBezTo>
                    <a:pt x="6477030" y="1613838"/>
                    <a:pt x="6313999" y="1752573"/>
                    <a:pt x="6180911" y="1744605"/>
                  </a:cubicBezTo>
                  <a:cubicBezTo>
                    <a:pt x="5050964" y="1706846"/>
                    <a:pt x="3626950" y="1795103"/>
                    <a:pt x="2696535" y="1744605"/>
                  </a:cubicBezTo>
                  <a:cubicBezTo>
                    <a:pt x="2487372" y="1878818"/>
                    <a:pt x="1374664" y="1820953"/>
                    <a:pt x="1078614" y="1744605"/>
                  </a:cubicBezTo>
                  <a:lnTo>
                    <a:pt x="1078614" y="1744605"/>
                  </a:lnTo>
                  <a:cubicBezTo>
                    <a:pt x="811265" y="1710952"/>
                    <a:pt x="508728" y="1732775"/>
                    <a:pt x="290773" y="1744605"/>
                  </a:cubicBezTo>
                  <a:cubicBezTo>
                    <a:pt x="109691" y="1725916"/>
                    <a:pt x="24349" y="1608721"/>
                    <a:pt x="0" y="1453832"/>
                  </a:cubicBezTo>
                  <a:lnTo>
                    <a:pt x="0" y="1453838"/>
                  </a:lnTo>
                  <a:cubicBezTo>
                    <a:pt x="-359107" y="1419084"/>
                    <a:pt x="-491140" y="1350218"/>
                    <a:pt x="-755957" y="1244217"/>
                  </a:cubicBezTo>
                  <a:cubicBezTo>
                    <a:pt x="-509702" y="1186283"/>
                    <a:pt x="-86843" y="1007066"/>
                    <a:pt x="0" y="1017686"/>
                  </a:cubicBezTo>
                  <a:cubicBezTo>
                    <a:pt x="52361" y="708838"/>
                    <a:pt x="19366" y="382789"/>
                    <a:pt x="0" y="29077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E6A5A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61681"/>
                        <a:gd name="adj2" fmla="val 2131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endParaRPr>
            </a:p>
          </p:txBody>
        </p: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xmlns="" id="{EAE6375E-448F-A9DF-C76B-D1E64DFDF94D}"/>
                </a:ext>
              </a:extLst>
            </p:cNvPr>
            <p:cNvSpPr txBox="1"/>
            <p:nvPr/>
          </p:nvSpPr>
          <p:spPr>
            <a:xfrm>
              <a:off x="3991429" y="217666"/>
              <a:ext cx="5357458" cy="15081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ôn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A, 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nhé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!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1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xmlns="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9F0D0B2-EEFF-9B15-20E3-3462186479B1}"/>
              </a:ext>
            </a:extLst>
          </p:cNvPr>
          <p:cNvSpPr/>
          <p:nvPr/>
        </p:nvSpPr>
        <p:spPr>
          <a:xfrm>
            <a:off x="3492862" y="1350051"/>
            <a:ext cx="4180477" cy="46733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F066BC5-B434-FCF0-DD3E-45B6963A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7" y="1711390"/>
            <a:ext cx="3822703" cy="3822703"/>
          </a:xfrm>
          <a:prstGeom prst="rect">
            <a:avLst/>
          </a:prstGeom>
        </p:spPr>
      </p:pic>
      <p:grpSp>
        <p:nvGrpSpPr>
          <p:cNvPr id="32" name="组合 13">
            <a:extLst>
              <a:ext uri="{FF2B5EF4-FFF2-40B4-BE49-F238E27FC236}">
                <a16:creationId xmlns:a16="http://schemas.microsoft.com/office/drawing/2014/main" xmlns="" id="{782CCEF8-79E6-618E-E3A4-88FB895CCD3D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33" name="椭圆 14">
              <a:extLst>
                <a:ext uri="{FF2B5EF4-FFF2-40B4-BE49-F238E27FC236}">
                  <a16:creationId xmlns:a16="http://schemas.microsoft.com/office/drawing/2014/main" xmlns="" id="{F14F89E1-C713-F1BD-C776-AAAE0F0C14E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34" name="组合 15">
              <a:extLst>
                <a:ext uri="{FF2B5EF4-FFF2-40B4-BE49-F238E27FC236}">
                  <a16:creationId xmlns:a16="http://schemas.microsoft.com/office/drawing/2014/main" xmlns="" id="{61B2290D-1747-0366-14FC-363FAD98141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5" name="椭圆 16">
                <a:extLst>
                  <a:ext uri="{FF2B5EF4-FFF2-40B4-BE49-F238E27FC236}">
                    <a16:creationId xmlns:a16="http://schemas.microsoft.com/office/drawing/2014/main" xmlns="" id="{117FE16D-E85D-D532-D55B-08555EF437CF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" name="等腰三角形 17">
                <a:extLst>
                  <a:ext uri="{FF2B5EF4-FFF2-40B4-BE49-F238E27FC236}">
                    <a16:creationId xmlns:a16="http://schemas.microsoft.com/office/drawing/2014/main" xmlns="" id="{A211D133-C0B9-F234-61F1-7155DB442C19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8" name="组合 1">
            <a:extLst>
              <a:ext uri="{FF2B5EF4-FFF2-40B4-BE49-F238E27FC236}">
                <a16:creationId xmlns:a16="http://schemas.microsoft.com/office/drawing/2014/main" xmlns="" id="{FBFBBAA1-CB80-DF8A-D130-3500616BBE33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9" name="矩形: 圆角 15">
              <a:extLst>
                <a:ext uri="{FF2B5EF4-FFF2-40B4-BE49-F238E27FC236}">
                  <a16:creationId xmlns:a16="http://schemas.microsoft.com/office/drawing/2014/main" xmlns="" id="{7DFC224D-8189-81DF-68FB-EF5BE9F6445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41" name="矩形: 圆角 27">
              <a:extLst>
                <a:ext uri="{FF2B5EF4-FFF2-40B4-BE49-F238E27FC236}">
                  <a16:creationId xmlns:a16="http://schemas.microsoft.com/office/drawing/2014/main" xmlns="" id="{D8FDA7C3-601F-2462-FB9B-FD01628C5EB9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CC214EC-1F10-3AB8-7A3F-214DE688F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23" y="464936"/>
            <a:ext cx="509568" cy="663136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76215976-319A-8EC8-6A9D-86E4091C0B55}"/>
              </a:ext>
            </a:extLst>
          </p:cNvPr>
          <p:cNvCxnSpPr>
            <a:cxnSpLocks/>
          </p:cNvCxnSpPr>
          <p:nvPr/>
        </p:nvCxnSpPr>
        <p:spPr>
          <a:xfrm>
            <a:off x="6859712" y="3013123"/>
            <a:ext cx="0" cy="255271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57F06D2-B7BF-2A95-4BB4-DE82783C5A29}"/>
              </a:ext>
            </a:extLst>
          </p:cNvPr>
          <p:cNvSpPr/>
          <p:nvPr/>
        </p:nvSpPr>
        <p:spPr>
          <a:xfrm>
            <a:off x="7524187" y="3514682"/>
            <a:ext cx="147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  <a:r>
              <a:rPr lang="vi-VN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ô ly</a:t>
            </a:r>
            <a:r>
              <a:rPr lang="en-US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rưỡi</a:t>
            </a:r>
            <a:endParaRPr lang="vi-VN" sz="3200" b="1" kern="0" dirty="0">
              <a:solidFill>
                <a:srgbClr val="F40909"/>
              </a:solidFill>
              <a:latin typeface="字魂35号-经典雅黑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B35C3A5-EC25-3ED1-CEE0-203AA3671162}"/>
              </a:ext>
            </a:extLst>
          </p:cNvPr>
          <p:cNvSpPr/>
          <p:nvPr/>
        </p:nvSpPr>
        <p:spPr>
          <a:xfrm>
            <a:off x="4173592" y="5975593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ly</a:t>
            </a: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hơn</a:t>
            </a:r>
            <a:endParaRPr lang="en-US" sz="3200" b="1" kern="0" dirty="0">
              <a:solidFill>
                <a:srgbClr val="F40909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A016E23-3E7C-3A06-2C3D-21CB4D563538}"/>
              </a:ext>
            </a:extLst>
          </p:cNvPr>
          <p:cNvCxnSpPr>
            <a:cxnSpLocks/>
          </p:cNvCxnSpPr>
          <p:nvPr/>
        </p:nvCxnSpPr>
        <p:spPr>
          <a:xfrm flipH="1">
            <a:off x="3779691" y="5689302"/>
            <a:ext cx="2674858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909F76B-BA54-C742-0349-6E1C759551AB}"/>
              </a:ext>
            </a:extLst>
          </p:cNvPr>
          <p:cNvSpPr/>
          <p:nvPr/>
        </p:nvSpPr>
        <p:spPr>
          <a:xfrm>
            <a:off x="221655" y="2383852"/>
            <a:ext cx="3315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1F683BC-43AD-3102-94F5-E06886D49D86}"/>
              </a:ext>
            </a:extLst>
          </p:cNvPr>
          <p:cNvSpPr/>
          <p:nvPr/>
        </p:nvSpPr>
        <p:spPr>
          <a:xfrm>
            <a:off x="706550" y="399709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F1D8163-1D57-48A9-62C1-36E5E8B4FBB8}"/>
              </a:ext>
            </a:extLst>
          </p:cNvPr>
          <p:cNvSpPr/>
          <p:nvPr/>
        </p:nvSpPr>
        <p:spPr>
          <a:xfrm>
            <a:off x="8699139" y="2096823"/>
            <a:ext cx="2776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móc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ngược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EA8B522-DD09-8C47-4B75-4487CE15D36D}"/>
              </a:ext>
            </a:extLst>
          </p:cNvPr>
          <p:cNvCxnSpPr>
            <a:cxnSpLocks/>
          </p:cNvCxnSpPr>
          <p:nvPr/>
        </p:nvCxnSpPr>
        <p:spPr>
          <a:xfrm flipH="1">
            <a:off x="5638678" y="2338213"/>
            <a:ext cx="2965879" cy="1136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1" name="Google Shape;697;p24">
            <a:extLst>
              <a:ext uri="{FF2B5EF4-FFF2-40B4-BE49-F238E27FC236}">
                <a16:creationId xmlns:a16="http://schemas.microsoft.com/office/drawing/2014/main" xmlns="" id="{BB40BEEA-0B66-767F-653D-3B03BD6B307C}"/>
              </a:ext>
            </a:extLst>
          </p:cNvPr>
          <p:cNvSpPr txBox="1">
            <a:spLocks/>
          </p:cNvSpPr>
          <p:nvPr/>
        </p:nvSpPr>
        <p:spPr>
          <a:xfrm flipH="1">
            <a:off x="3932398" y="362516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400"/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44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2160B8D7-815D-879E-29FA-9581B3B7B366}"/>
              </a:ext>
            </a:extLst>
          </p:cNvPr>
          <p:cNvCxnSpPr>
            <a:cxnSpLocks/>
          </p:cNvCxnSpPr>
          <p:nvPr/>
        </p:nvCxnSpPr>
        <p:spPr>
          <a:xfrm flipV="1">
            <a:off x="3061875" y="3755888"/>
            <a:ext cx="784696" cy="482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26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xmlns="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09" y="2246848"/>
            <a:ext cx="3495258" cy="3495258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xmlns="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xmlns="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xmlns="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xmlns="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xmlns="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xmlns="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xmlns="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xmlns="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xmlns="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05985F7F-B4CC-11AF-241C-A5EF1D5FBFBE}"/>
              </a:ext>
            </a:extLst>
          </p:cNvPr>
          <p:cNvCxnSpPr/>
          <p:nvPr/>
        </p:nvCxnSpPr>
        <p:spPr>
          <a:xfrm>
            <a:off x="6604076" y="3486150"/>
            <a:ext cx="0" cy="220279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F40909"/>
                </a:solidFill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F40909"/>
                </a:solidFill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lang="en-US" sz="2400" b="1" kern="0" dirty="0">
              <a:solidFill>
                <a:srgbClr val="F40909"/>
              </a:solidFill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Ă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3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47A4ABE7-329C-F45E-A6F9-1DC58DF532DF}"/>
              </a:ext>
            </a:extLst>
          </p:cNvPr>
          <p:cNvSpPr/>
          <p:nvPr/>
        </p:nvSpPr>
        <p:spPr>
          <a:xfrm>
            <a:off x="724550" y="384763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móc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ngược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004457"/>
            <a:ext cx="3041575" cy="11355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3F0F8526-C941-1D04-0987-8ECD10382C1A}"/>
              </a:ext>
            </a:extLst>
          </p:cNvPr>
          <p:cNvCxnSpPr>
            <a:cxnSpLocks/>
          </p:cNvCxnSpPr>
          <p:nvPr/>
        </p:nvCxnSpPr>
        <p:spPr>
          <a:xfrm flipV="1">
            <a:off x="3061875" y="3997094"/>
            <a:ext cx="1435994" cy="2412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1E995BF-8912-9380-6F3F-4E0E2925905F}"/>
              </a:ext>
            </a:extLst>
          </p:cNvPr>
          <p:cNvSpPr/>
          <p:nvPr/>
        </p:nvSpPr>
        <p:spPr>
          <a:xfrm>
            <a:off x="5818568" y="1023278"/>
            <a:ext cx="3348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lượn vòng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26ABB464-50BA-DBAB-1C96-07E08E03101E}"/>
              </a:ext>
            </a:extLst>
          </p:cNvPr>
          <p:cNvCxnSpPr>
            <a:cxnSpLocks/>
          </p:cNvCxnSpPr>
          <p:nvPr/>
        </p:nvCxnSpPr>
        <p:spPr>
          <a:xfrm flipH="1">
            <a:off x="5114622" y="1671393"/>
            <a:ext cx="1685269" cy="1405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9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xmlns="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组合 13">
            <a:extLst>
              <a:ext uri="{FF2B5EF4-FFF2-40B4-BE49-F238E27FC236}">
                <a16:creationId xmlns:a16="http://schemas.microsoft.com/office/drawing/2014/main" xmlns="" id="{8DB5CE33-8069-F3B1-816C-460218A88CD5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22" name="椭圆 14">
              <a:extLst>
                <a:ext uri="{FF2B5EF4-FFF2-40B4-BE49-F238E27FC236}">
                  <a16:creationId xmlns:a16="http://schemas.microsoft.com/office/drawing/2014/main" xmlns="" id="{350F5E76-A2B8-2B40-5013-8F6DD758C9A1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23" name="组合 15">
              <a:extLst>
                <a:ext uri="{FF2B5EF4-FFF2-40B4-BE49-F238E27FC236}">
                  <a16:creationId xmlns:a16="http://schemas.microsoft.com/office/drawing/2014/main" xmlns="" id="{384774B6-4C7B-FEE9-319D-C22BEEAB9AC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xmlns="" id="{4D7B53E8-4F1B-4580-495C-93091FCEA285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25" name="等腰三角形 17">
                <a:extLst>
                  <a:ext uri="{FF2B5EF4-FFF2-40B4-BE49-F238E27FC236}">
                    <a16:creationId xmlns:a16="http://schemas.microsoft.com/office/drawing/2014/main" xmlns="" id="{D3EA61B0-5747-E0C0-FF91-7AC970948A24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xmlns="" id="{14D0A47C-DDA9-F18B-2FFF-B5E8DFAF6714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1" name="矩形: 圆角 15">
              <a:extLst>
                <a:ext uri="{FF2B5EF4-FFF2-40B4-BE49-F238E27FC236}">
                  <a16:creationId xmlns:a16="http://schemas.microsoft.com/office/drawing/2014/main" xmlns="" id="{6327FCC6-CB45-0946-6AF7-061E8FD77508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2" name="矩形: 圆角 27">
              <a:extLst>
                <a:ext uri="{FF2B5EF4-FFF2-40B4-BE49-F238E27FC236}">
                  <a16:creationId xmlns:a16="http://schemas.microsoft.com/office/drawing/2014/main" xmlns="" id="{65E271A3-8D26-132E-A830-D4D4948CBFC5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2DDE8EA-9800-E9D0-97CA-AD65DABC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23" y="2172617"/>
            <a:ext cx="3522135" cy="352213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9D87BC-EF76-0782-7C08-2C5BFB120B22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Â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(</a:t>
            </a:r>
            <a:r>
              <a:rPr lang="en-US" sz="3733" b="1" kern="0" dirty="0" err="1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kiểu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2)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551B6B06-C3C5-757F-B9BE-7E6749910ABD}"/>
              </a:ext>
            </a:extLst>
          </p:cNvPr>
          <p:cNvCxnSpPr>
            <a:cxnSpLocks/>
          </p:cNvCxnSpPr>
          <p:nvPr/>
        </p:nvCxnSpPr>
        <p:spPr>
          <a:xfrm>
            <a:off x="7566495" y="3429001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235886C-3E78-F4E7-0A7B-497612764A57}"/>
              </a:ext>
            </a:extLst>
          </p:cNvPr>
          <p:cNvSpPr/>
          <p:nvPr/>
        </p:nvSpPr>
        <p:spPr>
          <a:xfrm>
            <a:off x="7890128" y="3924829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914377">
              <a:buClr>
                <a:srgbClr val="000000"/>
              </a:buClr>
            </a:pPr>
            <a:r>
              <a:rPr lang="vi-VN" sz="3200" b="1" kern="0" dirty="0">
                <a:solidFill>
                  <a:srgbClr val="F40909"/>
                </a:solidFill>
                <a:latin typeface="Arial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D167D3B-9C69-DAEF-A967-9FFD0E0C4A58}"/>
              </a:ext>
            </a:extLst>
          </p:cNvPr>
          <p:cNvSpPr/>
          <p:nvPr/>
        </p:nvSpPr>
        <p:spPr>
          <a:xfrm>
            <a:off x="4775496" y="594761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73FB132-D29F-3FFB-3C68-1739404736A4}"/>
              </a:ext>
            </a:extLst>
          </p:cNvPr>
          <p:cNvCxnSpPr>
            <a:cxnSpLocks/>
          </p:cNvCxnSpPr>
          <p:nvPr/>
        </p:nvCxnSpPr>
        <p:spPr>
          <a:xfrm flipH="1">
            <a:off x="4303570" y="5947613"/>
            <a:ext cx="2745980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D789A4D-5BE9-C233-60AB-87FCBC45FA14}"/>
              </a:ext>
            </a:extLst>
          </p:cNvPr>
          <p:cNvGrpSpPr/>
          <p:nvPr/>
        </p:nvGrpSpPr>
        <p:grpSpPr>
          <a:xfrm>
            <a:off x="311115" y="4053725"/>
            <a:ext cx="3877155" cy="1334297"/>
            <a:chOff x="691843" y="3942812"/>
            <a:chExt cx="2907866" cy="100072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EBEB7DD7-7E00-1488-69D0-ADE51FBE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7F289EC7-C286-E8A5-811D-E7749215B55F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kín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192B679D-0195-D6AE-B28A-17066718B6A5}"/>
              </a:ext>
            </a:extLst>
          </p:cNvPr>
          <p:cNvCxnSpPr>
            <a:cxnSpLocks/>
          </p:cNvCxnSpPr>
          <p:nvPr/>
        </p:nvCxnSpPr>
        <p:spPr>
          <a:xfrm flipV="1">
            <a:off x="3958923" y="4008141"/>
            <a:ext cx="623853" cy="71273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0A2EB3E-FFA9-B879-C07D-5763BF4E9311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1EDF7A09-E5EA-D995-A620-196F4FE7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CDCAEBF-CA76-9E71-0D65-B217128B4E4C}"/>
                </a:ext>
              </a:extLst>
            </p:cNvPr>
            <p:cNvSpPr/>
            <p:nvPr/>
          </p:nvSpPr>
          <p:spPr>
            <a:xfrm>
              <a:off x="963481" y="4280128"/>
              <a:ext cx="2410699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móc </a:t>
              </a:r>
            </a:p>
            <a:p>
              <a:pPr algn="ctr" defTabSz="914377">
                <a:buClr>
                  <a:srgbClr val="000000"/>
                </a:buClr>
              </a:pP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17B2F54-317D-0937-4D58-A36E3DED56B4}"/>
              </a:ext>
            </a:extLst>
          </p:cNvPr>
          <p:cNvCxnSpPr>
            <a:cxnSpLocks/>
          </p:cNvCxnSpPr>
          <p:nvPr/>
        </p:nvCxnSpPr>
        <p:spPr>
          <a:xfrm flipH="1">
            <a:off x="6193505" y="2996387"/>
            <a:ext cx="1542777" cy="14192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82B4818-C502-8CC9-1785-3FF508340C1A}"/>
              </a:ext>
            </a:extLst>
          </p:cNvPr>
          <p:cNvGrpSpPr/>
          <p:nvPr/>
        </p:nvGrpSpPr>
        <p:grpSpPr>
          <a:xfrm>
            <a:off x="481968" y="1825606"/>
            <a:ext cx="3877155" cy="1334297"/>
            <a:chOff x="691843" y="3942812"/>
            <a:chExt cx="2907866" cy="100072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9ACB6B8-BF3E-067A-6687-3C2E85FE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89323D0-7686-A078-364B-97E618007C45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xiên nhỏ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3DD0D764-6A6B-8D37-77CB-4FB8B26E1EAA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312739" cy="4171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2" name="Google Shape;697;p24">
            <a:extLst>
              <a:ext uri="{FF2B5EF4-FFF2-40B4-BE49-F238E27FC236}">
                <a16:creationId xmlns:a16="http://schemas.microsoft.com/office/drawing/2014/main" xmlns="" id="{7C05D9F0-7E9D-26B0-4998-718A054AEA2E}"/>
              </a:ext>
            </a:extLst>
          </p:cNvPr>
          <p:cNvSpPr txBox="1">
            <a:spLocks/>
          </p:cNvSpPr>
          <p:nvPr/>
        </p:nvSpPr>
        <p:spPr>
          <a:xfrm flipH="1">
            <a:off x="4537625" y="4592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9351413-54A3-5AE8-9863-9840A6EEA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7" y="415417"/>
            <a:ext cx="477078" cy="7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xmlns="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87" y="2161703"/>
            <a:ext cx="3626080" cy="3537907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xmlns="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xmlns="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xmlns="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xmlns="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xmlns="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xmlns="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xmlns="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xmlns="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xmlns="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ôn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tập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05985F7F-B4CC-11AF-241C-A5EF1D5FBFBE}"/>
              </a:ext>
            </a:extLst>
          </p:cNvPr>
          <p:cNvCxnSpPr>
            <a:cxnSpLocks/>
          </p:cNvCxnSpPr>
          <p:nvPr/>
        </p:nvCxnSpPr>
        <p:spPr>
          <a:xfrm>
            <a:off x="6604076" y="2802835"/>
            <a:ext cx="0" cy="288610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Q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2)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Arial"/>
              </a:rPr>
              <a:t>là kết hợp của 3 nét cơ bản: cong trên, cong phải và lượn ngang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143250"/>
            <a:ext cx="2440684" cy="9967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38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4" descr="背景图案&#10;&#10;描述已自动生成">
            <a:extLst>
              <a:ext uri="{FF2B5EF4-FFF2-40B4-BE49-F238E27FC236}">
                <a16:creationId xmlns:a16="http://schemas.microsoft.com/office/drawing/2014/main" xmlns="" id="{169EAA11-5451-4B5F-8DD4-EC76D4DD5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AC512901-5EA4-D11C-1678-2FE67BFD8B15}"/>
              </a:ext>
            </a:extLst>
          </p:cNvPr>
          <p:cNvGrpSpPr/>
          <p:nvPr/>
        </p:nvGrpSpPr>
        <p:grpSpPr>
          <a:xfrm>
            <a:off x="516003" y="459000"/>
            <a:ext cx="4094773" cy="972000"/>
            <a:chOff x="516003" y="459000"/>
            <a:chExt cx="4094773" cy="9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1CF7931-CBE6-A420-B8B5-CAA7B6E3F085}"/>
                </a:ext>
              </a:extLst>
            </p:cNvPr>
            <p:cNvGrpSpPr/>
            <p:nvPr/>
          </p:nvGrpSpPr>
          <p:grpSpPr>
            <a:xfrm>
              <a:off x="516003" y="459000"/>
              <a:ext cx="4094773" cy="972000"/>
              <a:chOff x="516003" y="459000"/>
              <a:chExt cx="4094773" cy="972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816A085B-4E77-5BBB-8918-F3F3005CC5AF}"/>
                  </a:ext>
                </a:extLst>
              </p:cNvPr>
              <p:cNvGrpSpPr/>
              <p:nvPr/>
            </p:nvGrpSpPr>
            <p:grpSpPr>
              <a:xfrm>
                <a:off x="981335" y="585000"/>
                <a:ext cx="3629441" cy="783000"/>
                <a:chOff x="981335" y="585000"/>
                <a:chExt cx="3629441" cy="78300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xmlns="" id="{939704CB-7F4C-D1E6-B16D-2586AA4274F9}"/>
                    </a:ext>
                  </a:extLst>
                </p:cNvPr>
                <p:cNvSpPr/>
                <p:nvPr/>
              </p:nvSpPr>
              <p:spPr>
                <a:xfrm>
                  <a:off x="1010776" y="585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49600 w 3600000"/>
                    <a:gd name="connsiteY2" fmla="*/ 0 h 720000"/>
                    <a:gd name="connsiteX3" fmla="*/ 1368000 w 3600000"/>
                    <a:gd name="connsiteY3" fmla="*/ 0 h 720000"/>
                    <a:gd name="connsiteX4" fmla="*/ 1915200 w 3600000"/>
                    <a:gd name="connsiteY4" fmla="*/ 0 h 720000"/>
                    <a:gd name="connsiteX5" fmla="*/ 24912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7504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598400 w 3600000"/>
                    <a:gd name="connsiteY12" fmla="*/ 720000 h 720000"/>
                    <a:gd name="connsiteX13" fmla="*/ 10512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fill="none" extrusionOk="0">
                      <a:moveTo>
                        <a:pt x="0" y="360000"/>
                      </a:moveTo>
                      <a:cubicBezTo>
                        <a:pt x="-5689" y="163400"/>
                        <a:pt x="154029" y="-25021"/>
                        <a:pt x="360000" y="0"/>
                      </a:cubicBezTo>
                      <a:cubicBezTo>
                        <a:pt x="550846" y="-312"/>
                        <a:pt x="664203" y="24022"/>
                        <a:pt x="849600" y="0"/>
                      </a:cubicBezTo>
                      <a:cubicBezTo>
                        <a:pt x="1034997" y="-24022"/>
                        <a:pt x="1139929" y="1992"/>
                        <a:pt x="1368000" y="0"/>
                      </a:cubicBezTo>
                      <a:cubicBezTo>
                        <a:pt x="1596071" y="-1992"/>
                        <a:pt x="1664932" y="10622"/>
                        <a:pt x="1915200" y="0"/>
                      </a:cubicBezTo>
                      <a:cubicBezTo>
                        <a:pt x="2165468" y="-10622"/>
                        <a:pt x="2244978" y="10331"/>
                        <a:pt x="2491200" y="0"/>
                      </a:cubicBezTo>
                      <a:cubicBezTo>
                        <a:pt x="2737422" y="-10331"/>
                        <a:pt x="2959174" y="-1107"/>
                        <a:pt x="3240000" y="0"/>
                      </a:cubicBezTo>
                      <a:cubicBezTo>
                        <a:pt x="3438204" y="25444"/>
                        <a:pt x="3573499" y="152904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585688" y="545676"/>
                        <a:pt x="3476805" y="730907"/>
                        <a:pt x="3240000" y="720000"/>
                      </a:cubicBezTo>
                      <a:cubicBezTo>
                        <a:pt x="3128730" y="737980"/>
                        <a:pt x="2861779" y="719220"/>
                        <a:pt x="2750400" y="720000"/>
                      </a:cubicBezTo>
                      <a:cubicBezTo>
                        <a:pt x="2639021" y="720780"/>
                        <a:pt x="2379214" y="708831"/>
                        <a:pt x="2145600" y="720000"/>
                      </a:cubicBezTo>
                      <a:cubicBezTo>
                        <a:pt x="1911986" y="731169"/>
                        <a:pt x="1734939" y="706539"/>
                        <a:pt x="1598400" y="720000"/>
                      </a:cubicBezTo>
                      <a:cubicBezTo>
                        <a:pt x="1461861" y="733461"/>
                        <a:pt x="1199733" y="703053"/>
                        <a:pt x="1051200" y="720000"/>
                      </a:cubicBezTo>
                      <a:cubicBezTo>
                        <a:pt x="902667" y="736947"/>
                        <a:pt x="634677" y="730253"/>
                        <a:pt x="360000" y="720000"/>
                      </a:cubicBezTo>
                      <a:cubicBezTo>
                        <a:pt x="198813" y="744940"/>
                        <a:pt x="40645" y="563146"/>
                        <a:pt x="0" y="360000"/>
                      </a:cubicBezTo>
                      <a:close/>
                    </a:path>
                    <a:path w="3600000" h="720000" stroke="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solidFill>
                  <a:srgbClr val="C5F6E4"/>
                </a:solidFill>
                <a:ln w="19050" cap="rnd" cmpd="thinThick">
                  <a:noFill/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xmlns="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xmlns="" id="{07645FE4-03FE-5B82-6BCD-31E512541CA3}"/>
                    </a:ext>
                  </a:extLst>
                </p:cNvPr>
                <p:cNvSpPr/>
                <p:nvPr/>
              </p:nvSpPr>
              <p:spPr>
                <a:xfrm>
                  <a:off x="981335" y="648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78400 w 3600000"/>
                    <a:gd name="connsiteY2" fmla="*/ 0 h 720000"/>
                    <a:gd name="connsiteX3" fmla="*/ 1425600 w 3600000"/>
                    <a:gd name="connsiteY3" fmla="*/ 0 h 720000"/>
                    <a:gd name="connsiteX4" fmla="*/ 2059200 w 3600000"/>
                    <a:gd name="connsiteY4" fmla="*/ 0 h 720000"/>
                    <a:gd name="connsiteX5" fmla="*/ 26640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6928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627200 w 3600000"/>
                    <a:gd name="connsiteY12" fmla="*/ 720000 h 720000"/>
                    <a:gd name="connsiteX13" fmla="*/ 11088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noFill/>
                <a:ln w="19050" cap="rnd" cmpd="thinThick">
                  <a:solidFill>
                    <a:schemeClr val="bg1"/>
                  </a:solidFill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xmlns="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7E831B00-95D1-E106-2F0D-17FFD4938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68" t="14417" r="8168" b="14417"/>
              <a:stretch/>
            </p:blipFill>
            <p:spPr>
              <a:xfrm>
                <a:off x="516003" y="459000"/>
                <a:ext cx="1142711" cy="9720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177B97A-177D-A7AD-144C-32F32D077D24}"/>
                </a:ext>
              </a:extLst>
            </p:cNvPr>
            <p:cNvSpPr txBox="1"/>
            <p:nvPr/>
          </p:nvSpPr>
          <p:spPr>
            <a:xfrm>
              <a:off x="1350601" y="611511"/>
              <a:ext cx="3130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543031-6AD4-A640-4CE4-CC1E51DF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462" y1="54756" x2="79061" y2="7378"/>
                        <a14:foregroundMark x1="89170" y1="40444" x2="94043" y2="20622"/>
                        <a14:foregroundMark x1="88087" y1="55556" x2="95668" y2="49422"/>
                        <a14:foregroundMark x1="94043" y1="20356" x2="60108" y2="0"/>
                        <a14:foregroundMark x1="70397" y1="15111" x2="92960" y2="10844"/>
                        <a14:foregroundMark x1="20939" y1="20622" x2="46751" y2="0"/>
                        <a14:foregroundMark x1="16065" y1="8711" x2="51083" y2="14044"/>
                        <a14:foregroundMark x1="38087" y1="20356" x2="58484" y2="800"/>
                        <a14:foregroundMark x1="7581" y1="44444" x2="38087" y2="31467"/>
                        <a14:foregroundMark x1="5415" y1="46578" x2="22563" y2="27200"/>
                        <a14:foregroundMark x1="4874" y1="47911" x2="4874" y2="37333"/>
                        <a14:foregroundMark x1="32852" y1="98400" x2="32852" y2="87022"/>
                        <a14:foregroundMark x1="39170" y1="95467" x2="55415" y2="94222"/>
                        <a14:foregroundMark x1="68773" y1="97600" x2="75812" y2="84622"/>
                        <a14:foregroundMark x1="52166" y1="30133" x2="62816" y2="26933"/>
                        <a14:backgroundMark x1="77437" y1="49689" x2="76354" y2="42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1724" y="2832852"/>
            <a:ext cx="1772800" cy="360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8E6F8A9-4122-8FD1-D6B1-77B392DD3012}"/>
              </a:ext>
            </a:extLst>
          </p:cNvPr>
          <p:cNvGrpSpPr/>
          <p:nvPr/>
        </p:nvGrpSpPr>
        <p:grpSpPr>
          <a:xfrm>
            <a:off x="8768775" y="-229170"/>
            <a:ext cx="3420000" cy="3420000"/>
            <a:chOff x="7809698" y="585143"/>
            <a:chExt cx="3420000" cy="342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5431C65-9DA9-5026-502E-2A67453F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DFABE52-8266-53F9-FB85-7E47FFF9B009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2525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6C5D05-33D5-62FA-F26B-D83B0C0C94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8" y="1545905"/>
            <a:ext cx="2203136" cy="220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788D01-8C82-10E0-3D6D-1191E6A9E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19" y="1549618"/>
            <a:ext cx="2153702" cy="215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97DD3D-BEBA-DCEB-1D8C-04DCEE5CC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770" y="1585084"/>
            <a:ext cx="2141096" cy="2141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57F1F6-D11E-CB71-DFE2-4352AD711E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869" y="4137322"/>
            <a:ext cx="2163537" cy="21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2B45C903-41E7-4A9B-EAE4-8F2B14206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07" y="0"/>
            <a:ext cx="2734015" cy="273401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8F4F024E-0F84-BB53-F371-0A3A9C78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4768" y="3809496"/>
            <a:ext cx="3305699" cy="3240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CDC718-2354-45A5-884B-0BD7A779C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07" y="1257646"/>
            <a:ext cx="1099813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5">
            <a:extLst>
              <a:ext uri="{FF2B5EF4-FFF2-40B4-BE49-F238E27FC236}">
                <a16:creationId xmlns:a16="http://schemas.microsoft.com/office/drawing/2014/main" xmlns="" id="{2C8C67BD-8D53-43D7-8EA4-47DF78FDF184}"/>
              </a:ext>
            </a:extLst>
          </p:cNvPr>
          <p:cNvSpPr/>
          <p:nvPr/>
        </p:nvSpPr>
        <p:spPr>
          <a:xfrm>
            <a:off x="479385" y="1339249"/>
            <a:ext cx="10877189" cy="4267141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ysClr val="window" lastClr="FFFFFF">
              <a:alpha val="95000"/>
            </a:sysClr>
          </a:solidFill>
          <a:ln w="28575" cap="flat" cmpd="sng" algn="ctr">
            <a:solidFill>
              <a:srgbClr val="4D272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Picture 2" descr="Bảng Gỗ Học Sinh Hồng Hà 3447">
            <a:extLst>
              <a:ext uri="{FF2B5EF4-FFF2-40B4-BE49-F238E27FC236}">
                <a16:creationId xmlns:a16="http://schemas.microsoft.com/office/drawing/2014/main" xmlns="" id="{CA164A3E-83F4-4AF2-8008-978A33EBA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558116" y="1528311"/>
            <a:ext cx="5682961" cy="38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DBCD3825-542E-444B-8736-A52E1A822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D1C6D70D-DDB0-4B70-8E8E-0A0EFA1B73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xmlns="" id="{B32599C7-E915-48A0-AFC6-78304E88FC72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xmlns="" id="{3E38CA9E-54F3-469E-B5DD-C4627A071400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xmlns="" id="{46B4A66C-2A7B-4672-8212-19E1FE477ACF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xmlns="" id="{D75588B3-5806-4574-8BD1-9BA899401E1B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xmlns="" id="{B950EA28-4980-4710-9C7A-DD93E3588CCA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xmlns="" id="{ABCF3AB1-13D2-415C-8ADC-0EF83123CD6E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xmlns="" id="{2110D546-2278-48E9-91F8-BE9249B17DB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xmlns="" id="{606FF291-91F6-4352-ADB8-5BC02BA3CA51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B13271E2-6329-4AD3-939C-BC1EBB9A8B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1" name="Google Shape;697;p24">
            <a:extLst>
              <a:ext uri="{FF2B5EF4-FFF2-40B4-BE49-F238E27FC236}">
                <a16:creationId xmlns:a16="http://schemas.microsoft.com/office/drawing/2014/main" xmlns="" id="{B0450F50-0D17-44CC-901A-B348986F6863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riêng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5C75CCE-4BBA-4E14-B7A4-C2A82C802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56CAE4D-82DE-434B-B528-A90615E4B9BE}"/>
              </a:ext>
            </a:extLst>
          </p:cNvPr>
          <p:cNvGrpSpPr/>
          <p:nvPr/>
        </p:nvGrpSpPr>
        <p:grpSpPr>
          <a:xfrm>
            <a:off x="8702997" y="3179608"/>
            <a:ext cx="2512132" cy="1866296"/>
            <a:chOff x="6865144" y="3555389"/>
            <a:chExt cx="2166889" cy="158811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D60CF21F-83D6-4796-ABE5-6ECCAB8E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83F2FEC-C594-48A3-84B7-C198E25FB4F9}"/>
                </a:ext>
              </a:extLst>
            </p:cNvPr>
            <p:cNvSpPr/>
            <p:nvPr/>
          </p:nvSpPr>
          <p:spPr>
            <a:xfrm>
              <a:off x="7093846" y="3872390"/>
              <a:ext cx="1709483" cy="932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F75D33-D727-4564-92D4-A565641CE01B}"/>
              </a:ext>
            </a:extLst>
          </p:cNvPr>
          <p:cNvSpPr/>
          <p:nvPr/>
        </p:nvSpPr>
        <p:spPr>
          <a:xfrm>
            <a:off x="3817621" y="3453063"/>
            <a:ext cx="3140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Hội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321</Words>
  <Application>Microsoft Office PowerPoint</Application>
  <PresentationFormat>Custom</PresentationFormat>
  <Paragraphs>58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</cp:lastModifiedBy>
  <cp:revision>14</cp:revision>
  <dcterms:created xsi:type="dcterms:W3CDTF">2023-02-02T11:49:05Z</dcterms:created>
  <dcterms:modified xsi:type="dcterms:W3CDTF">2025-03-12T02:16:31Z</dcterms:modified>
</cp:coreProperties>
</file>