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3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4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9DEE5A4-D8B0-95E2-73EE-D7901006EB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2000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41242" y="235565"/>
            <a:ext cx="9158748" cy="3479186"/>
          </a:xfrm>
          <a:prstGeom prst="roundRect">
            <a:avLst/>
          </a:prstGeom>
          <a:solidFill>
            <a:srgbClr val="FFFFFF">
              <a:alpha val="96000"/>
            </a:srgb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05652-5326-4AF7-CA61-C7C67B54C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91" y="404199"/>
            <a:ext cx="9187468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A5E824-9858-408B-586F-58242FD30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57" y="1309041"/>
            <a:ext cx="9156986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204716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8" t="2682" r="4656" b="-2682"/>
          <a:stretch/>
        </p:blipFill>
        <p:spPr>
          <a:xfrm flipH="1">
            <a:off x="10869768" y="5600440"/>
            <a:ext cx="1322231" cy="144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102"/>
          <a:stretch/>
        </p:blipFill>
        <p:spPr>
          <a:xfrm flipH="1">
            <a:off x="-1" y="5511540"/>
            <a:ext cx="1403797" cy="1530044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5711" y="513087"/>
            <a:ext cx="1252734" cy="125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2E0A1-BB23-30CD-45B9-C7A82D9ED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084" y="339259"/>
            <a:ext cx="6494217" cy="59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148449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C56D9331-C3B7-09A0-9057-AB9539106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06D646-07E5-86E8-FD10-C170057BD3DE}"/>
              </a:ext>
            </a:extLst>
          </p:cNvPr>
          <p:cNvSpPr txBox="1"/>
          <p:nvPr/>
        </p:nvSpPr>
        <p:spPr>
          <a:xfrm>
            <a:off x="1802716" y="281680"/>
            <a:ext cx="829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đoạn câu chuyện theo nhóm </a:t>
            </a:r>
            <a:endParaRPr lang="en-US" sz="3200" b="1" dirty="0">
              <a:solidFill>
                <a:srgbClr val="FD3D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98CEE0-B2E2-88FF-7CFB-34CDA29E5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6" y="1037764"/>
            <a:ext cx="5991224" cy="54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2023-02-01T13:54:20Z</dcterms:created>
  <dcterms:modified xsi:type="dcterms:W3CDTF">2025-04-17T02:58:31Z</dcterms:modified>
</cp:coreProperties>
</file>