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4" r:id="rId3"/>
    <p:sldId id="278" r:id="rId4"/>
    <p:sldId id="2645" r:id="rId5"/>
    <p:sldId id="2646" r:id="rId6"/>
    <p:sldId id="291" r:id="rId7"/>
    <p:sldId id="2647" r:id="rId8"/>
    <p:sldId id="2650" r:id="rId9"/>
    <p:sldId id="2651" r:id="rId10"/>
    <p:sldId id="26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FCE7-F303-4356-93E5-E63CFD516AF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FFDE-5FF6-4951-AE11-57D86D3D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</a:t>
            </a:r>
            <a:r>
              <a:rPr lang="en-US" baseline="0" dirty="0"/>
              <a:t> thẻ để mở từ khó.</a:t>
            </a:r>
          </a:p>
          <a:p>
            <a:r>
              <a:rPr lang="en-US" baseline="0" dirty="0"/>
              <a:t>Click vào từ khó để kiểm tra đúng sai.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51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</a:t>
            </a:r>
            <a:r>
              <a:rPr lang="en-US" baseline="0" dirty="0"/>
              <a:t> thẻ để mở từ khó.</a:t>
            </a:r>
          </a:p>
          <a:p>
            <a:r>
              <a:rPr lang="en-US" baseline="0" dirty="0"/>
              <a:t>Click vào từ khó để kiểm tra đúng sai.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3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</a:t>
            </a:r>
            <a:r>
              <a:rPr lang="en-US" baseline="0" dirty="0"/>
              <a:t> thẻ để mở từ khó.</a:t>
            </a:r>
          </a:p>
          <a:p>
            <a:r>
              <a:rPr lang="en-US" baseline="0" dirty="0"/>
              <a:t>Click vào từ khó để kiểm tra đúng sai.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61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9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4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4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63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7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1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67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7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8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EBAE63D-AC6B-646E-F555-788A566001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333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6EC036-431F-0010-7B6E-D475C34929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6253432" y="4727616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5" name="Hình chữ nhật: Góc Tròn 1">
            <a:extLst>
              <a:ext uri="{FF2B5EF4-FFF2-40B4-BE49-F238E27FC236}">
                <a16:creationId xmlns:a16="http://schemas.microsoft.com/office/drawing/2014/main" id="{6A851486-12CD-20DC-8C03-541F7D51A7B8}"/>
              </a:ext>
            </a:extLst>
          </p:cNvPr>
          <p:cNvSpPr/>
          <p:nvPr/>
        </p:nvSpPr>
        <p:spPr>
          <a:xfrm>
            <a:off x="1771650" y="481110"/>
            <a:ext cx="8553449" cy="3728033"/>
          </a:xfrm>
          <a:custGeom>
            <a:avLst/>
            <a:gdLst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3449" h="3728033" fill="none" extrusionOk="0">
                <a:moveTo>
                  <a:pt x="0" y="621351"/>
                </a:moveTo>
                <a:cubicBezTo>
                  <a:pt x="3639" y="373923"/>
                  <a:pt x="330373" y="64372"/>
                  <a:pt x="649463" y="0"/>
                </a:cubicBezTo>
                <a:cubicBezTo>
                  <a:pt x="2127472" y="89174"/>
                  <a:pt x="5634117" y="483561"/>
                  <a:pt x="7903985" y="0"/>
                </a:cubicBezTo>
                <a:cubicBezTo>
                  <a:pt x="8253617" y="-60886"/>
                  <a:pt x="8462625" y="251074"/>
                  <a:pt x="8553449" y="621351"/>
                </a:cubicBezTo>
                <a:cubicBezTo>
                  <a:pt x="8697028" y="1014135"/>
                  <a:pt x="8425624" y="2031957"/>
                  <a:pt x="8553449" y="3106682"/>
                </a:cubicBezTo>
                <a:cubicBezTo>
                  <a:pt x="8563527" y="3399539"/>
                  <a:pt x="8231017" y="3693434"/>
                  <a:pt x="7903985" y="3728033"/>
                </a:cubicBezTo>
                <a:cubicBezTo>
                  <a:pt x="4845210" y="3772289"/>
                  <a:pt x="3128412" y="3736615"/>
                  <a:pt x="649463" y="3728033"/>
                </a:cubicBezTo>
                <a:cubicBezTo>
                  <a:pt x="316866" y="3725138"/>
                  <a:pt x="-108860" y="3470930"/>
                  <a:pt x="0" y="3106682"/>
                </a:cubicBezTo>
                <a:cubicBezTo>
                  <a:pt x="60271" y="2222266"/>
                  <a:pt x="-15127" y="1552746"/>
                  <a:pt x="0" y="621351"/>
                </a:cubicBezTo>
                <a:close/>
              </a:path>
              <a:path w="8553449" h="3728033" stroke="0" extrusionOk="0">
                <a:moveTo>
                  <a:pt x="0" y="621351"/>
                </a:moveTo>
                <a:cubicBezTo>
                  <a:pt x="1267" y="325779"/>
                  <a:pt x="314797" y="1615"/>
                  <a:pt x="649463" y="0"/>
                </a:cubicBezTo>
                <a:cubicBezTo>
                  <a:pt x="3905442" y="80052"/>
                  <a:pt x="6627716" y="37617"/>
                  <a:pt x="7903985" y="0"/>
                </a:cubicBezTo>
                <a:cubicBezTo>
                  <a:pt x="8187148" y="-4292"/>
                  <a:pt x="8617783" y="257817"/>
                  <a:pt x="8553449" y="621351"/>
                </a:cubicBezTo>
                <a:cubicBezTo>
                  <a:pt x="8661749" y="1449169"/>
                  <a:pt x="8736606" y="2537666"/>
                  <a:pt x="8553449" y="3106682"/>
                </a:cubicBezTo>
                <a:cubicBezTo>
                  <a:pt x="8502162" y="3433269"/>
                  <a:pt x="8234866" y="3716230"/>
                  <a:pt x="7903985" y="3728033"/>
                </a:cubicBezTo>
                <a:cubicBezTo>
                  <a:pt x="6724958" y="3484225"/>
                  <a:pt x="1448547" y="3897612"/>
                  <a:pt x="649463" y="3728033"/>
                </a:cubicBezTo>
                <a:cubicBezTo>
                  <a:pt x="289054" y="3742597"/>
                  <a:pt x="-41714" y="3376898"/>
                  <a:pt x="0" y="3106682"/>
                </a:cubicBezTo>
                <a:cubicBezTo>
                  <a:pt x="34662" y="2177552"/>
                  <a:pt x="64035" y="1578191"/>
                  <a:pt x="0" y="621351"/>
                </a:cubicBezTo>
                <a:close/>
              </a:path>
              <a:path w="8553449" h="3728033" fill="none" stroke="0" extrusionOk="0">
                <a:moveTo>
                  <a:pt x="0" y="621351"/>
                </a:moveTo>
                <a:cubicBezTo>
                  <a:pt x="12831" y="342231"/>
                  <a:pt x="325894" y="59443"/>
                  <a:pt x="649463" y="0"/>
                </a:cubicBezTo>
                <a:cubicBezTo>
                  <a:pt x="2533496" y="155624"/>
                  <a:pt x="5143590" y="415583"/>
                  <a:pt x="7903985" y="0"/>
                </a:cubicBezTo>
                <a:cubicBezTo>
                  <a:pt x="8252016" y="-36600"/>
                  <a:pt x="8535187" y="252067"/>
                  <a:pt x="8553449" y="621351"/>
                </a:cubicBezTo>
                <a:cubicBezTo>
                  <a:pt x="8774624" y="890216"/>
                  <a:pt x="8485696" y="1969070"/>
                  <a:pt x="8553449" y="3106682"/>
                </a:cubicBezTo>
                <a:cubicBezTo>
                  <a:pt x="8501562" y="3451206"/>
                  <a:pt x="8238470" y="3707419"/>
                  <a:pt x="7903985" y="3728033"/>
                </a:cubicBezTo>
                <a:cubicBezTo>
                  <a:pt x="4760265" y="3577122"/>
                  <a:pt x="2942259" y="3741648"/>
                  <a:pt x="649463" y="3728033"/>
                </a:cubicBezTo>
                <a:cubicBezTo>
                  <a:pt x="283102" y="3723023"/>
                  <a:pt x="-82814" y="3445376"/>
                  <a:pt x="0" y="3106682"/>
                </a:cubicBezTo>
                <a:cubicBezTo>
                  <a:pt x="36337" y="2294755"/>
                  <a:pt x="-87528" y="1626608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295">
            <a:off x="8510654" y="2508279"/>
            <a:ext cx="3905387" cy="45831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3453844" y="1892154"/>
            <a:ext cx="550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25 –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3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E7B85-039F-794A-B923-97D27BC42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330" y="746325"/>
            <a:ext cx="3090940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80DAB-859D-D4AB-D260-503F00C31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789" y="2815171"/>
            <a:ext cx="812667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704850"/>
            <a:ext cx="8763000" cy="30575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2133062" y="743664"/>
            <a:ext cx="8127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Nói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với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bạn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về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một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vận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động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viên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em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yêu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thích</a:t>
            </a:r>
            <a:endParaRPr kumimoji="0" lang="en-US" sz="5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9D95B405-83CD-E1C2-9683-6931101ED4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4358" y="3384741"/>
            <a:ext cx="3504082" cy="3473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4ED1D-8A86-56FF-4C79-BB91F21DEA9B}"/>
              </a:ext>
            </a:extLst>
          </p:cNvPr>
          <p:cNvSpPr txBox="1"/>
          <p:nvPr/>
        </p:nvSpPr>
        <p:spPr>
          <a:xfrm>
            <a:off x="3257549" y="2495550"/>
            <a:ext cx="681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ên, quê quán, giải thưởng,...).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3959861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2237837" y="2000964"/>
            <a:ext cx="8127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LUYỆN TỪ KHÓ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379" y="3061705"/>
            <a:ext cx="2471307" cy="35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460500" y="711201"/>
            <a:ext cx="9398000" cy="5397500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88657" y="975360"/>
            <a:ext cx="3190875" cy="4254500"/>
            <a:chOff x="1121033" y="1445259"/>
            <a:chExt cx="3190875" cy="4254500"/>
          </a:xfrm>
        </p:grpSpPr>
        <p:grpSp>
          <p:nvGrpSpPr>
            <p:cNvPr id="23" name="Group 22"/>
            <p:cNvGrpSpPr/>
            <p:nvPr/>
          </p:nvGrpSpPr>
          <p:grpSpPr>
            <a:xfrm>
              <a:off x="1121033" y="1445259"/>
              <a:ext cx="3190875" cy="4254500"/>
              <a:chOff x="3443286" y="1301750"/>
              <a:chExt cx="3190875" cy="42545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609974" y="1499576"/>
                <a:ext cx="2857500" cy="3617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6" name="Picture 2" descr="Hình ảnh khung trang trí đẹp - Mẫu khung trang trí đẹ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3286" y="1301750"/>
                <a:ext cx="3190875" cy="425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711265" y="2179954"/>
              <a:ext cx="23164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Hy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Lạp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27507" y="26172"/>
            <a:ext cx="5176407" cy="707886"/>
            <a:chOff x="5798819" y="641434"/>
            <a:chExt cx="5176407" cy="707886"/>
          </a:xfrm>
        </p:grpSpPr>
        <p:sp>
          <p:nvSpPr>
            <p:cNvPr id="20" name="Rounded Rectangle 19"/>
            <p:cNvSpPr/>
            <p:nvPr/>
          </p:nvSpPr>
          <p:spPr>
            <a:xfrm>
              <a:off x="6118860" y="641434"/>
              <a:ext cx="4549140" cy="69968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F48E9-58F2-F5A1-6E61-56E49674BB10}"/>
                </a:ext>
              </a:extLst>
            </p:cNvPr>
            <p:cNvSpPr txBox="1"/>
            <p:nvPr/>
          </p:nvSpPr>
          <p:spPr>
            <a:xfrm>
              <a:off x="5798819" y="641434"/>
              <a:ext cx="5176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LUYỆN TỪ KHÓ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-38098"/>
            <a:ext cx="2857500" cy="285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57" y="1445259"/>
            <a:ext cx="2350770" cy="23507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31" y="-38098"/>
            <a:ext cx="2350770" cy="23507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460500" y="711201"/>
            <a:ext cx="9398000" cy="5397500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95675" y="975360"/>
            <a:ext cx="4905375" cy="4254500"/>
            <a:chOff x="1121033" y="1445259"/>
            <a:chExt cx="3190875" cy="4254500"/>
          </a:xfrm>
        </p:grpSpPr>
        <p:grpSp>
          <p:nvGrpSpPr>
            <p:cNvPr id="23" name="Group 22"/>
            <p:cNvGrpSpPr/>
            <p:nvPr/>
          </p:nvGrpSpPr>
          <p:grpSpPr>
            <a:xfrm>
              <a:off x="1121033" y="1445259"/>
              <a:ext cx="3190875" cy="4254500"/>
              <a:chOff x="3443286" y="1301750"/>
              <a:chExt cx="3190875" cy="42545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609974" y="1499576"/>
                <a:ext cx="2857500" cy="3617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6" name="Picture 2" descr="Hình ảnh khung trang trí đẹp - Mẫu khung trang trí đẹ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3286" y="1301750"/>
                <a:ext cx="3190875" cy="425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418435" y="2789554"/>
              <a:ext cx="27642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lim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pích</a:t>
              </a: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27507" y="26172"/>
            <a:ext cx="5176407" cy="707886"/>
            <a:chOff x="5798819" y="641434"/>
            <a:chExt cx="5176407" cy="707886"/>
          </a:xfrm>
        </p:grpSpPr>
        <p:sp>
          <p:nvSpPr>
            <p:cNvPr id="20" name="Rounded Rectangle 19"/>
            <p:cNvSpPr/>
            <p:nvPr/>
          </p:nvSpPr>
          <p:spPr>
            <a:xfrm>
              <a:off x="6118860" y="641434"/>
              <a:ext cx="4549140" cy="69968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F48E9-58F2-F5A1-6E61-56E49674BB10}"/>
                </a:ext>
              </a:extLst>
            </p:cNvPr>
            <p:cNvSpPr txBox="1"/>
            <p:nvPr/>
          </p:nvSpPr>
          <p:spPr>
            <a:xfrm>
              <a:off x="5798819" y="641434"/>
              <a:ext cx="5176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LUYỆN TỪ KHÓ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-38098"/>
            <a:ext cx="2857500" cy="285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57" y="1445259"/>
            <a:ext cx="2350770" cy="23507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460500" y="711201"/>
            <a:ext cx="9398000" cy="5397500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52726" y="1041400"/>
            <a:ext cx="5181600" cy="4254500"/>
            <a:chOff x="994168" y="1511299"/>
            <a:chExt cx="3632339" cy="4254500"/>
          </a:xfrm>
        </p:grpSpPr>
        <p:grpSp>
          <p:nvGrpSpPr>
            <p:cNvPr id="23" name="Group 22"/>
            <p:cNvGrpSpPr/>
            <p:nvPr/>
          </p:nvGrpSpPr>
          <p:grpSpPr>
            <a:xfrm>
              <a:off x="994168" y="1511299"/>
              <a:ext cx="3632339" cy="4254500"/>
              <a:chOff x="3316421" y="1367790"/>
              <a:chExt cx="3632339" cy="42545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609974" y="1499576"/>
                <a:ext cx="3338785" cy="3617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6" name="Picture 2" descr="Hình ảnh khung trang trí đẹp - Mẫu khung trang trí đẹ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421" y="1367790"/>
                <a:ext cx="3632339" cy="425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291877" y="2665729"/>
              <a:ext cx="32745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lim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-pi-a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27507" y="26172"/>
            <a:ext cx="5176407" cy="707886"/>
            <a:chOff x="5798819" y="641434"/>
            <a:chExt cx="5176407" cy="707886"/>
          </a:xfrm>
        </p:grpSpPr>
        <p:sp>
          <p:nvSpPr>
            <p:cNvPr id="20" name="Rounded Rectangle 19"/>
            <p:cNvSpPr/>
            <p:nvPr/>
          </p:nvSpPr>
          <p:spPr>
            <a:xfrm>
              <a:off x="6118860" y="641434"/>
              <a:ext cx="4549140" cy="69968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F48E9-58F2-F5A1-6E61-56E49674BB10}"/>
                </a:ext>
              </a:extLst>
            </p:cNvPr>
            <p:cNvSpPr txBox="1"/>
            <p:nvPr/>
          </p:nvSpPr>
          <p:spPr>
            <a:xfrm>
              <a:off x="5798819" y="641434"/>
              <a:ext cx="5176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LUYỆN TỪ KHÓ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-38098"/>
            <a:ext cx="2857500" cy="285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2" y="2226309"/>
            <a:ext cx="2350770" cy="23507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31" y="-38098"/>
            <a:ext cx="2350770" cy="23507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30" y="3281382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9585" y="3289286"/>
            <a:ext cx="2471307" cy="3560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0828" y="742789"/>
            <a:ext cx="7170344" cy="2448058"/>
            <a:chOff x="2507810" y="833324"/>
            <a:chExt cx="7170344" cy="2448058"/>
          </a:xfrm>
        </p:grpSpPr>
        <p:sp>
          <p:nvSpPr>
            <p:cNvPr id="4" name="Rounded Rectangle 3"/>
            <p:cNvSpPr/>
            <p:nvPr/>
          </p:nvSpPr>
          <p:spPr>
            <a:xfrm>
              <a:off x="2507810" y="833324"/>
              <a:ext cx="7170344" cy="2448058"/>
            </a:xfrm>
            <a:prstGeom prst="roundRect">
              <a:avLst>
                <a:gd name="adj" fmla="val 19256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87230" y="833324"/>
              <a:ext cx="625594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 các bạn, khi viết bài mình phải ngồi với tư thế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51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2824967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2133062" y="1200864"/>
            <a:ext cx="8127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2.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Kể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và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viết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vận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động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ở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Việt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Nam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hoặc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trên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thế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giới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mà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em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biết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285AC8-0534-63EC-F464-E19A323799FD}"/>
              </a:ext>
            </a:extLst>
          </p:cNvPr>
          <p:cNvGrpSpPr/>
          <p:nvPr/>
        </p:nvGrpSpPr>
        <p:grpSpPr>
          <a:xfrm>
            <a:off x="4010025" y="3384741"/>
            <a:ext cx="4474508" cy="3473259"/>
            <a:chOff x="2812289" y="1947646"/>
            <a:chExt cx="6570008" cy="5145113"/>
          </a:xfrm>
        </p:grpSpPr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9D95B405-83CD-E1C2-9683-6931101ED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23444" y="1947646"/>
              <a:ext cx="5145113" cy="5145113"/>
            </a:xfrm>
            <a:prstGeom prst="rect">
              <a:avLst/>
            </a:prstGeom>
          </p:spPr>
        </p:pic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87D5BC98-3A7C-28DF-67E1-F97595D21E04}"/>
                </a:ext>
              </a:extLst>
            </p:cNvPr>
            <p:cNvGrpSpPr/>
            <p:nvPr/>
          </p:nvGrpSpPr>
          <p:grpSpPr>
            <a:xfrm>
              <a:off x="2812289" y="5714504"/>
              <a:ext cx="6570008" cy="1060980"/>
              <a:chOff x="1053424" y="4495656"/>
              <a:chExt cx="5220765" cy="712515"/>
            </a:xfrm>
          </p:grpSpPr>
          <p:sp>
            <p:nvSpPr>
              <p:cNvPr id="8" name="矩形 25">
                <a:extLst>
                  <a:ext uri="{FF2B5EF4-FFF2-40B4-BE49-F238E27FC236}">
                    <a16:creationId xmlns:a16="http://schemas.microsoft.com/office/drawing/2014/main" id="{CC61D08E-6ED9-E6EB-B325-4654E7C9FD40}"/>
                  </a:ext>
                </a:extLst>
              </p:cNvPr>
              <p:cNvSpPr/>
              <p:nvPr/>
            </p:nvSpPr>
            <p:spPr>
              <a:xfrm>
                <a:off x="1535916" y="4540766"/>
                <a:ext cx="4252909" cy="657600"/>
              </a:xfrm>
              <a:prstGeom prst="roundRect">
                <a:avLst/>
              </a:prstGeom>
              <a:solidFill>
                <a:srgbClr val="FF7C8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3556">
                  <a:solidFill>
                    <a:prstClr val="black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" name="矩形 23">
                <a:extLst>
                  <a:ext uri="{FF2B5EF4-FFF2-40B4-BE49-F238E27FC236}">
                    <a16:creationId xmlns:a16="http://schemas.microsoft.com/office/drawing/2014/main" id="{FEFFFCAD-CE43-345F-4283-FA5F81D6401F}"/>
                  </a:ext>
                </a:extLst>
              </p:cNvPr>
              <p:cNvSpPr/>
              <p:nvPr/>
            </p:nvSpPr>
            <p:spPr>
              <a:xfrm>
                <a:off x="1053424" y="4495656"/>
                <a:ext cx="5220765" cy="71251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25000"/>
                  </a:lnSpc>
                  <a:defRPr/>
                </a:pP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Làm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việc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nhóm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đôi</a:t>
                </a:r>
                <a:endParaRPr lang="zh-CN" altLang="en-US" sz="3200" kern="0" dirty="0">
                  <a:solidFill>
                    <a:prstClr val="white"/>
                  </a:solidFill>
                  <a:latin typeface="Cambria" panose="0204050305040603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4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85749" y="266700"/>
            <a:ext cx="11515725" cy="63341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89CD7BB8-0944-24D6-15CD-F717F417ED64}"/>
              </a:ext>
            </a:extLst>
          </p:cNvPr>
          <p:cNvSpPr/>
          <p:nvPr/>
        </p:nvSpPr>
        <p:spPr>
          <a:xfrm>
            <a:off x="3420179" y="323842"/>
            <a:ext cx="5695245" cy="783193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Việt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Nam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Norm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77615-8DC7-C0DF-B344-EE6097D5BED2}"/>
              </a:ext>
            </a:extLst>
          </p:cNvPr>
          <p:cNvSpPr txBox="1"/>
          <p:nvPr/>
        </p:nvSpPr>
        <p:spPr>
          <a:xfrm>
            <a:off x="438150" y="1419225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 Viên (vận động viên bơi lội), Quang Hải, Văn Lâm, Tiến Linh, Công Phượng, Văn Hậu (cầu thủ bóng đá),...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CE0FAE0-4FED-0D8E-5EF3-FE0370C56691}"/>
              </a:ext>
            </a:extLst>
          </p:cNvPr>
          <p:cNvSpPr/>
          <p:nvPr/>
        </p:nvSpPr>
        <p:spPr>
          <a:xfrm>
            <a:off x="3334454" y="2743192"/>
            <a:ext cx="5695245" cy="783193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ngoài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Norm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0CAD3-DF8F-D020-D0C0-1DCC7CDC2283}"/>
              </a:ext>
            </a:extLst>
          </p:cNvPr>
          <p:cNvSpPr txBox="1"/>
          <p:nvPr/>
        </p:nvSpPr>
        <p:spPr>
          <a:xfrm>
            <a:off x="523875" y="4010025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Phe-đơ-rơ (vận động viên quần vợt), Rô-nan-đô, Méc-xi (cầu thủ bóng đá),.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85749" y="266700"/>
            <a:ext cx="11515725" cy="63341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89CD7BB8-0944-24D6-15CD-F717F417ED64}"/>
              </a:ext>
            </a:extLst>
          </p:cNvPr>
          <p:cNvSpPr/>
          <p:nvPr/>
        </p:nvSpPr>
        <p:spPr>
          <a:xfrm>
            <a:off x="638175" y="200017"/>
            <a:ext cx="10877550" cy="715089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3600" b="1" kern="0" dirty="0">
                <a:solidFill>
                  <a:prstClr val="black"/>
                </a:solidFill>
                <a:latin typeface="Calibri" panose="020F0502020204030204" pitchFamily="34" charset="0"/>
                <a:ea typeface="思源黑体 CN Normal"/>
                <a:cs typeface="Calibri" panose="020F0502020204030204" pitchFamily="34" charset="0"/>
                <a:sym typeface="Arial"/>
              </a:rPr>
              <a:t>3. </a:t>
            </a:r>
            <a:r>
              <a:rPr lang="vi-VN" sz="3600" b="1" kern="0" dirty="0">
                <a:solidFill>
                  <a:prstClr val="black"/>
                </a:solidFill>
                <a:latin typeface="Calibri" panose="020F0502020204030204" pitchFamily="34" charset="0"/>
                <a:ea typeface="思源黑体 CN Normal"/>
                <a:cs typeface="Calibri" panose="020F0502020204030204" pitchFamily="34" charset="0"/>
                <a:sym typeface="Arial"/>
              </a:rPr>
              <a:t>Tìm tên riêng nước ngoài viết đúng và chép vào vở.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C15C3-C419-5C5A-D26D-53CE1D458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1557337"/>
            <a:ext cx="10655621" cy="1414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C2E55B-757C-3A89-470D-A47CA9D47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927" y="2925243"/>
            <a:ext cx="3432345" cy="1731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FD5D7A-C9B8-4025-FB9E-DDBAB881E68A}"/>
              </a:ext>
            </a:extLst>
          </p:cNvPr>
          <p:cNvSpPr/>
          <p:nvPr/>
        </p:nvSpPr>
        <p:spPr>
          <a:xfrm>
            <a:off x="1470612" y="4796357"/>
            <a:ext cx="9702213" cy="1405000"/>
          </a:xfrm>
          <a:custGeom>
            <a:avLst/>
            <a:gdLst>
              <a:gd name="connsiteX0" fmla="*/ 0 w 9702213"/>
              <a:gd name="connsiteY0" fmla="*/ 0 h 1405000"/>
              <a:gd name="connsiteX1" fmla="*/ 9702213 w 9702213"/>
              <a:gd name="connsiteY1" fmla="*/ 0 h 1405000"/>
              <a:gd name="connsiteX2" fmla="*/ 9702213 w 9702213"/>
              <a:gd name="connsiteY2" fmla="*/ 1405000 h 1405000"/>
              <a:gd name="connsiteX3" fmla="*/ 0 w 9702213"/>
              <a:gd name="connsiteY3" fmla="*/ 1405000 h 1405000"/>
              <a:gd name="connsiteX4" fmla="*/ 0 w 9702213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2213" h="1405000" fill="none" extrusionOk="0">
                <a:moveTo>
                  <a:pt x="0" y="0"/>
                </a:moveTo>
                <a:cubicBezTo>
                  <a:pt x="3253840" y="89579"/>
                  <a:pt x="7246559" y="142699"/>
                  <a:pt x="9702213" y="0"/>
                </a:cubicBezTo>
                <a:cubicBezTo>
                  <a:pt x="9671825" y="492016"/>
                  <a:pt x="9739377" y="922787"/>
                  <a:pt x="9702213" y="1405000"/>
                </a:cubicBezTo>
                <a:cubicBezTo>
                  <a:pt x="6730134" y="1454149"/>
                  <a:pt x="1956821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9702213" h="1405000" stroke="0" extrusionOk="0">
                <a:moveTo>
                  <a:pt x="0" y="0"/>
                </a:moveTo>
                <a:cubicBezTo>
                  <a:pt x="3855414" y="-19789"/>
                  <a:pt x="8285404" y="19503"/>
                  <a:pt x="9702213" y="0"/>
                </a:cubicBezTo>
                <a:cubicBezTo>
                  <a:pt x="9621068" y="533217"/>
                  <a:pt x="9626234" y="785548"/>
                  <a:pt x="9702213" y="1405000"/>
                </a:cubicBezTo>
                <a:cubicBezTo>
                  <a:pt x="8434300" y="1439596"/>
                  <a:pt x="2901308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vi-VN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Những từ viết đúng tên riêng nước ngoài: Vích-to Huy-gô, Oan-tơ, Liu-xi-a, Pu-skin.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238</Words>
  <Application>Microsoft Office PowerPoint</Application>
  <PresentationFormat>Widescreen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思源黑体 CN Normal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2023-02-02T09:19:25Z</dcterms:created>
  <dcterms:modified xsi:type="dcterms:W3CDTF">2025-04-17T02:57:02Z</dcterms:modified>
</cp:coreProperties>
</file>