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3" r:id="rId2"/>
    <p:sldId id="317" r:id="rId3"/>
    <p:sldId id="267" r:id="rId4"/>
    <p:sldId id="329" r:id="rId5"/>
    <p:sldId id="332" r:id="rId6"/>
    <p:sldId id="338" r:id="rId7"/>
    <p:sldId id="355" r:id="rId8"/>
    <p:sldId id="356" r:id="rId9"/>
    <p:sldId id="3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303A9C-1AB5-49E7-9E04-2F3B49BECD62}"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351C0-A644-4ADE-9645-25D6779F9D00}" type="slidenum">
              <a:rPr lang="en-US" smtClean="0"/>
              <a:t>‹#›</a:t>
            </a:fld>
            <a:endParaRPr lang="en-US"/>
          </a:p>
        </p:txBody>
      </p:sp>
    </p:spTree>
    <p:extLst>
      <p:ext uri="{BB962C8B-B14F-4D97-AF65-F5344CB8AC3E}">
        <p14:creationId xmlns:p14="http://schemas.microsoft.com/office/powerpoint/2010/main" val="153368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D9C228AA-2BB4-4A08-90FB-8D720690FE2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099" name="备注占位符 2">
            <a:extLst>
              <a:ext uri="{FF2B5EF4-FFF2-40B4-BE49-F238E27FC236}">
                <a16:creationId xmlns:a16="http://schemas.microsoft.com/office/drawing/2014/main" id="{F279A26A-B656-4C32-A524-A5F3626212C2}"/>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4100" name="灯片编号占位符 3">
            <a:extLst>
              <a:ext uri="{FF2B5EF4-FFF2-40B4-BE49-F238E27FC236}">
                <a16:creationId xmlns:a16="http://schemas.microsoft.com/office/drawing/2014/main" id="{F85EFA2B-A2C6-40D7-8BB1-36789148F1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D2C4C7-2B4C-42F2-A52A-D4DC491CDECE}" type="slidenum">
              <a:rPr kumimoji="0" lang="zh-CN" altLang="en-US" sz="1200" b="0" i="0" u="none" strike="noStrike" kern="1200" cap="none" spc="0" normalizeH="0" baseline="0" noProof="0" smtClean="0">
                <a:ln>
                  <a:noFill/>
                </a:ln>
                <a:solidFill>
                  <a:prstClr val="black"/>
                </a:solidFill>
                <a:effectLst/>
                <a:uLnTx/>
                <a:uFillTx/>
                <a:latin typeface="字魂95号-手刻宋" pitchFamily="2" charset="-122"/>
                <a:ea typeface="字魂95号-手刻宋"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字魂95号-手刻宋" pitchFamily="2" charset="-122"/>
              <a:ea typeface="字魂95号-手刻宋" pitchFamily="2" charset="-122"/>
              <a:cs typeface="+mn-cs"/>
            </a:endParaRPr>
          </a:p>
        </p:txBody>
      </p:sp>
    </p:spTree>
    <p:extLst>
      <p:ext uri="{BB962C8B-B14F-4D97-AF65-F5344CB8AC3E}">
        <p14:creationId xmlns:p14="http://schemas.microsoft.com/office/powerpoint/2010/main" val="369660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39424-0236-47FA-9818-9F30572DEF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3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004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a16="http://schemas.microsoft.com/office/drawing/2014/main" id="{9FAD991F-0E0E-4C4C-8622-B358786F292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9958E328-3DA6-4A72-A9DB-9AEEA1F403A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B1FE4F52-C2AD-4FDA-8CDF-261CEB2B654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7270CFFD-C843-4F56-B379-C3DBB5DD7526}" type="slidenum">
              <a:rPr lang="zh-CN" altLang="zh-CN"/>
              <a:pPr/>
              <a:t>‹#›</a:t>
            </a:fld>
            <a:endParaRPr lang="zh-CN" altLang="zh-CN"/>
          </a:p>
        </p:txBody>
      </p:sp>
    </p:spTree>
    <p:extLst>
      <p:ext uri="{BB962C8B-B14F-4D97-AF65-F5344CB8AC3E}">
        <p14:creationId xmlns:p14="http://schemas.microsoft.com/office/powerpoint/2010/main" val="2703116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a16="http://schemas.microsoft.com/office/drawing/2014/main" id="{F2871FAB-BB64-4241-8FE1-DAA29EF5021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0F617FB1-53E5-451C-94F9-1F93432881F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F114A6A2-242E-46AF-8824-E626D10C91B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8F1CF75B-629F-48E5-AB9E-ECFE3E966475}" type="slidenum">
              <a:rPr lang="zh-CN" altLang="zh-CN"/>
              <a:pPr/>
              <a:t>‹#›</a:t>
            </a:fld>
            <a:endParaRPr lang="zh-CN" altLang="zh-CN"/>
          </a:p>
        </p:txBody>
      </p:sp>
    </p:spTree>
    <p:extLst>
      <p:ext uri="{BB962C8B-B14F-4D97-AF65-F5344CB8AC3E}">
        <p14:creationId xmlns:p14="http://schemas.microsoft.com/office/powerpoint/2010/main" val="523303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349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编辑母版文本样式</a:t>
            </a:r>
          </a:p>
        </p:txBody>
      </p:sp>
      <p:sp>
        <p:nvSpPr>
          <p:cNvPr id="4" name="Date Placeholder 3">
            <a:extLst>
              <a:ext uri="{FF2B5EF4-FFF2-40B4-BE49-F238E27FC236}">
                <a16:creationId xmlns:a16="http://schemas.microsoft.com/office/drawing/2014/main" id="{A4EB067A-454E-42A0-BC92-68A3A356A96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5" name="Footer Placeholder 4">
            <a:extLst>
              <a:ext uri="{FF2B5EF4-FFF2-40B4-BE49-F238E27FC236}">
                <a16:creationId xmlns:a16="http://schemas.microsoft.com/office/drawing/2014/main" id="{F44CC8B7-1597-4600-9BE8-67F9B47E85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6" name="Slide Number Placeholder 5">
            <a:extLst>
              <a:ext uri="{FF2B5EF4-FFF2-40B4-BE49-F238E27FC236}">
                <a16:creationId xmlns:a16="http://schemas.microsoft.com/office/drawing/2014/main" id="{5124F372-0C30-4EAF-B41C-307A2B17EA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C9A06013-BA84-4F94-B9E5-DEEDCC3EEED3}" type="slidenum">
              <a:rPr lang="zh-CN" altLang="zh-CN"/>
              <a:pPr/>
              <a:t>‹#›</a:t>
            </a:fld>
            <a:endParaRPr lang="zh-CN" altLang="zh-CN"/>
          </a:p>
        </p:txBody>
      </p:sp>
    </p:spTree>
    <p:extLst>
      <p:ext uri="{BB962C8B-B14F-4D97-AF65-F5344CB8AC3E}">
        <p14:creationId xmlns:p14="http://schemas.microsoft.com/office/powerpoint/2010/main" val="91454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Date Placeholder 3">
            <a:extLst>
              <a:ext uri="{FF2B5EF4-FFF2-40B4-BE49-F238E27FC236}">
                <a16:creationId xmlns:a16="http://schemas.microsoft.com/office/drawing/2014/main" id="{F9795D90-2DDE-45F3-A1D5-DB0D463D4A9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8F5DE720-4803-46F4-8773-73885C92835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1ED7D7EE-7F99-41E6-9075-49DDFEFA214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37C61BE4-998D-4013-83A7-AF860853E48C}" type="slidenum">
              <a:rPr lang="zh-CN" altLang="zh-CN"/>
              <a:pPr/>
              <a:t>‹#›</a:t>
            </a:fld>
            <a:endParaRPr lang="zh-CN" altLang="zh-CN"/>
          </a:p>
        </p:txBody>
      </p:sp>
    </p:spTree>
    <p:extLst>
      <p:ext uri="{BB962C8B-B14F-4D97-AF65-F5344CB8AC3E}">
        <p14:creationId xmlns:p14="http://schemas.microsoft.com/office/powerpoint/2010/main" val="1817419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Date Placeholder 3">
            <a:extLst>
              <a:ext uri="{FF2B5EF4-FFF2-40B4-BE49-F238E27FC236}">
                <a16:creationId xmlns:a16="http://schemas.microsoft.com/office/drawing/2014/main" id="{D2BED059-626E-4F41-9679-192C8E587E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8" name="Footer Placeholder 4">
            <a:extLst>
              <a:ext uri="{FF2B5EF4-FFF2-40B4-BE49-F238E27FC236}">
                <a16:creationId xmlns:a16="http://schemas.microsoft.com/office/drawing/2014/main" id="{E82A4ECD-719F-4BEB-958A-70F0C6BAF2F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9" name="Slide Number Placeholder 5">
            <a:extLst>
              <a:ext uri="{FF2B5EF4-FFF2-40B4-BE49-F238E27FC236}">
                <a16:creationId xmlns:a16="http://schemas.microsoft.com/office/drawing/2014/main" id="{160D47BA-2649-4778-9C38-9EC7D41EBD7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89172D57-9822-404F-840B-268A1EC9B44B}" type="slidenum">
              <a:rPr lang="zh-CN" altLang="zh-CN"/>
              <a:pPr/>
              <a:t>‹#›</a:t>
            </a:fld>
            <a:endParaRPr lang="zh-CN" altLang="zh-CN"/>
          </a:p>
        </p:txBody>
      </p:sp>
    </p:spTree>
    <p:extLst>
      <p:ext uri="{BB962C8B-B14F-4D97-AF65-F5344CB8AC3E}">
        <p14:creationId xmlns:p14="http://schemas.microsoft.com/office/powerpoint/2010/main" val="4136726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en-US" noProof="1"/>
          </a:p>
        </p:txBody>
      </p:sp>
      <p:sp>
        <p:nvSpPr>
          <p:cNvPr id="3" name="Date Placeholder 3">
            <a:extLst>
              <a:ext uri="{FF2B5EF4-FFF2-40B4-BE49-F238E27FC236}">
                <a16:creationId xmlns:a16="http://schemas.microsoft.com/office/drawing/2014/main" id="{FD93F054-DCF1-4C58-8345-34BE917BB8D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4" name="Footer Placeholder 4">
            <a:extLst>
              <a:ext uri="{FF2B5EF4-FFF2-40B4-BE49-F238E27FC236}">
                <a16:creationId xmlns:a16="http://schemas.microsoft.com/office/drawing/2014/main" id="{E1CC1655-9FFD-4281-8541-14C0776157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5" name="Slide Number Placeholder 5">
            <a:extLst>
              <a:ext uri="{FF2B5EF4-FFF2-40B4-BE49-F238E27FC236}">
                <a16:creationId xmlns:a16="http://schemas.microsoft.com/office/drawing/2014/main" id="{62CFBAD8-ED5D-406C-9916-E2D840B73EF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71EB38BC-CCB3-4C11-B931-D6B67157D000}" type="slidenum">
              <a:rPr lang="zh-CN" altLang="zh-CN"/>
              <a:pPr/>
              <a:t>‹#›</a:t>
            </a:fld>
            <a:endParaRPr lang="zh-CN" altLang="zh-CN"/>
          </a:p>
        </p:txBody>
      </p:sp>
    </p:spTree>
    <p:extLst>
      <p:ext uri="{BB962C8B-B14F-4D97-AF65-F5344CB8AC3E}">
        <p14:creationId xmlns:p14="http://schemas.microsoft.com/office/powerpoint/2010/main" val="113134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D3F481-CC87-4439-8835-4782782C466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3" name="Footer Placeholder 4">
            <a:extLst>
              <a:ext uri="{FF2B5EF4-FFF2-40B4-BE49-F238E27FC236}">
                <a16:creationId xmlns:a16="http://schemas.microsoft.com/office/drawing/2014/main" id="{0BD9A811-E593-493D-9313-E23394D12DE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4" name="Slide Number Placeholder 5">
            <a:extLst>
              <a:ext uri="{FF2B5EF4-FFF2-40B4-BE49-F238E27FC236}">
                <a16:creationId xmlns:a16="http://schemas.microsoft.com/office/drawing/2014/main" id="{F20A51A4-D9C0-4CDE-825E-48FC42419A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48C3D9F-8A45-4649-9B16-E139BF3767AB}" type="slidenum">
              <a:rPr lang="zh-CN" altLang="zh-CN"/>
              <a:pPr/>
              <a:t>‹#›</a:t>
            </a:fld>
            <a:endParaRPr lang="zh-CN" altLang="zh-CN"/>
          </a:p>
        </p:txBody>
      </p:sp>
    </p:spTree>
    <p:extLst>
      <p:ext uri="{BB962C8B-B14F-4D97-AF65-F5344CB8AC3E}">
        <p14:creationId xmlns:p14="http://schemas.microsoft.com/office/powerpoint/2010/main" val="266452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Date Placeholder 3">
            <a:extLst>
              <a:ext uri="{FF2B5EF4-FFF2-40B4-BE49-F238E27FC236}">
                <a16:creationId xmlns:a16="http://schemas.microsoft.com/office/drawing/2014/main" id="{C6D818DB-95CB-41BD-8815-D9381A83200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B165DC68-EAFD-4D4A-9E90-D422D651717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FC90E158-50C0-43DD-BC52-9F19497C381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AFD55BC-EAD8-4C19-92A6-47E6DBD65833}" type="slidenum">
              <a:rPr lang="zh-CN" altLang="zh-CN"/>
              <a:pPr/>
              <a:t>‹#›</a:t>
            </a:fld>
            <a:endParaRPr lang="zh-CN" altLang="zh-CN"/>
          </a:p>
        </p:txBody>
      </p:sp>
    </p:spTree>
    <p:extLst>
      <p:ext uri="{BB962C8B-B14F-4D97-AF65-F5344CB8AC3E}">
        <p14:creationId xmlns:p14="http://schemas.microsoft.com/office/powerpoint/2010/main" val="3650773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编辑母版文本样式</a:t>
            </a:r>
          </a:p>
        </p:txBody>
      </p:sp>
      <p:sp>
        <p:nvSpPr>
          <p:cNvPr id="5" name="Date Placeholder 3">
            <a:extLst>
              <a:ext uri="{FF2B5EF4-FFF2-40B4-BE49-F238E27FC236}">
                <a16:creationId xmlns:a16="http://schemas.microsoft.com/office/drawing/2014/main" id="{BD061E11-6686-4199-A266-9F292297B20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zh-CN" altLang="zh-CN"/>
          </a:p>
        </p:txBody>
      </p:sp>
      <p:sp>
        <p:nvSpPr>
          <p:cNvPr id="6" name="Footer Placeholder 4">
            <a:extLst>
              <a:ext uri="{FF2B5EF4-FFF2-40B4-BE49-F238E27FC236}">
                <a16:creationId xmlns:a16="http://schemas.microsoft.com/office/drawing/2014/main" id="{E0D82D25-2AEF-4FE3-B84E-45851A4EE03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zh-CN"/>
          </a:p>
        </p:txBody>
      </p:sp>
      <p:sp>
        <p:nvSpPr>
          <p:cNvPr id="7" name="Slide Number Placeholder 5">
            <a:extLst>
              <a:ext uri="{FF2B5EF4-FFF2-40B4-BE49-F238E27FC236}">
                <a16:creationId xmlns:a16="http://schemas.microsoft.com/office/drawing/2014/main" id="{37D7D6FB-CD46-4959-B0DA-E13780258C9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fld id="{F37F916E-5FEB-44AE-8474-3869DDF83370}" type="slidenum">
              <a:rPr lang="zh-CN" altLang="zh-CN"/>
              <a:pPr/>
              <a:t>‹#›</a:t>
            </a:fld>
            <a:endParaRPr lang="zh-CN" altLang="zh-CN"/>
          </a:p>
        </p:txBody>
      </p:sp>
    </p:spTree>
    <p:extLst>
      <p:ext uri="{BB962C8B-B14F-4D97-AF65-F5344CB8AC3E}">
        <p14:creationId xmlns:p14="http://schemas.microsoft.com/office/powerpoint/2010/main" val="2802777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5CCE540B-5B78-60A5-5168-C52CABF12A2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57351" y="295274"/>
            <a:ext cx="1285875" cy="1285875"/>
          </a:xfrm>
          <a:prstGeom prst="rect">
            <a:avLst/>
          </a:prstGeom>
        </p:spPr>
      </p:pic>
    </p:spTree>
    <p:extLst>
      <p:ext uri="{BB962C8B-B14F-4D97-AF65-F5344CB8AC3E}">
        <p14:creationId xmlns:p14="http://schemas.microsoft.com/office/powerpoint/2010/main" val="14885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BD8390-5234-49BE-B236-082BD79D1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a16="http://schemas.microsoft.com/office/drawing/2014/main" id="{A11564F0-7157-442F-A641-FBB9CD3DF845}"/>
              </a:ext>
            </a:extLst>
          </p:cNvPr>
          <p:cNvGrpSpPr>
            <a:grpSpLocks/>
          </p:cNvGrpSpPr>
          <p:nvPr/>
        </p:nvGrpSpPr>
        <p:grpSpPr bwMode="auto">
          <a:xfrm>
            <a:off x="551656" y="853762"/>
            <a:ext cx="11088687" cy="5445125"/>
            <a:chOff x="623392" y="809101"/>
            <a:chExt cx="11089232" cy="5445748"/>
          </a:xfrm>
        </p:grpSpPr>
        <p:grpSp>
          <p:nvGrpSpPr>
            <p:cNvPr id="7" name="组合 6">
              <a:extLst>
                <a:ext uri="{FF2B5EF4-FFF2-40B4-BE49-F238E27FC236}">
                  <a16:creationId xmlns:a16="http://schemas.microsoft.com/office/drawing/2014/main" id="{9E6529BD-1726-44B8-831B-E04A39F01844}"/>
                </a:ext>
              </a:extLst>
            </p:cNvPr>
            <p:cNvGrpSpPr/>
            <p:nvPr/>
          </p:nvGrpSpPr>
          <p:grpSpPr>
            <a:xfrm>
              <a:off x="911424" y="809101"/>
              <a:ext cx="10776274" cy="5239797"/>
              <a:chOff x="684940" y="764704"/>
              <a:chExt cx="10776274" cy="5239797"/>
            </a:xfrm>
            <a:solidFill>
              <a:schemeClr val="bg1"/>
            </a:solidFill>
          </p:grpSpPr>
          <p:sp>
            <p:nvSpPr>
              <p:cNvPr id="18" name="椭圆 17">
                <a:extLst>
                  <a:ext uri="{FF2B5EF4-FFF2-40B4-BE49-F238E27FC236}">
                    <a16:creationId xmlns:a16="http://schemas.microsoft.com/office/drawing/2014/main" id="{E8C5F97A-6D41-42CA-8D65-5A413BF6936F}"/>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18">
                <a:extLst>
                  <a:ext uri="{FF2B5EF4-FFF2-40B4-BE49-F238E27FC236}">
                    <a16:creationId xmlns:a16="http://schemas.microsoft.com/office/drawing/2014/main" id="{47C9082F-10C6-4D7F-A846-41BA13C5A07C}"/>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0" name="椭圆 19">
                <a:extLst>
                  <a:ext uri="{FF2B5EF4-FFF2-40B4-BE49-F238E27FC236}">
                    <a16:creationId xmlns:a16="http://schemas.microsoft.com/office/drawing/2014/main" id="{C0671F2A-D19E-4F5A-980B-95AF406E927F}"/>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20">
                <a:extLst>
                  <a:ext uri="{FF2B5EF4-FFF2-40B4-BE49-F238E27FC236}">
                    <a16:creationId xmlns:a16="http://schemas.microsoft.com/office/drawing/2014/main" id="{451B9A5B-80E8-479A-89D6-7E74EED48030}"/>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椭圆 21">
                <a:extLst>
                  <a:ext uri="{FF2B5EF4-FFF2-40B4-BE49-F238E27FC236}">
                    <a16:creationId xmlns:a16="http://schemas.microsoft.com/office/drawing/2014/main" id="{87B04CE5-DCC6-4D5B-AB43-F7B6BB12AA0E}"/>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椭圆 22">
                <a:extLst>
                  <a:ext uri="{FF2B5EF4-FFF2-40B4-BE49-F238E27FC236}">
                    <a16:creationId xmlns:a16="http://schemas.microsoft.com/office/drawing/2014/main" id="{E8D64DF3-5DD7-4528-A37F-5B49031E7276}"/>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4" name="椭圆 23">
                <a:extLst>
                  <a:ext uri="{FF2B5EF4-FFF2-40B4-BE49-F238E27FC236}">
                    <a16:creationId xmlns:a16="http://schemas.microsoft.com/office/drawing/2014/main" id="{4976AEED-44AF-4C36-9912-56722FA134AF}"/>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5" name="椭圆 24">
                <a:extLst>
                  <a:ext uri="{FF2B5EF4-FFF2-40B4-BE49-F238E27FC236}">
                    <a16:creationId xmlns:a16="http://schemas.microsoft.com/office/drawing/2014/main" id="{7DFC79B6-5DBF-44C2-BF5A-4A9D9DFE559C}"/>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6" name="椭圆 25">
                <a:extLst>
                  <a:ext uri="{FF2B5EF4-FFF2-40B4-BE49-F238E27FC236}">
                    <a16:creationId xmlns:a16="http://schemas.microsoft.com/office/drawing/2014/main" id="{C011CB5F-A9F5-43A2-8EFC-F6FA22C5F770}"/>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7" name="椭圆 26">
                <a:extLst>
                  <a:ext uri="{FF2B5EF4-FFF2-40B4-BE49-F238E27FC236}">
                    <a16:creationId xmlns:a16="http://schemas.microsoft.com/office/drawing/2014/main" id="{8B74B2B3-D4C8-413B-A2ED-447C5A0665BD}"/>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8" name="椭圆 27">
                <a:extLst>
                  <a:ext uri="{FF2B5EF4-FFF2-40B4-BE49-F238E27FC236}">
                    <a16:creationId xmlns:a16="http://schemas.microsoft.com/office/drawing/2014/main" id="{5E98D6CA-BDD7-4BCD-8A7D-DD3ABD7BC71A}"/>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3088" name="组合 7">
              <a:extLst>
                <a:ext uri="{FF2B5EF4-FFF2-40B4-BE49-F238E27FC236}">
                  <a16:creationId xmlns:a16="http://schemas.microsoft.com/office/drawing/2014/main" id="{29225CBE-6DB0-4E04-8658-9E3A83F4EA87}"/>
                </a:ext>
              </a:extLst>
            </p:cNvPr>
            <p:cNvGrpSpPr>
              <a:grpSpLocks/>
            </p:cNvGrpSpPr>
            <p:nvPr/>
          </p:nvGrpSpPr>
          <p:grpSpPr bwMode="auto">
            <a:xfrm>
              <a:off x="623392" y="836712"/>
              <a:ext cx="11089232" cy="5418137"/>
              <a:chOff x="479376" y="764704"/>
              <a:chExt cx="11089232" cy="5418137"/>
            </a:xfrm>
          </p:grpSpPr>
          <p:grpSp>
            <p:nvGrpSpPr>
              <p:cNvPr id="9" name="组合 8">
                <a:extLst>
                  <a:ext uri="{FF2B5EF4-FFF2-40B4-BE49-F238E27FC236}">
                    <a16:creationId xmlns:a16="http://schemas.microsoft.com/office/drawing/2014/main" id="{8F83C005-BE86-499D-B434-182D2AFC3ADA}"/>
                  </a:ext>
                </a:extLst>
              </p:cNvPr>
              <p:cNvGrpSpPr/>
              <p:nvPr/>
            </p:nvGrpSpPr>
            <p:grpSpPr>
              <a:xfrm>
                <a:off x="479376" y="764704"/>
                <a:ext cx="10585176" cy="5418137"/>
                <a:chOff x="479376" y="764704"/>
                <a:chExt cx="10585176" cy="5418137"/>
              </a:xfrm>
              <a:solidFill>
                <a:schemeClr val="bg1">
                  <a:alpha val="61000"/>
                </a:schemeClr>
              </a:solidFill>
            </p:grpSpPr>
            <p:sp>
              <p:nvSpPr>
                <p:cNvPr id="12" name="椭圆 11">
                  <a:extLst>
                    <a:ext uri="{FF2B5EF4-FFF2-40B4-BE49-F238E27FC236}">
                      <a16:creationId xmlns:a16="http://schemas.microsoft.com/office/drawing/2014/main" id="{A62D9F7B-801F-4D5D-B935-8F2EA06F4CE7}"/>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2">
                  <a:extLst>
                    <a:ext uri="{FF2B5EF4-FFF2-40B4-BE49-F238E27FC236}">
                      <a16:creationId xmlns:a16="http://schemas.microsoft.com/office/drawing/2014/main" id="{0C63C888-8A40-49F5-8980-3C398F1BC79B}"/>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椭圆 13">
                  <a:extLst>
                    <a:ext uri="{FF2B5EF4-FFF2-40B4-BE49-F238E27FC236}">
                      <a16:creationId xmlns:a16="http://schemas.microsoft.com/office/drawing/2014/main" id="{C69AEA57-9ECD-45ED-9A72-846CEE93AF44}"/>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4">
                  <a:extLst>
                    <a:ext uri="{FF2B5EF4-FFF2-40B4-BE49-F238E27FC236}">
                      <a16:creationId xmlns:a16="http://schemas.microsoft.com/office/drawing/2014/main" id="{A561FF66-9C55-4B6D-AA58-5162AEB4B787}"/>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椭圆 15">
                  <a:extLst>
                    <a:ext uri="{FF2B5EF4-FFF2-40B4-BE49-F238E27FC236}">
                      <a16:creationId xmlns:a16="http://schemas.microsoft.com/office/drawing/2014/main" id="{2AE1B300-E5D4-4356-9C6F-08F61C116139}"/>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16">
                  <a:extLst>
                    <a:ext uri="{FF2B5EF4-FFF2-40B4-BE49-F238E27FC236}">
                      <a16:creationId xmlns:a16="http://schemas.microsoft.com/office/drawing/2014/main" id="{87437E11-1EB8-48F4-88B8-D37E7F08BC46}"/>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0" name="椭圆 9">
                <a:extLst>
                  <a:ext uri="{FF2B5EF4-FFF2-40B4-BE49-F238E27FC236}">
                    <a16:creationId xmlns:a16="http://schemas.microsoft.com/office/drawing/2014/main" id="{F269EA2C-A13D-4571-87F8-E98F45C32C16}"/>
                  </a:ext>
                </a:extLst>
              </p:cNvPr>
              <p:cNvSpPr/>
              <p:nvPr/>
            </p:nvSpPr>
            <p:spPr>
              <a:xfrm>
                <a:off x="8544272" y="980009"/>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椭圆 10">
                <a:extLst>
                  <a:ext uri="{FF2B5EF4-FFF2-40B4-BE49-F238E27FC236}">
                    <a16:creationId xmlns:a16="http://schemas.microsoft.com/office/drawing/2014/main" id="{AF5F067D-48A1-4F77-8F93-AFE3394E56DD}"/>
                  </a:ext>
                </a:extLst>
              </p:cNvPr>
              <p:cNvSpPr/>
              <p:nvPr/>
            </p:nvSpPr>
            <p:spPr>
              <a:xfrm>
                <a:off x="11352697" y="2348590"/>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pic>
        <p:nvPicPr>
          <p:cNvPr id="29" name="图片 28" descr="5cef9ad96fc5e">
            <a:extLst>
              <a:ext uri="{FF2B5EF4-FFF2-40B4-BE49-F238E27FC236}">
                <a16:creationId xmlns:a16="http://schemas.microsoft.com/office/drawing/2014/main" id="{81B772BE-BD1D-456C-9E21-78041D5F1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755" y="843253"/>
            <a:ext cx="2308225" cy="23082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descr="5f71523d97709">
            <a:extLst>
              <a:ext uri="{FF2B5EF4-FFF2-40B4-BE49-F238E27FC236}">
                <a16:creationId xmlns:a16="http://schemas.microsoft.com/office/drawing/2014/main" id="{FE0A0693-B024-4A31-A03A-301C247E1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2173" y="3874994"/>
            <a:ext cx="3890484" cy="33832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97744A5F-4532-457A-881E-D9E71A0340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8225" y="21259"/>
            <a:ext cx="609190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30">
            <a:extLst>
              <a:ext uri="{FF2B5EF4-FFF2-40B4-BE49-F238E27FC236}">
                <a16:creationId xmlns:a16="http://schemas.microsoft.com/office/drawing/2014/main" id="{1D4B8AD6-4133-4AC4-B9B0-990E2807C0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4" y="3031"/>
            <a:ext cx="609190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9">
            <a:extLst>
              <a:ext uri="{FF2B5EF4-FFF2-40B4-BE49-F238E27FC236}">
                <a16:creationId xmlns:a16="http://schemas.microsoft.com/office/drawing/2014/main" id="{9EE1A8F7-67C1-4C7F-A6C4-0F48619539F4}"/>
              </a:ext>
            </a:extLst>
          </p:cNvPr>
          <p:cNvSpPr txBox="1"/>
          <p:nvPr/>
        </p:nvSpPr>
        <p:spPr>
          <a:xfrm>
            <a:off x="3197599" y="1133014"/>
            <a:ext cx="6910746" cy="640080"/>
          </a:xfrm>
          <a:prstGeom prst="roundRect">
            <a:avLst>
              <a:gd name="adj" fmla="val 41216"/>
            </a:avLst>
          </a:prstGeom>
          <a:solidFill>
            <a:srgbClr val="FFBF86"/>
          </a:solidFill>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dirty="0">
              <a:ln>
                <a:noFill/>
              </a:ln>
              <a:solidFill>
                <a:srgbClr val="096F7E"/>
              </a:solidFill>
              <a:effectLst/>
              <a:uLnTx/>
              <a:uFillTx/>
              <a:latin typeface="字魂95号-手刻宋" pitchFamily="2" charset="-122"/>
              <a:ea typeface="字魂95号-手刻宋" pitchFamily="2" charset="-122"/>
              <a:cs typeface="等线" panose="02010600030101010101" pitchFamily="2" charset="-122"/>
              <a:sym typeface="+mn-lt"/>
            </a:endParaRPr>
          </a:p>
        </p:txBody>
      </p:sp>
      <p:sp>
        <p:nvSpPr>
          <p:cNvPr id="41" name="TextBox 40">
            <a:extLst>
              <a:ext uri="{FF2B5EF4-FFF2-40B4-BE49-F238E27FC236}">
                <a16:creationId xmlns:a16="http://schemas.microsoft.com/office/drawing/2014/main" id="{9DC33B65-7F7D-4640-B835-2DC2CADC344D}"/>
              </a:ext>
            </a:extLst>
          </p:cNvPr>
          <p:cNvSpPr txBox="1"/>
          <p:nvPr/>
        </p:nvSpPr>
        <p:spPr>
          <a:xfrm>
            <a:off x="3467002" y="1133366"/>
            <a:ext cx="62632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96F7E"/>
                </a:solidFill>
                <a:effectLst/>
                <a:uLnTx/>
                <a:uFillTx/>
                <a:ea typeface="+mn-ea"/>
                <a:cs typeface="+mn-cs"/>
              </a:rPr>
              <a:t>Thứ</a:t>
            </a:r>
            <a:r>
              <a:rPr kumimoji="0" lang="en-US" sz="3600" b="0" i="0" u="none" strike="noStrike" kern="1200" cap="none" spc="0" normalizeH="0" baseline="0" noProof="0" dirty="0">
                <a:ln>
                  <a:noFill/>
                </a:ln>
                <a:solidFill>
                  <a:srgbClr val="096F7E"/>
                </a:solidFill>
                <a:effectLst/>
                <a:uLnTx/>
                <a:uFillTx/>
                <a:ea typeface="+mn-ea"/>
                <a:cs typeface="+mn-cs"/>
              </a:rPr>
              <a:t>… </a:t>
            </a:r>
            <a:r>
              <a:rPr kumimoji="0" lang="en-US" sz="3600" b="0" i="0" u="none" strike="noStrike" kern="1200" cap="none" spc="0" normalizeH="0" baseline="0" noProof="0" dirty="0" err="1">
                <a:ln>
                  <a:noFill/>
                </a:ln>
                <a:solidFill>
                  <a:srgbClr val="096F7E"/>
                </a:solidFill>
                <a:effectLst/>
                <a:uLnTx/>
                <a:uFillTx/>
                <a:ea typeface="+mn-ea"/>
                <a:cs typeface="+mn-cs"/>
              </a:rPr>
              <a:t>ngày</a:t>
            </a:r>
            <a:r>
              <a:rPr kumimoji="0" lang="en-US" sz="3600" b="0" i="0" u="none" strike="noStrike" kern="1200" cap="none" spc="0" normalizeH="0" baseline="0" noProof="0" dirty="0">
                <a:ln>
                  <a:noFill/>
                </a:ln>
                <a:solidFill>
                  <a:srgbClr val="096F7E"/>
                </a:solidFill>
                <a:effectLst/>
                <a:uLnTx/>
                <a:uFillTx/>
                <a:ea typeface="+mn-ea"/>
                <a:cs typeface="+mn-cs"/>
              </a:rPr>
              <a:t>… </a:t>
            </a:r>
            <a:r>
              <a:rPr kumimoji="0" lang="en-US" sz="3600" b="0" i="0" u="none" strike="noStrike" kern="1200" cap="none" spc="0" normalizeH="0" baseline="0" noProof="0" dirty="0" err="1">
                <a:ln>
                  <a:noFill/>
                </a:ln>
                <a:solidFill>
                  <a:srgbClr val="096F7E"/>
                </a:solidFill>
                <a:effectLst/>
                <a:uLnTx/>
                <a:uFillTx/>
                <a:ea typeface="+mn-ea"/>
                <a:cs typeface="+mn-cs"/>
              </a:rPr>
              <a:t>tháng</a:t>
            </a:r>
            <a:r>
              <a:rPr kumimoji="0" lang="en-US" sz="3600" b="0" i="0" u="none" strike="noStrike" kern="1200" cap="none" spc="0" normalizeH="0" baseline="0" noProof="0" dirty="0">
                <a:ln>
                  <a:noFill/>
                </a:ln>
                <a:solidFill>
                  <a:srgbClr val="096F7E"/>
                </a:solidFill>
                <a:effectLst/>
                <a:uLnTx/>
                <a:uFillTx/>
                <a:ea typeface="+mn-ea"/>
                <a:cs typeface="+mn-cs"/>
              </a:rPr>
              <a:t>… </a:t>
            </a:r>
            <a:r>
              <a:rPr kumimoji="0" lang="en-US" sz="3600" b="0" i="0" u="none" strike="noStrike" kern="1200" cap="none" spc="0" normalizeH="0" baseline="0" noProof="0" dirty="0" err="1">
                <a:ln>
                  <a:noFill/>
                </a:ln>
                <a:solidFill>
                  <a:srgbClr val="096F7E"/>
                </a:solidFill>
                <a:effectLst/>
                <a:uLnTx/>
                <a:uFillTx/>
                <a:ea typeface="+mn-ea"/>
                <a:cs typeface="+mn-cs"/>
              </a:rPr>
              <a:t>năm</a:t>
            </a:r>
            <a:r>
              <a:rPr lang="en-US" sz="3600" dirty="0">
                <a:solidFill>
                  <a:srgbClr val="096F7E"/>
                </a:solidFill>
              </a:rPr>
              <a:t> 2025</a:t>
            </a:r>
            <a:endParaRPr kumimoji="0" lang="en-US" sz="3600" b="0" i="0" u="none" strike="noStrike" kern="1200" cap="none" spc="0" normalizeH="0" baseline="0" noProof="0" dirty="0">
              <a:ln>
                <a:noFill/>
              </a:ln>
              <a:solidFill>
                <a:srgbClr val="096F7E"/>
              </a:solidFill>
              <a:effectLst/>
              <a:uLnTx/>
              <a:uFillTx/>
              <a:ea typeface="+mn-ea"/>
              <a:cs typeface="+mn-cs"/>
            </a:endParaRPr>
          </a:p>
        </p:txBody>
      </p:sp>
      <p:sp>
        <p:nvSpPr>
          <p:cNvPr id="37" name="TextBox 36">
            <a:extLst>
              <a:ext uri="{FF2B5EF4-FFF2-40B4-BE49-F238E27FC236}">
                <a16:creationId xmlns:a16="http://schemas.microsoft.com/office/drawing/2014/main" id="{DD0F26F2-113E-4696-92ED-075C57CCCD6B}"/>
              </a:ext>
            </a:extLst>
          </p:cNvPr>
          <p:cNvSpPr txBox="1"/>
          <p:nvPr/>
        </p:nvSpPr>
        <p:spPr>
          <a:xfrm>
            <a:off x="5300596" y="7527876"/>
            <a:ext cx="25060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FF2543"/>
                </a:solidFill>
                <a:effectLst/>
                <a:uLnTx/>
                <a:uFillTx/>
                <a:latin typeface="LNTH-Wash Your Hand" pitchFamily="2" charset="0"/>
                <a:ea typeface="LNTH-Kids  Chinese Font 1" panose="02010600030101010101" pitchFamily="2" charset="-128"/>
                <a:cs typeface="+mn-cs"/>
              </a:rPr>
              <a:t>TIẾNG VIỆT</a:t>
            </a:r>
          </a:p>
        </p:txBody>
      </p:sp>
      <p:sp>
        <p:nvSpPr>
          <p:cNvPr id="38" name="TextBox 37">
            <a:extLst>
              <a:ext uri="{FF2B5EF4-FFF2-40B4-BE49-F238E27FC236}">
                <a16:creationId xmlns:a16="http://schemas.microsoft.com/office/drawing/2014/main" id="{029E01BE-603C-4C61-8CA9-75E02AB2FD97}"/>
              </a:ext>
            </a:extLst>
          </p:cNvPr>
          <p:cNvSpPr txBox="1"/>
          <p:nvPr/>
        </p:nvSpPr>
        <p:spPr>
          <a:xfrm>
            <a:off x="5334833" y="9158835"/>
            <a:ext cx="32348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96F7E"/>
                </a:solidFill>
                <a:effectLst/>
                <a:uLnTx/>
                <a:uFillTx/>
                <a:latin typeface="SVN-Standly" pitchFamily="50" charset="0"/>
                <a:ea typeface="+mn-ea"/>
                <a:cs typeface="+mn-cs"/>
              </a:rPr>
              <a:t>Bài</a:t>
            </a:r>
            <a:r>
              <a:rPr kumimoji="0" lang="en-US" sz="4000" b="1" i="0" u="none" strike="noStrike" kern="1200" cap="none" spc="0" normalizeH="0" baseline="0" noProof="0" dirty="0">
                <a:ln>
                  <a:noFill/>
                </a:ln>
                <a:solidFill>
                  <a:srgbClr val="096F7E"/>
                </a:solidFill>
                <a:effectLst/>
                <a:uLnTx/>
                <a:uFillTx/>
                <a:latin typeface="SVN-Standly" pitchFamily="50" charset="0"/>
                <a:ea typeface="+mn-ea"/>
                <a:cs typeface="+mn-cs"/>
              </a:rPr>
              <a:t> 2 – </a:t>
            </a:r>
            <a:r>
              <a:rPr kumimoji="0" lang="en-US" sz="4000" b="1" i="0" u="none" strike="noStrike" kern="1200" cap="none" spc="0" normalizeH="0" baseline="0" noProof="0" err="1">
                <a:ln>
                  <a:noFill/>
                </a:ln>
                <a:solidFill>
                  <a:srgbClr val="096F7E"/>
                </a:solidFill>
                <a:effectLst/>
                <a:uLnTx/>
                <a:uFillTx/>
                <a:latin typeface="SVN-Standly" pitchFamily="50" charset="0"/>
                <a:ea typeface="+mn-ea"/>
                <a:cs typeface="+mn-cs"/>
              </a:rPr>
              <a:t>Tiết</a:t>
            </a:r>
            <a:r>
              <a:rPr kumimoji="0" lang="en-US" sz="4000" b="1" i="0" u="none" strike="noStrike" kern="1200" cap="none" spc="0" normalizeH="0" baseline="0" noProof="0">
                <a:ln>
                  <a:noFill/>
                </a:ln>
                <a:solidFill>
                  <a:srgbClr val="096F7E"/>
                </a:solidFill>
                <a:effectLst/>
                <a:uLnTx/>
                <a:uFillTx/>
                <a:latin typeface="SVN-Standly" pitchFamily="50" charset="0"/>
                <a:ea typeface="+mn-ea"/>
                <a:cs typeface="+mn-cs"/>
              </a:rPr>
              <a:t> 1 </a:t>
            </a:r>
            <a:endParaRPr kumimoji="0" lang="en-US" sz="4000" b="1" i="0" u="none" strike="noStrike" kern="1200" cap="none" spc="0" normalizeH="0" baseline="0" noProof="0" dirty="0">
              <a:ln>
                <a:noFill/>
              </a:ln>
              <a:solidFill>
                <a:srgbClr val="096F7E"/>
              </a:solidFill>
              <a:effectLst/>
              <a:uLnTx/>
              <a:uFillTx/>
              <a:latin typeface="SVN-Standly" pitchFamily="50" charset="0"/>
              <a:ea typeface="+mn-ea"/>
              <a:cs typeface="+mn-cs"/>
            </a:endParaRPr>
          </a:p>
        </p:txBody>
      </p:sp>
      <p:sp>
        <p:nvSpPr>
          <p:cNvPr id="39" name="TextBox 38">
            <a:extLst>
              <a:ext uri="{FF2B5EF4-FFF2-40B4-BE49-F238E27FC236}">
                <a16:creationId xmlns:a16="http://schemas.microsoft.com/office/drawing/2014/main" id="{131114C2-62CD-4728-972E-E53C8CD5094B}"/>
              </a:ext>
            </a:extLst>
          </p:cNvPr>
          <p:cNvSpPr txBox="1"/>
          <p:nvPr/>
        </p:nvSpPr>
        <p:spPr>
          <a:xfrm>
            <a:off x="3846732" y="8355172"/>
            <a:ext cx="63915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Chủ</a:t>
            </a:r>
            <a:r>
              <a:rPr kumimoji="0" lang="en-US" sz="4000" b="1" i="0" u="none" strike="noStrike" kern="1200" cap="none" spc="0" normalizeH="0" baseline="0" noProof="0" dirty="0">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 </a:t>
            </a:r>
            <a:r>
              <a:rPr kumimoji="0" lang="en-US" sz="4000" b="1" i="0" u="none" strike="noStrike" kern="1200" cap="none" spc="0" normalizeH="0" baseline="0" noProof="0" dirty="0" err="1">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điểm</a:t>
            </a:r>
            <a:r>
              <a:rPr kumimoji="0" lang="en-US" sz="4000" b="1" i="0" u="none" strike="noStrike" kern="1200" cap="none" spc="0" normalizeH="0" baseline="0" noProof="0">
                <a:ln>
                  <a:noFill/>
                </a:ln>
                <a:solidFill>
                  <a:srgbClr val="FF018E"/>
                </a:solidFill>
                <a:effectLst/>
                <a:uLnTx/>
                <a:uFillTx/>
                <a:latin typeface="SVN-Sticky Toffee Pudding" pitchFamily="50" charset="0"/>
                <a:ea typeface="White Xmas PERSONAL USE" pitchFamily="50" charset="0"/>
                <a:cs typeface="Baloo" panose="03080902040302020200" pitchFamily="66" charset="0"/>
              </a:rPr>
              <a:t>: Những búp măng non</a:t>
            </a:r>
            <a:endParaRPr kumimoji="0" lang="en-US" sz="4000" b="1" i="0" u="none" strike="noStrike" kern="1200" cap="none" spc="0" normalizeH="0" baseline="0" noProof="0" dirty="0">
              <a:ln>
                <a:noFill/>
              </a:ln>
              <a:solidFill>
                <a:srgbClr val="FF018E"/>
              </a:solidFill>
              <a:effectLst/>
              <a:uLnTx/>
              <a:uFillTx/>
              <a:latin typeface="SVN-Sticky Toffee Pudding" pitchFamily="50" charset="0"/>
              <a:ea typeface="White Xmas PERSONAL USE" pitchFamily="50" charset="0"/>
              <a:cs typeface="Baloo" panose="03080902040302020200" pitchFamily="66" charset="0"/>
            </a:endParaRPr>
          </a:p>
        </p:txBody>
      </p:sp>
      <p:sp>
        <p:nvSpPr>
          <p:cNvPr id="40" name="TextBox 39">
            <a:extLst>
              <a:ext uri="{FF2B5EF4-FFF2-40B4-BE49-F238E27FC236}">
                <a16:creationId xmlns:a16="http://schemas.microsoft.com/office/drawing/2014/main" id="{B9CA0A3A-829A-405F-A446-471634E0B795}"/>
              </a:ext>
            </a:extLst>
          </p:cNvPr>
          <p:cNvSpPr txBox="1"/>
          <p:nvPr/>
        </p:nvSpPr>
        <p:spPr>
          <a:xfrm>
            <a:off x="4310410" y="9671777"/>
            <a:ext cx="555544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a:ln>
                  <a:noFill/>
                </a:ln>
                <a:solidFill>
                  <a:srgbClr val="0C8458"/>
                </a:solidFill>
                <a:effectLst/>
                <a:uLnTx/>
                <a:uFillTx/>
                <a:latin typeface="LNTH-Wash Your Hand" pitchFamily="2" charset="0"/>
                <a:ea typeface="LNTH-Kids  Chinese Font 1" panose="02010600030101010101" pitchFamily="2" charset="-128"/>
                <a:cs typeface="+mn-cs"/>
              </a:rPr>
              <a:t>Triển lãm thiếu nhi với 5 điều Bác Hồ dạy</a:t>
            </a:r>
            <a:endParaRPr kumimoji="0" lang="en-US" sz="5400" b="1" i="0" u="none" strike="noStrike" kern="1200" cap="none" spc="-150" normalizeH="0" baseline="0" noProof="0" dirty="0">
              <a:ln>
                <a:noFill/>
              </a:ln>
              <a:solidFill>
                <a:srgbClr val="0C8458"/>
              </a:solidFill>
              <a:effectLst/>
              <a:uLnTx/>
              <a:uFillTx/>
              <a:latin typeface="LNTH-Wash Your Hand" pitchFamily="2" charset="0"/>
              <a:ea typeface="LNTH-Kids  Chinese Font 1" panose="02010600030101010101" pitchFamily="2" charset="-128"/>
              <a:cs typeface="+mn-cs"/>
            </a:endParaRPr>
          </a:p>
        </p:txBody>
      </p:sp>
      <p:pic>
        <p:nvPicPr>
          <p:cNvPr id="8" name="Picture 7" descr="Icon&#10;&#10;Description automatically generated">
            <a:extLst>
              <a:ext uri="{FF2B5EF4-FFF2-40B4-BE49-F238E27FC236}">
                <a16:creationId xmlns:a16="http://schemas.microsoft.com/office/drawing/2014/main" id="{B0DFAAF4-42DC-DF95-5F70-070B92B55C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191" y="3379303"/>
            <a:ext cx="3756991" cy="3756991"/>
          </a:xfrm>
          <a:prstGeom prst="rect">
            <a:avLst/>
          </a:prstGeom>
        </p:spPr>
      </p:pic>
      <p:pic>
        <p:nvPicPr>
          <p:cNvPr id="31" name="Picture 30">
            <a:extLst>
              <a:ext uri="{FF2B5EF4-FFF2-40B4-BE49-F238E27FC236}">
                <a16:creationId xmlns:a16="http://schemas.microsoft.com/office/drawing/2014/main" id="{9034B556-CE7B-3AD7-1DB5-0CFAC311490F}"/>
              </a:ext>
            </a:extLst>
          </p:cNvPr>
          <p:cNvPicPr>
            <a:picLocks noChangeAspect="1"/>
          </p:cNvPicPr>
          <p:nvPr/>
        </p:nvPicPr>
        <p:blipFill>
          <a:blip r:embed="rId9"/>
          <a:stretch>
            <a:fillRect/>
          </a:stretch>
        </p:blipFill>
        <p:spPr>
          <a:xfrm rot="20504719">
            <a:off x="2739886" y="2285139"/>
            <a:ext cx="2609314" cy="1505843"/>
          </a:xfrm>
          <a:prstGeom prst="rect">
            <a:avLst/>
          </a:prstGeom>
        </p:spPr>
      </p:pic>
      <p:pic>
        <p:nvPicPr>
          <p:cNvPr id="34" name="Picture 33">
            <a:extLst>
              <a:ext uri="{FF2B5EF4-FFF2-40B4-BE49-F238E27FC236}">
                <a16:creationId xmlns:a16="http://schemas.microsoft.com/office/drawing/2014/main" id="{DD7EF038-1535-4723-7FF7-55E2052D9CB1}"/>
              </a:ext>
            </a:extLst>
          </p:cNvPr>
          <p:cNvPicPr>
            <a:picLocks noChangeAspect="1"/>
          </p:cNvPicPr>
          <p:nvPr/>
        </p:nvPicPr>
        <p:blipFill>
          <a:blip r:embed="rId10"/>
          <a:stretch>
            <a:fillRect/>
          </a:stretch>
        </p:blipFill>
        <p:spPr>
          <a:xfrm>
            <a:off x="4155119" y="2652338"/>
            <a:ext cx="5352752" cy="1950889"/>
          </a:xfrm>
          <a:prstGeom prst="rect">
            <a:avLst/>
          </a:prstGeom>
        </p:spPr>
      </p:pic>
    </p:spTree>
    <p:extLst>
      <p:ext uri="{BB962C8B-B14F-4D97-AF65-F5344CB8AC3E}">
        <p14:creationId xmlns:p14="http://schemas.microsoft.com/office/powerpoint/2010/main" val="2470297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7">
            <a:extLst>
              <a:ext uri="{FF2B5EF4-FFF2-40B4-BE49-F238E27FC236}">
                <a16:creationId xmlns:a16="http://schemas.microsoft.com/office/drawing/2014/main" id="{C137098A-EE07-4748-B6DF-3D7C3EF288BF}"/>
              </a:ext>
            </a:extLst>
          </p:cNvPr>
          <p:cNvSpPr txBox="1"/>
          <p:nvPr/>
        </p:nvSpPr>
        <p:spPr>
          <a:xfrm>
            <a:off x="571500" y="956235"/>
            <a:ext cx="11096625"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just" fontAlgn="base">
              <a:spcBef>
                <a:spcPct val="0"/>
              </a:spcBef>
              <a:spcAft>
                <a:spcPct val="0"/>
              </a:spcAft>
              <a:defRPr/>
            </a:pPr>
            <a:r>
              <a:rPr lang="vi-VN" altLang="zh-CN" sz="3600" b="1" dirty="0">
                <a:solidFill>
                  <a:srgbClr val="0C8458"/>
                </a:solidFill>
                <a:latin typeface="Calibri" panose="020F0502020204030204" pitchFamily="34" charset="0"/>
                <a:ea typeface="字魂95号-手刻宋" pitchFamily="2" charset="-122"/>
                <a:cs typeface="Calibri" panose="020F0502020204030204" pitchFamily="34" charset="0"/>
              </a:rPr>
              <a:t>Cùng bạn trao đổi về công dụng của các đồ vật dưới đây:</a:t>
            </a:r>
            <a:endParaRPr kumimoji="0" lang="zh-CN" altLang="en-US" sz="3600" b="1" i="0" u="none" strike="noStrike" kern="1200" cap="none" spc="0" normalizeH="0" baseline="0" noProof="0" dirty="0">
              <a:ln>
                <a:noFill/>
              </a:ln>
              <a:solidFill>
                <a:srgbClr val="0C8458"/>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5" name="Picture 4">
            <a:extLst>
              <a:ext uri="{FF2B5EF4-FFF2-40B4-BE49-F238E27FC236}">
                <a16:creationId xmlns:a16="http://schemas.microsoft.com/office/drawing/2014/main" id="{8398643F-AA2C-3C93-C9F9-E151AEB5519A}"/>
              </a:ext>
            </a:extLst>
          </p:cNvPr>
          <p:cNvPicPr>
            <a:picLocks noChangeAspect="1"/>
          </p:cNvPicPr>
          <p:nvPr/>
        </p:nvPicPr>
        <p:blipFill>
          <a:blip r:embed="rId5"/>
          <a:stretch>
            <a:fillRect/>
          </a:stretch>
        </p:blipFill>
        <p:spPr>
          <a:xfrm>
            <a:off x="2919412" y="2076449"/>
            <a:ext cx="6721293" cy="1876425"/>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7F232FCE-6117-700D-C299-436F72CBF4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5475" y="3906843"/>
            <a:ext cx="2616376" cy="3217837"/>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CC32FD30-143E-469C-8E5B-0663F38190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074" y="3683663"/>
            <a:ext cx="2342401" cy="3233405"/>
          </a:xfrm>
          <a:prstGeom prst="rect">
            <a:avLst/>
          </a:prstGeom>
        </p:spPr>
      </p:pic>
    </p:spTree>
    <p:extLst>
      <p:ext uri="{BB962C8B-B14F-4D97-AF65-F5344CB8AC3E}">
        <p14:creationId xmlns:p14="http://schemas.microsoft.com/office/powerpoint/2010/main" val="448774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9"/>
                                            </p:tgtEl>
                                            <p:attrNameLst>
                                              <p:attrName>style.color</p:attrName>
                                            </p:attrNameLst>
                                          </p:cBhvr>
                                          <p:to>
                                            <p:clrVal>
                                              <a:srgbClr val="7030A0"/>
                                            </p:clrVal>
                                          </p:to>
                                        </p:set>
                                        <p:set>
                                          <p:cBhvr>
                                            <p:cTn id="7" dur="500" fill="hold"/>
                                            <p:tgtEl>
                                              <p:spTgt spid="19"/>
                                            </p:tgtEl>
                                            <p:attrNameLst>
                                              <p:attrName>fillcolor</p:attrName>
                                            </p:attrNameLst>
                                          </p:cBhvr>
                                          <p:to>
                                            <p:clrVal>
                                              <a:srgbClr val="7030A0"/>
                                            </p:clrVal>
                                          </p:to>
                                        </p:set>
                                        <p:set>
                                          <p:cBhvr>
                                            <p:cTn id="8" dur="500" fill="hold"/>
                                            <p:tgtEl>
                                              <p:spTgt spid="19"/>
                                            </p:tgtEl>
                                            <p:attrNameLst>
                                              <p:attrName>fill.type</p:attrName>
                                            </p:attrNameLst>
                                          </p:cBhvr>
                                          <p:to>
                                            <p:strVal val="solid"/>
                                          </p:to>
                                        </p:set>
                                      </p:childTnLst>
                                    </p:cTn>
                                  </p:par>
                                  <p:par>
                                    <p:cTn id="9" presetID="2" presetClass="entr" presetSubtype="4" fill="hold" nodeType="withEffect" p14:presetBounceEnd="4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40000">
                                          <p:cBhvr additive="base">
                                            <p:cTn id="11"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uỷn.wav"/>
                                            </p:tgtEl>
                                          </p:cMediaNode>
                                        </p:audio>
                                      </p:subTnLst>
                                    </p:cTn>
                                  </p:par>
                                  <p:par>
                                    <p:cTn id="13" presetID="2" presetClass="entr" presetSubtype="4" fill="hold" nodeType="withEffect" p14:presetBounceEnd="4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uỷn.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9"/>
                                            </p:tgtEl>
                                            <p:attrNameLst>
                                              <p:attrName>style.color</p:attrName>
                                            </p:attrNameLst>
                                          </p:cBhvr>
                                          <p:to>
                                            <p:clrVal>
                                              <a:srgbClr val="7030A0"/>
                                            </p:clrVal>
                                          </p:to>
                                        </p:set>
                                        <p:set>
                                          <p:cBhvr>
                                            <p:cTn id="7" dur="500" fill="hold"/>
                                            <p:tgtEl>
                                              <p:spTgt spid="19"/>
                                            </p:tgtEl>
                                            <p:attrNameLst>
                                              <p:attrName>fillcolor</p:attrName>
                                            </p:attrNameLst>
                                          </p:cBhvr>
                                          <p:to>
                                            <p:clrVal>
                                              <a:srgbClr val="7030A0"/>
                                            </p:clrVal>
                                          </p:to>
                                        </p:set>
                                        <p:set>
                                          <p:cBhvr>
                                            <p:cTn id="8" dur="500" fill="hold"/>
                                            <p:tgtEl>
                                              <p:spTgt spid="19"/>
                                            </p:tgtEl>
                                            <p:attrNameLst>
                                              <p:attrName>fill.type</p:attrName>
                                            </p:attrNameLst>
                                          </p:cBhvr>
                                          <p:to>
                                            <p:strVal val="solid"/>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8" name="uỷn.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E205A04-60E9-55C2-8F25-8664687C9732}"/>
              </a:ext>
            </a:extLst>
          </p:cNvPr>
          <p:cNvPicPr>
            <a:picLocks noChangeAspect="1"/>
          </p:cNvPicPr>
          <p:nvPr/>
        </p:nvPicPr>
        <p:blipFill>
          <a:blip r:embed="rId4"/>
          <a:stretch>
            <a:fillRect/>
          </a:stretch>
        </p:blipFill>
        <p:spPr>
          <a:xfrm>
            <a:off x="7362825" y="4214480"/>
            <a:ext cx="4829175" cy="2643520"/>
          </a:xfrm>
          <a:prstGeom prst="rect">
            <a:avLst/>
          </a:prstGeom>
          <a:ln>
            <a:noFill/>
          </a:ln>
          <a:effectLst>
            <a:softEdge rad="112500"/>
          </a:effectLst>
        </p:spPr>
      </p:pic>
      <p:sp>
        <p:nvSpPr>
          <p:cNvPr id="5" name="文本框 7">
            <a:extLst>
              <a:ext uri="{FF2B5EF4-FFF2-40B4-BE49-F238E27FC236}">
                <a16:creationId xmlns:a16="http://schemas.microsoft.com/office/drawing/2014/main" id="{2D7FAA31-BD57-22D2-ECEE-DDD559DC8FA5}"/>
              </a:ext>
            </a:extLst>
          </p:cNvPr>
          <p:cNvSpPr txBox="1"/>
          <p:nvPr/>
        </p:nvSpPr>
        <p:spPr>
          <a:xfrm>
            <a:off x="691797" y="627573"/>
            <a:ext cx="11221476" cy="4893647"/>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zh-CN" sz="2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RÔ-BỐT Ở QUANH TA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nguy hiểm. Giờ đây, rô-bốt đã có thể di chuyển vật nặng, có thể chữa cháy, cứu nạn, thăm dò vũ trụ, khám phá đại dương,...</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Rô-bốt còn được tạo ra để giúp chúng ta những việc thường ngày: rửa bát, quét nhà, bán hàng,... Dự báo, không bao lâu nữa, rô-bốt sẽ được sử dụng rộng rãi trong đời sống.</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vi-VN"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Ngọc Thủy)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with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wipe(up)">
                                      <p:cBhvr>
                                        <p:cTn id="7" dur="500"/>
                                        <p:tgtEl>
                                          <p:spTgt spid="9236"/>
                                        </p:tgtEl>
                                      </p:cBhvr>
                                    </p:animEffect>
                                  </p:childTnLst>
                                </p:cTn>
                              </p:par>
                              <p:par>
                                <p:cTn id="8" presetID="22" presetClass="entr" presetSubtype="1"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wipe(up)">
                                      <p:cBhvr>
                                        <p:cTn id="10" dur="500"/>
                                        <p:tgtEl>
                                          <p:spTgt spid="9235"/>
                                        </p:tgtEl>
                                      </p:cBhvr>
                                    </p:animEffect>
                                  </p:childTnLst>
                                </p:cTn>
                              </p:par>
                              <p:par>
                                <p:cTn id="11" presetID="22" presetClass="entr" presetSubtype="1" fill="hold" nodeType="withEffect">
                                  <p:stCondLst>
                                    <p:cond delay="0"/>
                                  </p:stCondLst>
                                  <p:childTnLst>
                                    <p:set>
                                      <p:cBhvr>
                                        <p:cTn id="12" dur="1" fill="hold">
                                          <p:stCondLst>
                                            <p:cond delay="0"/>
                                          </p:stCondLst>
                                        </p:cTn>
                                        <p:tgtEl>
                                          <p:spTgt spid="9234"/>
                                        </p:tgtEl>
                                        <p:attrNameLst>
                                          <p:attrName>style.visibility</p:attrName>
                                        </p:attrNameLst>
                                      </p:cBhvr>
                                      <p:to>
                                        <p:strVal val="visible"/>
                                      </p:to>
                                    </p:set>
                                    <p:animEffect transition="in" filter="wipe(up)">
                                      <p:cBhvr>
                                        <p:cTn id="13" dur="500"/>
                                        <p:tgtEl>
                                          <p:spTgt spid="9234"/>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千图PPT彼岸天：ID 8661124库_组合 3">
            <a:extLst>
              <a:ext uri="{FF2B5EF4-FFF2-40B4-BE49-F238E27FC236}">
                <a16:creationId xmlns:a16="http://schemas.microsoft.com/office/drawing/2014/main" id="{CF74A4FE-6B55-4850-ACED-E2641103AB5C}"/>
              </a:ext>
            </a:extLst>
          </p:cNvPr>
          <p:cNvGrpSpPr/>
          <p:nvPr>
            <p:custDataLst>
              <p:tags r:id="rId1"/>
            </p:custDataLst>
          </p:nvPr>
        </p:nvGrpSpPr>
        <p:grpSpPr>
          <a:xfrm>
            <a:off x="1199207" y="1985570"/>
            <a:ext cx="3367055" cy="1462426"/>
            <a:chOff x="2887146" y="1232756"/>
            <a:chExt cx="2587369" cy="1462426"/>
          </a:xfrm>
        </p:grpSpPr>
        <p:sp>
          <p:nvSpPr>
            <p:cNvPr id="10" name="任意多边形 57">
              <a:extLst>
                <a:ext uri="{FF2B5EF4-FFF2-40B4-BE49-F238E27FC236}">
                  <a16:creationId xmlns:a16="http://schemas.microsoft.com/office/drawing/2014/main" id="{E82E69AD-692A-479B-AC0A-E8DAE9E8C61C}"/>
                </a:ext>
              </a:extLst>
            </p:cNvPr>
            <p:cNvSpPr/>
            <p:nvPr/>
          </p:nvSpPr>
          <p:spPr bwMode="auto">
            <a:xfrm>
              <a:off x="2887146" y="1232756"/>
              <a:ext cx="2587369" cy="1462426"/>
            </a:xfrm>
            <a:custGeom>
              <a:avLst/>
              <a:gdLst>
                <a:gd name="T0" fmla="*/ 1018 w 1421"/>
                <a:gd name="T1" fmla="*/ 0 h 805"/>
                <a:gd name="T2" fmla="*/ 1421 w 1421"/>
                <a:gd name="T3" fmla="*/ 403 h 805"/>
                <a:gd name="T4" fmla="*/ 1018 w 1421"/>
                <a:gd name="T5" fmla="*/ 805 h 805"/>
                <a:gd name="T6" fmla="*/ 772 w 1421"/>
                <a:gd name="T7" fmla="*/ 721 h 805"/>
                <a:gd name="T8" fmla="*/ 771 w 1421"/>
                <a:gd name="T9" fmla="*/ 721 h 805"/>
                <a:gd name="T10" fmla="*/ 269 w 1421"/>
                <a:gd name="T11" fmla="*/ 630 h 805"/>
                <a:gd name="T12" fmla="*/ 269 w 1421"/>
                <a:gd name="T13" fmla="*/ 630 h 805"/>
                <a:gd name="T14" fmla="*/ 231 w 1421"/>
                <a:gd name="T15" fmla="*/ 633 h 805"/>
                <a:gd name="T16" fmla="*/ 0 w 1421"/>
                <a:gd name="T17" fmla="*/ 403 h 805"/>
                <a:gd name="T18" fmla="*/ 231 w 1421"/>
                <a:gd name="T19" fmla="*/ 172 h 805"/>
                <a:gd name="T20" fmla="*/ 269 w 1421"/>
                <a:gd name="T21" fmla="*/ 175 h 805"/>
                <a:gd name="T22" fmla="*/ 269 w 1421"/>
                <a:gd name="T23" fmla="*/ 175 h 805"/>
                <a:gd name="T24" fmla="*/ 771 w 1421"/>
                <a:gd name="T25" fmla="*/ 84 h 805"/>
                <a:gd name="T26" fmla="*/ 771 w 1421"/>
                <a:gd name="T27" fmla="*/ 84 h 805"/>
                <a:gd name="T28" fmla="*/ 1018 w 1421"/>
                <a:gd name="T29" fmla="*/ 0 h 805"/>
                <a:gd name="T30" fmla="*/ 231 w 1421"/>
                <a:gd name="T31" fmla="*/ 215 h 805"/>
                <a:gd name="T32" fmla="*/ 43 w 1421"/>
                <a:gd name="T33" fmla="*/ 403 h 805"/>
                <a:gd name="T34" fmla="*/ 231 w 1421"/>
                <a:gd name="T35" fmla="*/ 591 h 805"/>
                <a:gd name="T36" fmla="*/ 419 w 1421"/>
                <a:gd name="T37" fmla="*/ 403 h 805"/>
                <a:gd name="T38" fmla="*/ 231 w 1421"/>
                <a:gd name="T39" fmla="*/ 2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5">
                  <a:moveTo>
                    <a:pt x="1018" y="0"/>
                  </a:moveTo>
                  <a:cubicBezTo>
                    <a:pt x="1241" y="0"/>
                    <a:pt x="1421" y="180"/>
                    <a:pt x="1421" y="403"/>
                  </a:cubicBezTo>
                  <a:cubicBezTo>
                    <a:pt x="1421" y="625"/>
                    <a:pt x="1241" y="805"/>
                    <a:pt x="1018" y="805"/>
                  </a:cubicBezTo>
                  <a:cubicBezTo>
                    <a:pt x="925" y="805"/>
                    <a:pt x="840" y="774"/>
                    <a:pt x="772" y="721"/>
                  </a:cubicBezTo>
                  <a:cubicBezTo>
                    <a:pt x="771" y="721"/>
                    <a:pt x="771" y="721"/>
                    <a:pt x="771" y="721"/>
                  </a:cubicBezTo>
                  <a:cubicBezTo>
                    <a:pt x="618" y="606"/>
                    <a:pt x="408" y="615"/>
                    <a:pt x="269" y="630"/>
                  </a:cubicBezTo>
                  <a:cubicBezTo>
                    <a:pt x="269" y="630"/>
                    <a:pt x="269" y="630"/>
                    <a:pt x="269" y="630"/>
                  </a:cubicBezTo>
                  <a:cubicBezTo>
                    <a:pt x="256" y="632"/>
                    <a:pt x="244" y="633"/>
                    <a:pt x="231" y="633"/>
                  </a:cubicBezTo>
                  <a:cubicBezTo>
                    <a:pt x="103" y="633"/>
                    <a:pt x="0" y="530"/>
                    <a:pt x="0" y="403"/>
                  </a:cubicBezTo>
                  <a:cubicBezTo>
                    <a:pt x="0" y="275"/>
                    <a:pt x="103" y="172"/>
                    <a:pt x="231" y="172"/>
                  </a:cubicBezTo>
                  <a:cubicBezTo>
                    <a:pt x="244" y="172"/>
                    <a:pt x="256" y="173"/>
                    <a:pt x="269" y="175"/>
                  </a:cubicBezTo>
                  <a:cubicBezTo>
                    <a:pt x="269" y="175"/>
                    <a:pt x="269" y="175"/>
                    <a:pt x="269" y="175"/>
                  </a:cubicBezTo>
                  <a:cubicBezTo>
                    <a:pt x="408" y="190"/>
                    <a:pt x="618" y="199"/>
                    <a:pt x="771" y="84"/>
                  </a:cubicBezTo>
                  <a:cubicBezTo>
                    <a:pt x="771" y="84"/>
                    <a:pt x="771" y="84"/>
                    <a:pt x="771" y="84"/>
                  </a:cubicBezTo>
                  <a:cubicBezTo>
                    <a:pt x="840" y="31"/>
                    <a:pt x="925" y="0"/>
                    <a:pt x="1018" y="0"/>
                  </a:cubicBezTo>
                  <a:close/>
                  <a:moveTo>
                    <a:pt x="231" y="215"/>
                  </a:moveTo>
                  <a:cubicBezTo>
                    <a:pt x="127" y="215"/>
                    <a:pt x="43" y="299"/>
                    <a:pt x="43" y="403"/>
                  </a:cubicBezTo>
                  <a:cubicBezTo>
                    <a:pt x="43" y="506"/>
                    <a:pt x="127" y="591"/>
                    <a:pt x="231" y="591"/>
                  </a:cubicBezTo>
                  <a:cubicBezTo>
                    <a:pt x="335" y="591"/>
                    <a:pt x="419" y="506"/>
                    <a:pt x="419" y="403"/>
                  </a:cubicBezTo>
                  <a:cubicBezTo>
                    <a:pt x="419" y="299"/>
                    <a:pt x="335" y="215"/>
                    <a:pt x="231" y="215"/>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任意多边形 58">
              <a:extLst>
                <a:ext uri="{FF2B5EF4-FFF2-40B4-BE49-F238E27FC236}">
                  <a16:creationId xmlns:a16="http://schemas.microsoft.com/office/drawing/2014/main" id="{4D5A0ECC-C3F7-48B3-9FE7-E3340CBE0BD7}"/>
                </a:ext>
              </a:extLst>
            </p:cNvPr>
            <p:cNvSpPr/>
            <p:nvPr/>
          </p:nvSpPr>
          <p:spPr bwMode="auto">
            <a:xfrm>
              <a:off x="3776730" y="1801480"/>
              <a:ext cx="325646" cy="324978"/>
            </a:xfrm>
            <a:custGeom>
              <a:avLst/>
              <a:gdLst>
                <a:gd name="connsiteX0" fmla="*/ 300038 w 334963"/>
                <a:gd name="connsiteY0" fmla="*/ 268287 h 334277"/>
                <a:gd name="connsiteX1" fmla="*/ 238125 w 334963"/>
                <a:gd name="connsiteY1" fmla="*/ 319087 h 334277"/>
                <a:gd name="connsiteX2" fmla="*/ 259202 w 334963"/>
                <a:gd name="connsiteY2" fmla="*/ 284329 h 334277"/>
                <a:gd name="connsiteX3" fmla="*/ 300038 w 334963"/>
                <a:gd name="connsiteY3" fmla="*/ 268287 h 334277"/>
                <a:gd name="connsiteX4" fmla="*/ 34925 w 334963"/>
                <a:gd name="connsiteY4" fmla="*/ 268287 h 334277"/>
                <a:gd name="connsiteX5" fmla="*/ 75761 w 334963"/>
                <a:gd name="connsiteY5" fmla="*/ 284329 h 334277"/>
                <a:gd name="connsiteX6" fmla="*/ 96838 w 334963"/>
                <a:gd name="connsiteY6" fmla="*/ 319087 h 334277"/>
                <a:gd name="connsiteX7" fmla="*/ 34925 w 334963"/>
                <a:gd name="connsiteY7" fmla="*/ 268287 h 334277"/>
                <a:gd name="connsiteX8" fmla="*/ 131763 w 334963"/>
                <a:gd name="connsiteY8" fmla="*/ 236537 h 334277"/>
                <a:gd name="connsiteX9" fmla="*/ 203200 w 334963"/>
                <a:gd name="connsiteY9" fmla="*/ 236537 h 334277"/>
                <a:gd name="connsiteX10" fmla="*/ 242888 w 334963"/>
                <a:gd name="connsiteY10" fmla="*/ 279400 h 334277"/>
                <a:gd name="connsiteX11" fmla="*/ 212461 w 334963"/>
                <a:gd name="connsiteY11" fmla="*/ 327458 h 334277"/>
                <a:gd name="connsiteX12" fmla="*/ 122502 w 334963"/>
                <a:gd name="connsiteY12" fmla="*/ 327458 h 334277"/>
                <a:gd name="connsiteX13" fmla="*/ 92075 w 334963"/>
                <a:gd name="connsiteY13" fmla="*/ 278101 h 334277"/>
                <a:gd name="connsiteX14" fmla="*/ 131763 w 334963"/>
                <a:gd name="connsiteY14" fmla="*/ 236537 h 334277"/>
                <a:gd name="connsiteX15" fmla="*/ 292630 w 334963"/>
                <a:gd name="connsiteY15" fmla="*/ 128587 h 334277"/>
                <a:gd name="connsiteX16" fmla="*/ 334963 w 334963"/>
                <a:gd name="connsiteY16" fmla="*/ 176796 h 334277"/>
                <a:gd name="connsiteX17" fmla="*/ 321734 w 334963"/>
                <a:gd name="connsiteY17" fmla="*/ 232823 h 334277"/>
                <a:gd name="connsiteX18" fmla="*/ 316442 w 334963"/>
                <a:gd name="connsiteY18" fmla="*/ 243247 h 334277"/>
                <a:gd name="connsiteX19" fmla="*/ 255588 w 334963"/>
                <a:gd name="connsiteY19" fmla="*/ 266700 h 334277"/>
                <a:gd name="connsiteX20" fmla="*/ 215900 w 334963"/>
                <a:gd name="connsiteY20" fmla="*/ 225006 h 334277"/>
                <a:gd name="connsiteX21" fmla="*/ 238390 w 334963"/>
                <a:gd name="connsiteY21" fmla="*/ 159858 h 334277"/>
                <a:gd name="connsiteX22" fmla="*/ 292630 w 334963"/>
                <a:gd name="connsiteY22" fmla="*/ 128587 h 334277"/>
                <a:gd name="connsiteX23" fmla="*/ 42334 w 334963"/>
                <a:gd name="connsiteY23" fmla="*/ 128587 h 334277"/>
                <a:gd name="connsiteX24" fmla="*/ 96573 w 334963"/>
                <a:gd name="connsiteY24" fmla="*/ 159858 h 334277"/>
                <a:gd name="connsiteX25" fmla="*/ 119063 w 334963"/>
                <a:gd name="connsiteY25" fmla="*/ 225006 h 334277"/>
                <a:gd name="connsiteX26" fmla="*/ 78053 w 334963"/>
                <a:gd name="connsiteY26" fmla="*/ 266700 h 334277"/>
                <a:gd name="connsiteX27" fmla="*/ 18521 w 334963"/>
                <a:gd name="connsiteY27" fmla="*/ 243247 h 334277"/>
                <a:gd name="connsiteX28" fmla="*/ 11906 w 334963"/>
                <a:gd name="connsiteY28" fmla="*/ 228914 h 334277"/>
                <a:gd name="connsiteX29" fmla="*/ 0 w 334963"/>
                <a:gd name="connsiteY29" fmla="*/ 176796 h 334277"/>
                <a:gd name="connsiteX30" fmla="*/ 42334 w 334963"/>
                <a:gd name="connsiteY30" fmla="*/ 128587 h 334277"/>
                <a:gd name="connsiteX31" fmla="*/ 168275 w 334963"/>
                <a:gd name="connsiteY31" fmla="*/ 117475 h 334277"/>
                <a:gd name="connsiteX32" fmla="*/ 220663 w 334963"/>
                <a:gd name="connsiteY32" fmla="*/ 157163 h 334277"/>
                <a:gd name="connsiteX33" fmla="*/ 200026 w 334963"/>
                <a:gd name="connsiteY33" fmla="*/ 219075 h 334277"/>
                <a:gd name="connsiteX34" fmla="*/ 134938 w 334963"/>
                <a:gd name="connsiteY34" fmla="*/ 219075 h 334277"/>
                <a:gd name="connsiteX35" fmla="*/ 114300 w 334963"/>
                <a:gd name="connsiteY35" fmla="*/ 157163 h 334277"/>
                <a:gd name="connsiteX36" fmla="*/ 303212 w 334963"/>
                <a:gd name="connsiteY36" fmla="*/ 69850 h 334277"/>
                <a:gd name="connsiteX37" fmla="*/ 322884 w 334963"/>
                <a:gd name="connsiteY37" fmla="*/ 104246 h 334277"/>
                <a:gd name="connsiteX38" fmla="*/ 333375 w 334963"/>
                <a:gd name="connsiteY38" fmla="*/ 149225 h 334277"/>
                <a:gd name="connsiteX39" fmla="*/ 303212 w 334963"/>
                <a:gd name="connsiteY39" fmla="*/ 112183 h 334277"/>
                <a:gd name="connsiteX40" fmla="*/ 303212 w 334963"/>
                <a:gd name="connsiteY40" fmla="*/ 69850 h 334277"/>
                <a:gd name="connsiteX41" fmla="*/ 31750 w 334963"/>
                <a:gd name="connsiteY41" fmla="*/ 69850 h 334277"/>
                <a:gd name="connsiteX42" fmla="*/ 31750 w 334963"/>
                <a:gd name="connsiteY42" fmla="*/ 112183 h 334277"/>
                <a:gd name="connsiteX43" fmla="*/ 1587 w 334963"/>
                <a:gd name="connsiteY43" fmla="*/ 149225 h 334277"/>
                <a:gd name="connsiteX44" fmla="*/ 13390 w 334963"/>
                <a:gd name="connsiteY44" fmla="*/ 101600 h 334277"/>
                <a:gd name="connsiteX45" fmla="*/ 31750 w 334963"/>
                <a:gd name="connsiteY45" fmla="*/ 69850 h 334277"/>
                <a:gd name="connsiteX46" fmla="*/ 234280 w 334963"/>
                <a:gd name="connsiteY46" fmla="*/ 12700 h 334277"/>
                <a:gd name="connsiteX47" fmla="*/ 285750 w 334963"/>
                <a:gd name="connsiteY47" fmla="*/ 48565 h 334277"/>
                <a:gd name="connsiteX48" fmla="*/ 285750 w 334963"/>
                <a:gd name="connsiteY48" fmla="*/ 110995 h 334277"/>
                <a:gd name="connsiteX49" fmla="*/ 230321 w 334963"/>
                <a:gd name="connsiteY49" fmla="*/ 142875 h 334277"/>
                <a:gd name="connsiteX50" fmla="*/ 176212 w 334963"/>
                <a:gd name="connsiteY50" fmla="*/ 103026 h 334277"/>
                <a:gd name="connsiteX51" fmla="*/ 176212 w 334963"/>
                <a:gd name="connsiteY51" fmla="*/ 35281 h 334277"/>
                <a:gd name="connsiteX52" fmla="*/ 100682 w 334963"/>
                <a:gd name="connsiteY52" fmla="*/ 12700 h 334277"/>
                <a:gd name="connsiteX53" fmla="*/ 158750 w 334963"/>
                <a:gd name="connsiteY53" fmla="*/ 35281 h 334277"/>
                <a:gd name="connsiteX54" fmla="*/ 158750 w 334963"/>
                <a:gd name="connsiteY54" fmla="*/ 103026 h 334277"/>
                <a:gd name="connsiteX55" fmla="*/ 103321 w 334963"/>
                <a:gd name="connsiteY55" fmla="*/ 142875 h 334277"/>
                <a:gd name="connsiteX56" fmla="*/ 49212 w 334963"/>
                <a:gd name="connsiteY56" fmla="*/ 110995 h 334277"/>
                <a:gd name="connsiteX57" fmla="*/ 49212 w 334963"/>
                <a:gd name="connsiteY57" fmla="*/ 48565 h 334277"/>
                <a:gd name="connsiteX58" fmla="*/ 100682 w 334963"/>
                <a:gd name="connsiteY58" fmla="*/ 12700 h 334277"/>
                <a:gd name="connsiteX59" fmla="*/ 167482 w 334963"/>
                <a:gd name="connsiteY59" fmla="*/ 0 h 334277"/>
                <a:gd name="connsiteX60" fmla="*/ 207963 w 334963"/>
                <a:gd name="connsiteY60" fmla="*/ 5159 h 334277"/>
                <a:gd name="connsiteX61" fmla="*/ 167482 w 334963"/>
                <a:gd name="connsiteY61" fmla="*/ 20638 h 334277"/>
                <a:gd name="connsiteX62" fmla="*/ 127000 w 334963"/>
                <a:gd name="connsiteY62" fmla="*/ 5159 h 334277"/>
                <a:gd name="connsiteX63" fmla="*/ 167482 w 334963"/>
                <a:gd name="connsiteY63" fmla="*/ 0 h 3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963" h="334277">
                  <a:moveTo>
                    <a:pt x="300038" y="268287"/>
                  </a:moveTo>
                  <a:cubicBezTo>
                    <a:pt x="282913" y="289677"/>
                    <a:pt x="263154" y="307055"/>
                    <a:pt x="238125" y="319087"/>
                  </a:cubicBezTo>
                  <a:cubicBezTo>
                    <a:pt x="238125" y="319087"/>
                    <a:pt x="238125" y="319087"/>
                    <a:pt x="259202" y="284329"/>
                  </a:cubicBezTo>
                  <a:cubicBezTo>
                    <a:pt x="259202" y="284329"/>
                    <a:pt x="259202" y="284329"/>
                    <a:pt x="300038" y="268287"/>
                  </a:cubicBezTo>
                  <a:close/>
                  <a:moveTo>
                    <a:pt x="34925" y="268287"/>
                  </a:moveTo>
                  <a:cubicBezTo>
                    <a:pt x="34925" y="268287"/>
                    <a:pt x="34925" y="268287"/>
                    <a:pt x="75761" y="284329"/>
                  </a:cubicBezTo>
                  <a:cubicBezTo>
                    <a:pt x="75761" y="284329"/>
                    <a:pt x="75761" y="284329"/>
                    <a:pt x="96838" y="319087"/>
                  </a:cubicBezTo>
                  <a:cubicBezTo>
                    <a:pt x="71809" y="307055"/>
                    <a:pt x="50733" y="289677"/>
                    <a:pt x="34925" y="268287"/>
                  </a:cubicBezTo>
                  <a:close/>
                  <a:moveTo>
                    <a:pt x="131763" y="236537"/>
                  </a:moveTo>
                  <a:cubicBezTo>
                    <a:pt x="131763" y="236537"/>
                    <a:pt x="131763" y="236537"/>
                    <a:pt x="203200" y="236537"/>
                  </a:cubicBezTo>
                  <a:cubicBezTo>
                    <a:pt x="203200" y="236537"/>
                    <a:pt x="203200" y="236537"/>
                    <a:pt x="242888" y="279400"/>
                  </a:cubicBezTo>
                  <a:cubicBezTo>
                    <a:pt x="242888" y="279400"/>
                    <a:pt x="242888" y="279400"/>
                    <a:pt x="212461" y="327458"/>
                  </a:cubicBezTo>
                  <a:cubicBezTo>
                    <a:pt x="182034" y="336550"/>
                    <a:pt x="151607" y="336550"/>
                    <a:pt x="122502" y="327458"/>
                  </a:cubicBezTo>
                  <a:cubicBezTo>
                    <a:pt x="122502" y="327458"/>
                    <a:pt x="122502" y="327458"/>
                    <a:pt x="92075" y="278101"/>
                  </a:cubicBezTo>
                  <a:cubicBezTo>
                    <a:pt x="92075" y="278101"/>
                    <a:pt x="92075" y="278101"/>
                    <a:pt x="131763" y="236537"/>
                  </a:cubicBezTo>
                  <a:close/>
                  <a:moveTo>
                    <a:pt x="292630" y="128587"/>
                  </a:moveTo>
                  <a:lnTo>
                    <a:pt x="334963" y="176796"/>
                  </a:lnTo>
                  <a:cubicBezTo>
                    <a:pt x="333640" y="196341"/>
                    <a:pt x="329671" y="214582"/>
                    <a:pt x="321734" y="232823"/>
                  </a:cubicBezTo>
                  <a:cubicBezTo>
                    <a:pt x="319088" y="236732"/>
                    <a:pt x="317765" y="240641"/>
                    <a:pt x="316442" y="243247"/>
                  </a:cubicBezTo>
                  <a:cubicBezTo>
                    <a:pt x="316442" y="243247"/>
                    <a:pt x="316442" y="243247"/>
                    <a:pt x="255588" y="266700"/>
                  </a:cubicBezTo>
                  <a:cubicBezTo>
                    <a:pt x="255588" y="266700"/>
                    <a:pt x="255588" y="266700"/>
                    <a:pt x="215900" y="225006"/>
                  </a:cubicBezTo>
                  <a:cubicBezTo>
                    <a:pt x="215900" y="225006"/>
                    <a:pt x="215900" y="225006"/>
                    <a:pt x="238390" y="159858"/>
                  </a:cubicBezTo>
                  <a:cubicBezTo>
                    <a:pt x="238390" y="159858"/>
                    <a:pt x="238390" y="159858"/>
                    <a:pt x="292630" y="128587"/>
                  </a:cubicBezTo>
                  <a:close/>
                  <a:moveTo>
                    <a:pt x="42334" y="128587"/>
                  </a:moveTo>
                  <a:cubicBezTo>
                    <a:pt x="42334" y="128587"/>
                    <a:pt x="42334" y="128587"/>
                    <a:pt x="96573" y="159858"/>
                  </a:cubicBezTo>
                  <a:cubicBezTo>
                    <a:pt x="96573" y="159858"/>
                    <a:pt x="96573" y="159858"/>
                    <a:pt x="119063" y="225006"/>
                  </a:cubicBezTo>
                  <a:lnTo>
                    <a:pt x="78053" y="266700"/>
                  </a:lnTo>
                  <a:cubicBezTo>
                    <a:pt x="78053" y="266700"/>
                    <a:pt x="78053" y="266700"/>
                    <a:pt x="18521" y="243247"/>
                  </a:cubicBezTo>
                  <a:cubicBezTo>
                    <a:pt x="15875" y="239338"/>
                    <a:pt x="14552" y="234126"/>
                    <a:pt x="11906" y="228914"/>
                  </a:cubicBezTo>
                  <a:cubicBezTo>
                    <a:pt x="5292" y="213279"/>
                    <a:pt x="1323" y="195038"/>
                    <a:pt x="0" y="176796"/>
                  </a:cubicBezTo>
                  <a:cubicBezTo>
                    <a:pt x="0" y="176796"/>
                    <a:pt x="0" y="176796"/>
                    <a:pt x="42334" y="128587"/>
                  </a:cubicBezTo>
                  <a:close/>
                  <a:moveTo>
                    <a:pt x="168275" y="117475"/>
                  </a:moveTo>
                  <a:lnTo>
                    <a:pt x="220663" y="157163"/>
                  </a:lnTo>
                  <a:lnTo>
                    <a:pt x="200026" y="219075"/>
                  </a:lnTo>
                  <a:lnTo>
                    <a:pt x="134938" y="219075"/>
                  </a:lnTo>
                  <a:lnTo>
                    <a:pt x="114300" y="157163"/>
                  </a:lnTo>
                  <a:close/>
                  <a:moveTo>
                    <a:pt x="303212" y="69850"/>
                  </a:moveTo>
                  <a:cubicBezTo>
                    <a:pt x="311081" y="80433"/>
                    <a:pt x="317638" y="92340"/>
                    <a:pt x="322884" y="104246"/>
                  </a:cubicBezTo>
                  <a:cubicBezTo>
                    <a:pt x="328129" y="118798"/>
                    <a:pt x="332064" y="133350"/>
                    <a:pt x="333375" y="149225"/>
                  </a:cubicBezTo>
                  <a:cubicBezTo>
                    <a:pt x="333375" y="149225"/>
                    <a:pt x="333375" y="149225"/>
                    <a:pt x="303212" y="112183"/>
                  </a:cubicBezTo>
                  <a:cubicBezTo>
                    <a:pt x="303212" y="112183"/>
                    <a:pt x="303212" y="112183"/>
                    <a:pt x="303212" y="69850"/>
                  </a:cubicBezTo>
                  <a:close/>
                  <a:moveTo>
                    <a:pt x="31750" y="69850"/>
                  </a:moveTo>
                  <a:cubicBezTo>
                    <a:pt x="31750" y="69850"/>
                    <a:pt x="31750" y="69850"/>
                    <a:pt x="31750" y="112183"/>
                  </a:cubicBezTo>
                  <a:cubicBezTo>
                    <a:pt x="31750" y="112183"/>
                    <a:pt x="31750" y="112183"/>
                    <a:pt x="1587" y="149225"/>
                  </a:cubicBezTo>
                  <a:cubicBezTo>
                    <a:pt x="2899" y="133350"/>
                    <a:pt x="6833" y="117475"/>
                    <a:pt x="13390" y="101600"/>
                  </a:cubicBezTo>
                  <a:cubicBezTo>
                    <a:pt x="18636" y="91017"/>
                    <a:pt x="23882" y="79110"/>
                    <a:pt x="31750" y="69850"/>
                  </a:cubicBezTo>
                  <a:close/>
                  <a:moveTo>
                    <a:pt x="234280" y="12700"/>
                  </a:moveTo>
                  <a:cubicBezTo>
                    <a:pt x="252757" y="21998"/>
                    <a:pt x="271233" y="33953"/>
                    <a:pt x="285750" y="48565"/>
                  </a:cubicBezTo>
                  <a:cubicBezTo>
                    <a:pt x="285750" y="48565"/>
                    <a:pt x="285750" y="48565"/>
                    <a:pt x="285750" y="110995"/>
                  </a:cubicBezTo>
                  <a:cubicBezTo>
                    <a:pt x="285750" y="110995"/>
                    <a:pt x="285750" y="110995"/>
                    <a:pt x="230321" y="142875"/>
                  </a:cubicBezTo>
                  <a:cubicBezTo>
                    <a:pt x="230321" y="142875"/>
                    <a:pt x="230321" y="142875"/>
                    <a:pt x="176212" y="103026"/>
                  </a:cubicBezTo>
                  <a:cubicBezTo>
                    <a:pt x="176212" y="103026"/>
                    <a:pt x="176212" y="103026"/>
                    <a:pt x="176212" y="35281"/>
                  </a:cubicBezTo>
                  <a:close/>
                  <a:moveTo>
                    <a:pt x="100682" y="12700"/>
                  </a:moveTo>
                  <a:cubicBezTo>
                    <a:pt x="100682" y="12700"/>
                    <a:pt x="100682" y="12700"/>
                    <a:pt x="158750" y="35281"/>
                  </a:cubicBezTo>
                  <a:cubicBezTo>
                    <a:pt x="158750" y="35281"/>
                    <a:pt x="158750" y="35281"/>
                    <a:pt x="158750" y="103026"/>
                  </a:cubicBezTo>
                  <a:cubicBezTo>
                    <a:pt x="158750" y="103026"/>
                    <a:pt x="158750" y="103026"/>
                    <a:pt x="103321" y="142875"/>
                  </a:cubicBezTo>
                  <a:lnTo>
                    <a:pt x="49212" y="110995"/>
                  </a:lnTo>
                  <a:cubicBezTo>
                    <a:pt x="49212" y="110995"/>
                    <a:pt x="49212" y="110995"/>
                    <a:pt x="49212" y="48565"/>
                  </a:cubicBezTo>
                  <a:cubicBezTo>
                    <a:pt x="63729" y="33953"/>
                    <a:pt x="80886" y="21998"/>
                    <a:pt x="100682" y="12700"/>
                  </a:cubicBezTo>
                  <a:close/>
                  <a:moveTo>
                    <a:pt x="167482" y="0"/>
                  </a:moveTo>
                  <a:cubicBezTo>
                    <a:pt x="180540" y="0"/>
                    <a:pt x="194905" y="1290"/>
                    <a:pt x="207963" y="5159"/>
                  </a:cubicBezTo>
                  <a:cubicBezTo>
                    <a:pt x="207963" y="5159"/>
                    <a:pt x="207963" y="5159"/>
                    <a:pt x="167482" y="20638"/>
                  </a:cubicBezTo>
                  <a:cubicBezTo>
                    <a:pt x="167482" y="20638"/>
                    <a:pt x="167482" y="20638"/>
                    <a:pt x="127000" y="5159"/>
                  </a:cubicBezTo>
                  <a:cubicBezTo>
                    <a:pt x="140059" y="1290"/>
                    <a:pt x="153117" y="0"/>
                    <a:pt x="167482" y="0"/>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任意多边形 59">
              <a:extLst>
                <a:ext uri="{FF2B5EF4-FFF2-40B4-BE49-F238E27FC236}">
                  <a16:creationId xmlns:a16="http://schemas.microsoft.com/office/drawing/2014/main" id="{D365A2FB-AC8A-4F96-BCDB-CD46DC65D016}"/>
                </a:ext>
              </a:extLst>
            </p:cNvPr>
            <p:cNvSpPr/>
            <p:nvPr/>
          </p:nvSpPr>
          <p:spPr bwMode="auto">
            <a:xfrm>
              <a:off x="3046657" y="1709369"/>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5B9BD5"/>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sp>
          <p:nvSpPr>
            <p:cNvPr id="14" name="矩形 41">
              <a:extLst>
                <a:ext uri="{FF2B5EF4-FFF2-40B4-BE49-F238E27FC236}">
                  <a16:creationId xmlns:a16="http://schemas.microsoft.com/office/drawing/2014/main" id="{90E72AED-86F6-471B-BF29-E7E00A370409}"/>
                </a:ext>
              </a:extLst>
            </p:cNvPr>
            <p:cNvSpPr/>
            <p:nvPr/>
          </p:nvSpPr>
          <p:spPr bwMode="auto">
            <a:xfrm>
              <a:off x="4487503" y="1814362"/>
              <a:ext cx="588553" cy="272806"/>
            </a:xfrm>
            <a:prstGeom prst="rect">
              <a:avLst/>
            </a:prstGeom>
            <a:solidFill>
              <a:schemeClr val="accent1"/>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rô-bốt</a:t>
              </a:r>
              <a:endParaRPr kumimoji="0" lang="zh-CN" alt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千图PPT彼岸天：ID 8661124库_组合 4">
            <a:extLst>
              <a:ext uri="{FF2B5EF4-FFF2-40B4-BE49-F238E27FC236}">
                <a16:creationId xmlns:a16="http://schemas.microsoft.com/office/drawing/2014/main" id="{ACF27ECD-23E2-43A1-ACCC-1F6BD7FD6B5B}"/>
              </a:ext>
            </a:extLst>
          </p:cNvPr>
          <p:cNvGrpSpPr/>
          <p:nvPr>
            <p:custDataLst>
              <p:tags r:id="rId2"/>
            </p:custDataLst>
          </p:nvPr>
        </p:nvGrpSpPr>
        <p:grpSpPr>
          <a:xfrm>
            <a:off x="1930400" y="4245437"/>
            <a:ext cx="3235505" cy="1464285"/>
            <a:chOff x="3039684" y="2670792"/>
            <a:chExt cx="2587369" cy="1464285"/>
          </a:xfrm>
        </p:grpSpPr>
        <p:sp>
          <p:nvSpPr>
            <p:cNvPr id="16" name="任意多边形 51">
              <a:extLst>
                <a:ext uri="{FF2B5EF4-FFF2-40B4-BE49-F238E27FC236}">
                  <a16:creationId xmlns:a16="http://schemas.microsoft.com/office/drawing/2014/main" id="{982D81E0-75F6-4A59-BA09-6574F1FC52DC}"/>
                </a:ext>
              </a:extLst>
            </p:cNvPr>
            <p:cNvSpPr/>
            <p:nvPr/>
          </p:nvSpPr>
          <p:spPr bwMode="auto">
            <a:xfrm>
              <a:off x="3039684" y="2670792"/>
              <a:ext cx="2587369" cy="1464285"/>
            </a:xfrm>
            <a:custGeom>
              <a:avLst/>
              <a:gdLst>
                <a:gd name="T0" fmla="*/ 403 w 1421"/>
                <a:gd name="T1" fmla="*/ 0 h 806"/>
                <a:gd name="T2" fmla="*/ 0 w 1421"/>
                <a:gd name="T3" fmla="*/ 403 h 806"/>
                <a:gd name="T4" fmla="*/ 403 w 1421"/>
                <a:gd name="T5" fmla="*/ 806 h 806"/>
                <a:gd name="T6" fmla="*/ 650 w 1421"/>
                <a:gd name="T7" fmla="*/ 722 h 806"/>
                <a:gd name="T8" fmla="*/ 650 w 1421"/>
                <a:gd name="T9" fmla="*/ 722 h 806"/>
                <a:gd name="T10" fmla="*/ 1153 w 1421"/>
                <a:gd name="T11" fmla="*/ 631 h 806"/>
                <a:gd name="T12" fmla="*/ 1153 w 1421"/>
                <a:gd name="T13" fmla="*/ 631 h 806"/>
                <a:gd name="T14" fmla="*/ 1191 w 1421"/>
                <a:gd name="T15" fmla="*/ 634 h 806"/>
                <a:gd name="T16" fmla="*/ 1421 w 1421"/>
                <a:gd name="T17" fmla="*/ 403 h 806"/>
                <a:gd name="T18" fmla="*/ 1191 w 1421"/>
                <a:gd name="T19" fmla="*/ 173 h 806"/>
                <a:gd name="T20" fmla="*/ 1153 w 1421"/>
                <a:gd name="T21" fmla="*/ 176 h 806"/>
                <a:gd name="T22" fmla="*/ 1153 w 1421"/>
                <a:gd name="T23" fmla="*/ 176 h 806"/>
                <a:gd name="T24" fmla="*/ 650 w 1421"/>
                <a:gd name="T25" fmla="*/ 84 h 806"/>
                <a:gd name="T26" fmla="*/ 650 w 1421"/>
                <a:gd name="T27" fmla="*/ 84 h 806"/>
                <a:gd name="T28" fmla="*/ 403 w 1421"/>
                <a:gd name="T29" fmla="*/ 0 h 806"/>
                <a:gd name="T30" fmla="*/ 1191 w 1421"/>
                <a:gd name="T31" fmla="*/ 215 h 806"/>
                <a:gd name="T32" fmla="*/ 1379 w 1421"/>
                <a:gd name="T33" fmla="*/ 403 h 806"/>
                <a:gd name="T34" fmla="*/ 1191 w 1421"/>
                <a:gd name="T35" fmla="*/ 591 h 806"/>
                <a:gd name="T36" fmla="*/ 1003 w 1421"/>
                <a:gd name="T37" fmla="*/ 403 h 806"/>
                <a:gd name="T38" fmla="*/ 1191 w 1421"/>
                <a:gd name="T39" fmla="*/ 215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6">
                  <a:moveTo>
                    <a:pt x="403" y="0"/>
                  </a:moveTo>
                  <a:cubicBezTo>
                    <a:pt x="181" y="0"/>
                    <a:pt x="0" y="181"/>
                    <a:pt x="0" y="403"/>
                  </a:cubicBezTo>
                  <a:cubicBezTo>
                    <a:pt x="0" y="626"/>
                    <a:pt x="181" y="806"/>
                    <a:pt x="403" y="806"/>
                  </a:cubicBezTo>
                  <a:cubicBezTo>
                    <a:pt x="496" y="806"/>
                    <a:pt x="582" y="775"/>
                    <a:pt x="650" y="722"/>
                  </a:cubicBezTo>
                  <a:cubicBezTo>
                    <a:pt x="650" y="722"/>
                    <a:pt x="650" y="722"/>
                    <a:pt x="650" y="722"/>
                  </a:cubicBezTo>
                  <a:cubicBezTo>
                    <a:pt x="803" y="607"/>
                    <a:pt x="1013" y="615"/>
                    <a:pt x="1153" y="631"/>
                  </a:cubicBezTo>
                  <a:cubicBezTo>
                    <a:pt x="1153" y="631"/>
                    <a:pt x="1153" y="631"/>
                    <a:pt x="1153" y="631"/>
                  </a:cubicBezTo>
                  <a:cubicBezTo>
                    <a:pt x="1165" y="633"/>
                    <a:pt x="1178" y="634"/>
                    <a:pt x="1191" y="634"/>
                  </a:cubicBezTo>
                  <a:cubicBezTo>
                    <a:pt x="1318" y="634"/>
                    <a:pt x="1421" y="530"/>
                    <a:pt x="1421" y="403"/>
                  </a:cubicBezTo>
                  <a:cubicBezTo>
                    <a:pt x="1421" y="276"/>
                    <a:pt x="1318" y="173"/>
                    <a:pt x="1191" y="173"/>
                  </a:cubicBezTo>
                  <a:cubicBezTo>
                    <a:pt x="1178" y="173"/>
                    <a:pt x="1165" y="174"/>
                    <a:pt x="1153" y="176"/>
                  </a:cubicBezTo>
                  <a:cubicBezTo>
                    <a:pt x="1153" y="176"/>
                    <a:pt x="1153" y="176"/>
                    <a:pt x="1153" y="176"/>
                  </a:cubicBezTo>
                  <a:cubicBezTo>
                    <a:pt x="1013" y="191"/>
                    <a:pt x="803" y="200"/>
                    <a:pt x="650" y="84"/>
                  </a:cubicBezTo>
                  <a:cubicBezTo>
                    <a:pt x="650" y="84"/>
                    <a:pt x="650" y="84"/>
                    <a:pt x="650" y="84"/>
                  </a:cubicBezTo>
                  <a:cubicBezTo>
                    <a:pt x="582" y="32"/>
                    <a:pt x="496" y="0"/>
                    <a:pt x="403" y="0"/>
                  </a:cubicBezTo>
                  <a:close/>
                  <a:moveTo>
                    <a:pt x="1191" y="215"/>
                  </a:moveTo>
                  <a:cubicBezTo>
                    <a:pt x="1294" y="215"/>
                    <a:pt x="1379" y="299"/>
                    <a:pt x="1379" y="403"/>
                  </a:cubicBezTo>
                  <a:cubicBezTo>
                    <a:pt x="1379" y="507"/>
                    <a:pt x="1294" y="591"/>
                    <a:pt x="1191" y="591"/>
                  </a:cubicBezTo>
                  <a:cubicBezTo>
                    <a:pt x="1087" y="591"/>
                    <a:pt x="1003" y="507"/>
                    <a:pt x="1003" y="403"/>
                  </a:cubicBezTo>
                  <a:cubicBezTo>
                    <a:pt x="1003" y="299"/>
                    <a:pt x="1087" y="215"/>
                    <a:pt x="1191" y="215"/>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任意多边形 52">
              <a:extLst>
                <a:ext uri="{FF2B5EF4-FFF2-40B4-BE49-F238E27FC236}">
                  <a16:creationId xmlns:a16="http://schemas.microsoft.com/office/drawing/2014/main" id="{8EA02304-DC47-410B-BC05-DDB88E39E538}"/>
                </a:ext>
              </a:extLst>
            </p:cNvPr>
            <p:cNvSpPr/>
            <p:nvPr/>
          </p:nvSpPr>
          <p:spPr bwMode="auto">
            <a:xfrm>
              <a:off x="4508402" y="3240435"/>
              <a:ext cx="325646" cy="324995"/>
            </a:xfrm>
            <a:custGeom>
              <a:avLst/>
              <a:gdLst>
                <a:gd name="connsiteX0" fmla="*/ 274398 w 327028"/>
                <a:gd name="connsiteY0" fmla="*/ 150163 h 326376"/>
                <a:gd name="connsiteX1" fmla="*/ 150043 w 327028"/>
                <a:gd name="connsiteY1" fmla="*/ 315809 h 326376"/>
                <a:gd name="connsiteX2" fmla="*/ 240002 w 327028"/>
                <a:gd name="connsiteY2" fmla="*/ 296089 h 326376"/>
                <a:gd name="connsiteX3" fmla="*/ 316731 w 327028"/>
                <a:gd name="connsiteY3" fmla="*/ 168568 h 326376"/>
                <a:gd name="connsiteX4" fmla="*/ 274398 w 327028"/>
                <a:gd name="connsiteY4" fmla="*/ 150163 h 326376"/>
                <a:gd name="connsiteX5" fmla="*/ 264344 w 327028"/>
                <a:gd name="connsiteY5" fmla="*/ 147501 h 326376"/>
                <a:gd name="connsiteX6" fmla="*/ 167996 w 327028"/>
                <a:gd name="connsiteY6" fmla="*/ 168603 h 326376"/>
                <a:gd name="connsiteX7" fmla="*/ 55809 w 327028"/>
                <a:gd name="connsiteY7" fmla="*/ 251690 h 326376"/>
                <a:gd name="connsiteX8" fmla="*/ 37331 w 327028"/>
                <a:gd name="connsiteY8" fmla="*/ 250371 h 326376"/>
                <a:gd name="connsiteX9" fmla="*/ 128400 w 327028"/>
                <a:gd name="connsiteY9" fmla="*/ 313676 h 326376"/>
                <a:gd name="connsiteX10" fmla="*/ 129720 w 327028"/>
                <a:gd name="connsiteY10" fmla="*/ 312357 h 326376"/>
                <a:gd name="connsiteX11" fmla="*/ 264344 w 327028"/>
                <a:gd name="connsiteY11" fmla="*/ 148820 h 326376"/>
                <a:gd name="connsiteX12" fmla="*/ 264344 w 327028"/>
                <a:gd name="connsiteY12" fmla="*/ 147501 h 326376"/>
                <a:gd name="connsiteX13" fmla="*/ 32529 w 327028"/>
                <a:gd name="connsiteY13" fmla="*/ 85076 h 326376"/>
                <a:gd name="connsiteX14" fmla="*/ 29909 w 327028"/>
                <a:gd name="connsiteY14" fmla="*/ 240157 h 326376"/>
                <a:gd name="connsiteX15" fmla="*/ 107181 w 327028"/>
                <a:gd name="connsiteY15" fmla="*/ 229643 h 326376"/>
                <a:gd name="connsiteX16" fmla="*/ 32529 w 327028"/>
                <a:gd name="connsiteY16" fmla="*/ 85076 h 326376"/>
                <a:gd name="connsiteX17" fmla="*/ 206598 w 327028"/>
                <a:gd name="connsiteY17" fmla="*/ 59121 h 326376"/>
                <a:gd name="connsiteX18" fmla="*/ 118293 w 327028"/>
                <a:gd name="connsiteY18" fmla="*/ 76277 h 326376"/>
                <a:gd name="connsiteX19" fmla="*/ 163272 w 327028"/>
                <a:gd name="connsiteY19" fmla="*/ 156781 h 326376"/>
                <a:gd name="connsiteX20" fmla="*/ 164595 w 327028"/>
                <a:gd name="connsiteY20" fmla="*/ 158101 h 326376"/>
                <a:gd name="connsiteX21" fmla="*/ 316731 w 327028"/>
                <a:gd name="connsiteY21" fmla="*/ 156781 h 326376"/>
                <a:gd name="connsiteX22" fmla="*/ 296887 w 327028"/>
                <a:gd name="connsiteY22" fmla="*/ 89475 h 326376"/>
                <a:gd name="connsiteX23" fmla="*/ 206598 w 327028"/>
                <a:gd name="connsiteY23" fmla="*/ 59121 h 326376"/>
                <a:gd name="connsiteX24" fmla="*/ 107075 w 327028"/>
                <a:gd name="connsiteY24" fmla="*/ 21576 h 326376"/>
                <a:gd name="connsiteX25" fmla="*/ 86191 w 327028"/>
                <a:gd name="connsiteY25" fmla="*/ 30800 h 326376"/>
                <a:gd name="connsiteX26" fmla="*/ 43116 w 327028"/>
                <a:gd name="connsiteY26" fmla="*/ 70332 h 326376"/>
                <a:gd name="connsiteX27" fmla="*/ 43116 w 327028"/>
                <a:gd name="connsiteY27" fmla="*/ 71650 h 326376"/>
                <a:gd name="connsiteX28" fmla="*/ 114907 w 327028"/>
                <a:gd name="connsiteY28" fmla="*/ 221871 h 326376"/>
                <a:gd name="connsiteX29" fmla="*/ 116212 w 327028"/>
                <a:gd name="connsiteY29" fmla="*/ 223189 h 326376"/>
                <a:gd name="connsiteX30" fmla="*/ 157981 w 327028"/>
                <a:gd name="connsiteY30" fmla="*/ 165209 h 326376"/>
                <a:gd name="connsiteX31" fmla="*/ 155371 w 327028"/>
                <a:gd name="connsiteY31" fmla="*/ 165209 h 326376"/>
                <a:gd name="connsiteX32" fmla="*/ 107075 w 327028"/>
                <a:gd name="connsiteY32" fmla="*/ 21576 h 326376"/>
                <a:gd name="connsiteX33" fmla="*/ 165275 w 327028"/>
                <a:gd name="connsiteY33" fmla="*/ 11128 h 326376"/>
                <a:gd name="connsiteX34" fmla="*/ 119074 w 327028"/>
                <a:gd name="connsiteY34" fmla="*/ 17607 h 326376"/>
                <a:gd name="connsiteX35" fmla="*/ 116437 w 327028"/>
                <a:gd name="connsiteY35" fmla="*/ 65856 h 326376"/>
                <a:gd name="connsiteX36" fmla="*/ 286568 w 327028"/>
                <a:gd name="connsiteY36" fmla="*/ 72376 h 326376"/>
                <a:gd name="connsiteX37" fmla="*/ 165275 w 327028"/>
                <a:gd name="connsiteY37" fmla="*/ 11128 h 326376"/>
                <a:gd name="connsiteX38" fmla="*/ 168440 w 327028"/>
                <a:gd name="connsiteY38" fmla="*/ 94 h 326376"/>
                <a:gd name="connsiteX39" fmla="*/ 305249 w 327028"/>
                <a:gd name="connsiteY39" fmla="*/ 81263 h 326376"/>
                <a:gd name="connsiteX40" fmla="*/ 244610 w 327028"/>
                <a:gd name="connsiteY40" fmla="*/ 305291 h 326376"/>
                <a:gd name="connsiteX41" fmla="*/ 164197 w 327028"/>
                <a:gd name="connsiteY41" fmla="*/ 326376 h 326376"/>
                <a:gd name="connsiteX42" fmla="*/ 21826 w 327028"/>
                <a:gd name="connsiteY42" fmla="*/ 244672 h 326376"/>
                <a:gd name="connsiteX43" fmla="*/ 81147 w 327028"/>
                <a:gd name="connsiteY43" fmla="*/ 21962 h 326376"/>
                <a:gd name="connsiteX44" fmla="*/ 112785 w 327028"/>
                <a:gd name="connsiteY44" fmla="*/ 7466 h 326376"/>
                <a:gd name="connsiteX45" fmla="*/ 114103 w 327028"/>
                <a:gd name="connsiteY45" fmla="*/ 7466 h 326376"/>
                <a:gd name="connsiteX46" fmla="*/ 168440 w 327028"/>
                <a:gd name="connsiteY46" fmla="*/ 94 h 32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7028" h="326376">
                  <a:moveTo>
                    <a:pt x="274398" y="150163"/>
                  </a:moveTo>
                  <a:cubicBezTo>
                    <a:pt x="269106" y="222469"/>
                    <a:pt x="217512" y="290830"/>
                    <a:pt x="150043" y="315809"/>
                  </a:cubicBezTo>
                  <a:cubicBezTo>
                    <a:pt x="180470" y="318438"/>
                    <a:pt x="210897" y="311865"/>
                    <a:pt x="240002" y="296089"/>
                  </a:cubicBezTo>
                  <a:cubicBezTo>
                    <a:pt x="287627" y="268481"/>
                    <a:pt x="314085" y="219839"/>
                    <a:pt x="316731" y="168568"/>
                  </a:cubicBezTo>
                  <a:cubicBezTo>
                    <a:pt x="302179" y="159366"/>
                    <a:pt x="288950" y="154107"/>
                    <a:pt x="274398" y="150163"/>
                  </a:cubicBezTo>
                  <a:close/>
                  <a:moveTo>
                    <a:pt x="264344" y="147501"/>
                  </a:moveTo>
                  <a:cubicBezTo>
                    <a:pt x="233988" y="142226"/>
                    <a:pt x="202312" y="148820"/>
                    <a:pt x="167996" y="168603"/>
                  </a:cubicBezTo>
                  <a:cubicBezTo>
                    <a:pt x="144238" y="223994"/>
                    <a:pt x="107283" y="251690"/>
                    <a:pt x="55809" y="251690"/>
                  </a:cubicBezTo>
                  <a:cubicBezTo>
                    <a:pt x="49209" y="251690"/>
                    <a:pt x="42610" y="251690"/>
                    <a:pt x="37331" y="250371"/>
                  </a:cubicBezTo>
                  <a:cubicBezTo>
                    <a:pt x="59768" y="283343"/>
                    <a:pt x="92764" y="304444"/>
                    <a:pt x="128400" y="313676"/>
                  </a:cubicBezTo>
                  <a:cubicBezTo>
                    <a:pt x="129720" y="312357"/>
                    <a:pt x="129720" y="312357"/>
                    <a:pt x="129720" y="312357"/>
                  </a:cubicBezTo>
                  <a:cubicBezTo>
                    <a:pt x="202312" y="295212"/>
                    <a:pt x="259065" y="223994"/>
                    <a:pt x="264344" y="148820"/>
                  </a:cubicBezTo>
                  <a:cubicBezTo>
                    <a:pt x="264344" y="148820"/>
                    <a:pt x="264344" y="147501"/>
                    <a:pt x="264344" y="147501"/>
                  </a:cubicBezTo>
                  <a:close/>
                  <a:moveTo>
                    <a:pt x="32529" y="85076"/>
                  </a:moveTo>
                  <a:cubicBezTo>
                    <a:pt x="5025" y="131075"/>
                    <a:pt x="2406" y="190216"/>
                    <a:pt x="29909" y="240157"/>
                  </a:cubicBezTo>
                  <a:cubicBezTo>
                    <a:pt x="60032" y="245414"/>
                    <a:pt x="86226" y="241471"/>
                    <a:pt x="107181" y="229643"/>
                  </a:cubicBezTo>
                  <a:cubicBezTo>
                    <a:pt x="58722" y="195473"/>
                    <a:pt x="33838" y="146846"/>
                    <a:pt x="32529" y="85076"/>
                  </a:cubicBezTo>
                  <a:close/>
                  <a:moveTo>
                    <a:pt x="206598" y="59121"/>
                  </a:moveTo>
                  <a:cubicBezTo>
                    <a:pt x="176832" y="56811"/>
                    <a:pt x="147397" y="62420"/>
                    <a:pt x="118293" y="76277"/>
                  </a:cubicBezTo>
                  <a:cubicBezTo>
                    <a:pt x="126230" y="110591"/>
                    <a:pt x="144751" y="136985"/>
                    <a:pt x="163272" y="156781"/>
                  </a:cubicBezTo>
                  <a:cubicBezTo>
                    <a:pt x="163272" y="158101"/>
                    <a:pt x="164595" y="158101"/>
                    <a:pt x="164595" y="158101"/>
                  </a:cubicBezTo>
                  <a:cubicBezTo>
                    <a:pt x="217512" y="129067"/>
                    <a:pt x="269106" y="129067"/>
                    <a:pt x="316731" y="156781"/>
                  </a:cubicBezTo>
                  <a:cubicBezTo>
                    <a:pt x="315408" y="134346"/>
                    <a:pt x="308794" y="110591"/>
                    <a:pt x="296887" y="89475"/>
                  </a:cubicBezTo>
                  <a:cubicBezTo>
                    <a:pt x="266460" y="71658"/>
                    <a:pt x="236364" y="61430"/>
                    <a:pt x="206598" y="59121"/>
                  </a:cubicBezTo>
                  <a:close/>
                  <a:moveTo>
                    <a:pt x="107075" y="21576"/>
                  </a:moveTo>
                  <a:cubicBezTo>
                    <a:pt x="100549" y="24211"/>
                    <a:pt x="92717" y="26847"/>
                    <a:pt x="86191" y="30800"/>
                  </a:cubicBezTo>
                  <a:cubicBezTo>
                    <a:pt x="69222" y="41342"/>
                    <a:pt x="54864" y="54519"/>
                    <a:pt x="43116" y="70332"/>
                  </a:cubicBezTo>
                  <a:cubicBezTo>
                    <a:pt x="43116" y="70332"/>
                    <a:pt x="43116" y="70332"/>
                    <a:pt x="43116" y="71650"/>
                  </a:cubicBezTo>
                  <a:cubicBezTo>
                    <a:pt x="40506" y="137536"/>
                    <a:pt x="65306" y="188928"/>
                    <a:pt x="114907" y="221871"/>
                  </a:cubicBezTo>
                  <a:cubicBezTo>
                    <a:pt x="114907" y="223189"/>
                    <a:pt x="116212" y="223189"/>
                    <a:pt x="116212" y="223189"/>
                  </a:cubicBezTo>
                  <a:cubicBezTo>
                    <a:pt x="133181" y="210012"/>
                    <a:pt x="146233" y="191563"/>
                    <a:pt x="157981" y="165209"/>
                  </a:cubicBezTo>
                  <a:cubicBezTo>
                    <a:pt x="156676" y="165209"/>
                    <a:pt x="156676" y="165209"/>
                    <a:pt x="155371" y="165209"/>
                  </a:cubicBezTo>
                  <a:cubicBezTo>
                    <a:pt x="114907" y="120406"/>
                    <a:pt x="99243" y="71650"/>
                    <a:pt x="107075" y="21576"/>
                  </a:cubicBezTo>
                  <a:close/>
                  <a:moveTo>
                    <a:pt x="165275" y="11128"/>
                  </a:moveTo>
                  <a:cubicBezTo>
                    <a:pt x="149820" y="10924"/>
                    <a:pt x="134241" y="13043"/>
                    <a:pt x="119074" y="17607"/>
                  </a:cubicBezTo>
                  <a:cubicBezTo>
                    <a:pt x="115118" y="34559"/>
                    <a:pt x="115118" y="51512"/>
                    <a:pt x="116437" y="65856"/>
                  </a:cubicBezTo>
                  <a:cubicBezTo>
                    <a:pt x="171829" y="41080"/>
                    <a:pt x="228539" y="43688"/>
                    <a:pt x="286568" y="72376"/>
                  </a:cubicBezTo>
                  <a:cubicBezTo>
                    <a:pt x="256894" y="33255"/>
                    <a:pt x="211641" y="11739"/>
                    <a:pt x="165275" y="11128"/>
                  </a:cubicBezTo>
                  <a:close/>
                  <a:moveTo>
                    <a:pt x="168440" y="94"/>
                  </a:moveTo>
                  <a:cubicBezTo>
                    <a:pt x="222941" y="1947"/>
                    <a:pt x="275588" y="30857"/>
                    <a:pt x="305249" y="81263"/>
                  </a:cubicBezTo>
                  <a:cubicBezTo>
                    <a:pt x="350069" y="159014"/>
                    <a:pt x="323704" y="260485"/>
                    <a:pt x="244610" y="305291"/>
                  </a:cubicBezTo>
                  <a:cubicBezTo>
                    <a:pt x="219563" y="319787"/>
                    <a:pt x="191880" y="326376"/>
                    <a:pt x="164197" y="326376"/>
                  </a:cubicBezTo>
                  <a:cubicBezTo>
                    <a:pt x="107512" y="326376"/>
                    <a:pt x="52146" y="297384"/>
                    <a:pt x="21826" y="244672"/>
                  </a:cubicBezTo>
                  <a:cubicBezTo>
                    <a:pt x="-22994" y="166921"/>
                    <a:pt x="3371" y="66767"/>
                    <a:pt x="81147" y="21962"/>
                  </a:cubicBezTo>
                  <a:cubicBezTo>
                    <a:pt x="91693" y="15373"/>
                    <a:pt x="102239" y="11419"/>
                    <a:pt x="112785" y="7466"/>
                  </a:cubicBezTo>
                  <a:cubicBezTo>
                    <a:pt x="112785" y="7466"/>
                    <a:pt x="114103" y="7466"/>
                    <a:pt x="114103" y="7466"/>
                  </a:cubicBezTo>
                  <a:cubicBezTo>
                    <a:pt x="131899" y="1865"/>
                    <a:pt x="150273" y="-523"/>
                    <a:pt x="168440" y="94"/>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任意多边形 53">
              <a:extLst>
                <a:ext uri="{FF2B5EF4-FFF2-40B4-BE49-F238E27FC236}">
                  <a16:creationId xmlns:a16="http://schemas.microsoft.com/office/drawing/2014/main" id="{C665278F-1579-4653-BD32-4F379D33477E}"/>
                </a:ext>
              </a:extLst>
            </p:cNvPr>
            <p:cNvSpPr/>
            <p:nvPr/>
          </p:nvSpPr>
          <p:spPr bwMode="auto">
            <a:xfrm>
              <a:off x="4931470" y="3148334"/>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A5A5A5">
                      <a:lumMod val="10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sp>
          <p:nvSpPr>
            <p:cNvPr id="19" name="矩形 35">
              <a:extLst>
                <a:ext uri="{FF2B5EF4-FFF2-40B4-BE49-F238E27FC236}">
                  <a16:creationId xmlns:a16="http://schemas.microsoft.com/office/drawing/2014/main" id="{F0D7173A-3396-47AA-B515-B4DDB873231F}"/>
                </a:ext>
              </a:extLst>
            </p:cNvPr>
            <p:cNvSpPr/>
            <p:nvPr/>
          </p:nvSpPr>
          <p:spPr bwMode="auto">
            <a:xfrm>
              <a:off x="3534608" y="3240435"/>
              <a:ext cx="588553" cy="272806"/>
            </a:xfrm>
            <a:prstGeom prst="rect">
              <a:avLst/>
            </a:prstGeom>
            <a:solidFill>
              <a:schemeClr val="accent3">
                <a:lumMod val="100000"/>
              </a:schemeClr>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di </a:t>
              </a: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chuyển</a:t>
              </a:r>
              <a:endParaRPr kumimoji="0" lang="zh-CN" alt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千图PPT彼岸天：ID 8661124库_组合 5">
            <a:extLst>
              <a:ext uri="{FF2B5EF4-FFF2-40B4-BE49-F238E27FC236}">
                <a16:creationId xmlns:a16="http://schemas.microsoft.com/office/drawing/2014/main" id="{E4DEDA28-D997-4FBD-80DF-F743E8445485}"/>
              </a:ext>
            </a:extLst>
          </p:cNvPr>
          <p:cNvGrpSpPr/>
          <p:nvPr>
            <p:custDataLst>
              <p:tags r:id="rId3"/>
            </p:custDataLst>
          </p:nvPr>
        </p:nvGrpSpPr>
        <p:grpSpPr>
          <a:xfrm>
            <a:off x="7024683" y="2052794"/>
            <a:ext cx="3540186" cy="1462426"/>
            <a:chOff x="6717485" y="1232756"/>
            <a:chExt cx="2587369" cy="1462426"/>
          </a:xfrm>
        </p:grpSpPr>
        <p:sp>
          <p:nvSpPr>
            <p:cNvPr id="21" name="任意多边形 39">
              <a:extLst>
                <a:ext uri="{FF2B5EF4-FFF2-40B4-BE49-F238E27FC236}">
                  <a16:creationId xmlns:a16="http://schemas.microsoft.com/office/drawing/2014/main" id="{E34E527B-2A43-4D61-820B-FAA478134C11}"/>
                </a:ext>
              </a:extLst>
            </p:cNvPr>
            <p:cNvSpPr/>
            <p:nvPr/>
          </p:nvSpPr>
          <p:spPr bwMode="auto">
            <a:xfrm flipH="1">
              <a:off x="6717485" y="1232756"/>
              <a:ext cx="2587369" cy="1462426"/>
            </a:xfrm>
            <a:custGeom>
              <a:avLst/>
              <a:gdLst>
                <a:gd name="T0" fmla="*/ 1018 w 1421"/>
                <a:gd name="T1" fmla="*/ 0 h 805"/>
                <a:gd name="T2" fmla="*/ 1421 w 1421"/>
                <a:gd name="T3" fmla="*/ 403 h 805"/>
                <a:gd name="T4" fmla="*/ 1018 w 1421"/>
                <a:gd name="T5" fmla="*/ 805 h 805"/>
                <a:gd name="T6" fmla="*/ 772 w 1421"/>
                <a:gd name="T7" fmla="*/ 721 h 805"/>
                <a:gd name="T8" fmla="*/ 771 w 1421"/>
                <a:gd name="T9" fmla="*/ 721 h 805"/>
                <a:gd name="T10" fmla="*/ 269 w 1421"/>
                <a:gd name="T11" fmla="*/ 630 h 805"/>
                <a:gd name="T12" fmla="*/ 269 w 1421"/>
                <a:gd name="T13" fmla="*/ 630 h 805"/>
                <a:gd name="T14" fmla="*/ 231 w 1421"/>
                <a:gd name="T15" fmla="*/ 633 h 805"/>
                <a:gd name="T16" fmla="*/ 0 w 1421"/>
                <a:gd name="T17" fmla="*/ 403 h 805"/>
                <a:gd name="T18" fmla="*/ 231 w 1421"/>
                <a:gd name="T19" fmla="*/ 172 h 805"/>
                <a:gd name="T20" fmla="*/ 269 w 1421"/>
                <a:gd name="T21" fmla="*/ 175 h 805"/>
                <a:gd name="T22" fmla="*/ 269 w 1421"/>
                <a:gd name="T23" fmla="*/ 175 h 805"/>
                <a:gd name="T24" fmla="*/ 771 w 1421"/>
                <a:gd name="T25" fmla="*/ 84 h 805"/>
                <a:gd name="T26" fmla="*/ 771 w 1421"/>
                <a:gd name="T27" fmla="*/ 84 h 805"/>
                <a:gd name="T28" fmla="*/ 1018 w 1421"/>
                <a:gd name="T29" fmla="*/ 0 h 805"/>
                <a:gd name="T30" fmla="*/ 231 w 1421"/>
                <a:gd name="T31" fmla="*/ 215 h 805"/>
                <a:gd name="T32" fmla="*/ 43 w 1421"/>
                <a:gd name="T33" fmla="*/ 403 h 805"/>
                <a:gd name="T34" fmla="*/ 231 w 1421"/>
                <a:gd name="T35" fmla="*/ 591 h 805"/>
                <a:gd name="T36" fmla="*/ 419 w 1421"/>
                <a:gd name="T37" fmla="*/ 403 h 805"/>
                <a:gd name="T38" fmla="*/ 231 w 1421"/>
                <a:gd name="T39" fmla="*/ 2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5">
                  <a:moveTo>
                    <a:pt x="1018" y="0"/>
                  </a:moveTo>
                  <a:cubicBezTo>
                    <a:pt x="1241" y="0"/>
                    <a:pt x="1421" y="180"/>
                    <a:pt x="1421" y="403"/>
                  </a:cubicBezTo>
                  <a:cubicBezTo>
                    <a:pt x="1421" y="625"/>
                    <a:pt x="1241" y="805"/>
                    <a:pt x="1018" y="805"/>
                  </a:cubicBezTo>
                  <a:cubicBezTo>
                    <a:pt x="925" y="805"/>
                    <a:pt x="840" y="774"/>
                    <a:pt x="772" y="721"/>
                  </a:cubicBezTo>
                  <a:cubicBezTo>
                    <a:pt x="771" y="721"/>
                    <a:pt x="771" y="721"/>
                    <a:pt x="771" y="721"/>
                  </a:cubicBezTo>
                  <a:cubicBezTo>
                    <a:pt x="618" y="606"/>
                    <a:pt x="408" y="615"/>
                    <a:pt x="269" y="630"/>
                  </a:cubicBezTo>
                  <a:cubicBezTo>
                    <a:pt x="269" y="630"/>
                    <a:pt x="269" y="630"/>
                    <a:pt x="269" y="630"/>
                  </a:cubicBezTo>
                  <a:cubicBezTo>
                    <a:pt x="256" y="632"/>
                    <a:pt x="244" y="633"/>
                    <a:pt x="231" y="633"/>
                  </a:cubicBezTo>
                  <a:cubicBezTo>
                    <a:pt x="103" y="633"/>
                    <a:pt x="0" y="530"/>
                    <a:pt x="0" y="403"/>
                  </a:cubicBezTo>
                  <a:cubicBezTo>
                    <a:pt x="0" y="275"/>
                    <a:pt x="103" y="172"/>
                    <a:pt x="231" y="172"/>
                  </a:cubicBezTo>
                  <a:cubicBezTo>
                    <a:pt x="244" y="172"/>
                    <a:pt x="256" y="173"/>
                    <a:pt x="269" y="175"/>
                  </a:cubicBezTo>
                  <a:cubicBezTo>
                    <a:pt x="269" y="175"/>
                    <a:pt x="269" y="175"/>
                    <a:pt x="269" y="175"/>
                  </a:cubicBezTo>
                  <a:cubicBezTo>
                    <a:pt x="408" y="190"/>
                    <a:pt x="618" y="199"/>
                    <a:pt x="771" y="84"/>
                  </a:cubicBezTo>
                  <a:cubicBezTo>
                    <a:pt x="771" y="84"/>
                    <a:pt x="771" y="84"/>
                    <a:pt x="771" y="84"/>
                  </a:cubicBezTo>
                  <a:cubicBezTo>
                    <a:pt x="840" y="31"/>
                    <a:pt x="925" y="0"/>
                    <a:pt x="1018" y="0"/>
                  </a:cubicBezTo>
                  <a:close/>
                  <a:moveTo>
                    <a:pt x="231" y="215"/>
                  </a:moveTo>
                  <a:cubicBezTo>
                    <a:pt x="127" y="215"/>
                    <a:pt x="43" y="299"/>
                    <a:pt x="43" y="403"/>
                  </a:cubicBezTo>
                  <a:cubicBezTo>
                    <a:pt x="43" y="506"/>
                    <a:pt x="127" y="591"/>
                    <a:pt x="231" y="591"/>
                  </a:cubicBezTo>
                  <a:cubicBezTo>
                    <a:pt x="335" y="591"/>
                    <a:pt x="419" y="506"/>
                    <a:pt x="419" y="403"/>
                  </a:cubicBezTo>
                  <a:cubicBezTo>
                    <a:pt x="419" y="299"/>
                    <a:pt x="335" y="215"/>
                    <a:pt x="231" y="215"/>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任意多边形 40">
              <a:extLst>
                <a:ext uri="{FF2B5EF4-FFF2-40B4-BE49-F238E27FC236}">
                  <a16:creationId xmlns:a16="http://schemas.microsoft.com/office/drawing/2014/main" id="{948ED8D4-3811-4434-9D22-4B675241E01A}"/>
                </a:ext>
              </a:extLst>
            </p:cNvPr>
            <p:cNvSpPr/>
            <p:nvPr/>
          </p:nvSpPr>
          <p:spPr bwMode="auto">
            <a:xfrm>
              <a:off x="8219076" y="1591596"/>
              <a:ext cx="325646" cy="325646"/>
            </a:xfrm>
            <a:custGeom>
              <a:avLst/>
              <a:gdLst>
                <a:gd name="connsiteX0" fmla="*/ 0 w 338138"/>
                <a:gd name="connsiteY0" fmla="*/ 169863 h 338138"/>
                <a:gd name="connsiteX1" fmla="*/ 3975 w 338138"/>
                <a:gd name="connsiteY1" fmla="*/ 169863 h 338138"/>
                <a:gd name="connsiteX2" fmla="*/ 111300 w 338138"/>
                <a:gd name="connsiteY2" fmla="*/ 226838 h 338138"/>
                <a:gd name="connsiteX3" fmla="*/ 168275 w 338138"/>
                <a:gd name="connsiteY3" fmla="*/ 334163 h 338138"/>
                <a:gd name="connsiteX4" fmla="*/ 168275 w 338138"/>
                <a:gd name="connsiteY4" fmla="*/ 338138 h 338138"/>
                <a:gd name="connsiteX5" fmla="*/ 164300 w 338138"/>
                <a:gd name="connsiteY5" fmla="*/ 338138 h 338138"/>
                <a:gd name="connsiteX6" fmla="*/ 49025 w 338138"/>
                <a:gd name="connsiteY6" fmla="*/ 289113 h 338138"/>
                <a:gd name="connsiteX7" fmla="*/ 0 w 338138"/>
                <a:gd name="connsiteY7" fmla="*/ 173838 h 338138"/>
                <a:gd name="connsiteX8" fmla="*/ 0 w 338138"/>
                <a:gd name="connsiteY8" fmla="*/ 169863 h 338138"/>
                <a:gd name="connsiteX9" fmla="*/ 169863 w 338138"/>
                <a:gd name="connsiteY9" fmla="*/ 0 h 338138"/>
                <a:gd name="connsiteX10" fmla="*/ 173838 w 338138"/>
                <a:gd name="connsiteY10" fmla="*/ 0 h 338138"/>
                <a:gd name="connsiteX11" fmla="*/ 289113 w 338138"/>
                <a:gd name="connsiteY11" fmla="*/ 49025 h 338138"/>
                <a:gd name="connsiteX12" fmla="*/ 338138 w 338138"/>
                <a:gd name="connsiteY12" fmla="*/ 164300 h 338138"/>
                <a:gd name="connsiteX13" fmla="*/ 338138 w 338138"/>
                <a:gd name="connsiteY13" fmla="*/ 168275 h 338138"/>
                <a:gd name="connsiteX14" fmla="*/ 334163 w 338138"/>
                <a:gd name="connsiteY14" fmla="*/ 168275 h 338138"/>
                <a:gd name="connsiteX15" fmla="*/ 226838 w 338138"/>
                <a:gd name="connsiteY15" fmla="*/ 111300 h 338138"/>
                <a:gd name="connsiteX16" fmla="*/ 169863 w 338138"/>
                <a:gd name="connsiteY16" fmla="*/ 3975 h 338138"/>
                <a:gd name="connsiteX17" fmla="*/ 169863 w 338138"/>
                <a:gd name="connsiteY17" fmla="*/ 0 h 338138"/>
                <a:gd name="connsiteX18" fmla="*/ 157181 w 338138"/>
                <a:gd name="connsiteY18" fmla="*/ 0 h 338138"/>
                <a:gd name="connsiteX19" fmla="*/ 157181 w 338138"/>
                <a:gd name="connsiteY19" fmla="*/ 3963 h 338138"/>
                <a:gd name="connsiteX20" fmla="*/ 216620 w 338138"/>
                <a:gd name="connsiteY20" fmla="*/ 121518 h 338138"/>
                <a:gd name="connsiteX21" fmla="*/ 334175 w 338138"/>
                <a:gd name="connsiteY21" fmla="*/ 180957 h 338138"/>
                <a:gd name="connsiteX22" fmla="*/ 338138 w 338138"/>
                <a:gd name="connsiteY22" fmla="*/ 180957 h 338138"/>
                <a:gd name="connsiteX23" fmla="*/ 336817 w 338138"/>
                <a:gd name="connsiteY23" fmla="*/ 184919 h 338138"/>
                <a:gd name="connsiteX24" fmla="*/ 289267 w 338138"/>
                <a:gd name="connsiteY24" fmla="*/ 289267 h 338138"/>
                <a:gd name="connsiteX25" fmla="*/ 184919 w 338138"/>
                <a:gd name="connsiteY25" fmla="*/ 336817 h 338138"/>
                <a:gd name="connsiteX26" fmla="*/ 180957 w 338138"/>
                <a:gd name="connsiteY26" fmla="*/ 338138 h 338138"/>
                <a:gd name="connsiteX27" fmla="*/ 180957 w 338138"/>
                <a:gd name="connsiteY27" fmla="*/ 334176 h 338138"/>
                <a:gd name="connsiteX28" fmla="*/ 121518 w 338138"/>
                <a:gd name="connsiteY28" fmla="*/ 216620 h 338138"/>
                <a:gd name="connsiteX29" fmla="*/ 3963 w 338138"/>
                <a:gd name="connsiteY29" fmla="*/ 157181 h 338138"/>
                <a:gd name="connsiteX30" fmla="*/ 0 w 338138"/>
                <a:gd name="connsiteY30" fmla="*/ 157181 h 338138"/>
                <a:gd name="connsiteX31" fmla="*/ 1321 w 338138"/>
                <a:gd name="connsiteY31" fmla="*/ 153219 h 338138"/>
                <a:gd name="connsiteX32" fmla="*/ 48872 w 338138"/>
                <a:gd name="connsiteY32" fmla="*/ 50192 h 338138"/>
                <a:gd name="connsiteX33" fmla="*/ 153219 w 338138"/>
                <a:gd name="connsiteY33" fmla="*/ 1321 h 338138"/>
                <a:gd name="connsiteX34" fmla="*/ 157181 w 338138"/>
                <a:gd name="connsiteY3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138" h="338138">
                  <a:moveTo>
                    <a:pt x="0" y="169863"/>
                  </a:moveTo>
                  <a:cubicBezTo>
                    <a:pt x="0" y="169863"/>
                    <a:pt x="0" y="169863"/>
                    <a:pt x="3975" y="169863"/>
                  </a:cubicBezTo>
                  <a:cubicBezTo>
                    <a:pt x="42400" y="175163"/>
                    <a:pt x="80825" y="195038"/>
                    <a:pt x="111300" y="226838"/>
                  </a:cubicBezTo>
                  <a:cubicBezTo>
                    <a:pt x="143100" y="257313"/>
                    <a:pt x="162975" y="297063"/>
                    <a:pt x="168275" y="334163"/>
                  </a:cubicBezTo>
                  <a:cubicBezTo>
                    <a:pt x="168275" y="334163"/>
                    <a:pt x="168275" y="334163"/>
                    <a:pt x="168275" y="338138"/>
                  </a:cubicBezTo>
                  <a:cubicBezTo>
                    <a:pt x="168275" y="338138"/>
                    <a:pt x="168275" y="338138"/>
                    <a:pt x="164300" y="338138"/>
                  </a:cubicBezTo>
                  <a:cubicBezTo>
                    <a:pt x="120575" y="336813"/>
                    <a:pt x="80825" y="319588"/>
                    <a:pt x="49025" y="289113"/>
                  </a:cubicBezTo>
                  <a:cubicBezTo>
                    <a:pt x="18550" y="257313"/>
                    <a:pt x="1325" y="217563"/>
                    <a:pt x="0" y="173838"/>
                  </a:cubicBezTo>
                  <a:cubicBezTo>
                    <a:pt x="0" y="173838"/>
                    <a:pt x="0" y="173838"/>
                    <a:pt x="0" y="169863"/>
                  </a:cubicBezTo>
                  <a:close/>
                  <a:moveTo>
                    <a:pt x="169863" y="0"/>
                  </a:moveTo>
                  <a:cubicBezTo>
                    <a:pt x="169863" y="0"/>
                    <a:pt x="169863" y="0"/>
                    <a:pt x="173838" y="0"/>
                  </a:cubicBezTo>
                  <a:cubicBezTo>
                    <a:pt x="217563" y="1325"/>
                    <a:pt x="257313" y="18550"/>
                    <a:pt x="289113" y="49025"/>
                  </a:cubicBezTo>
                  <a:cubicBezTo>
                    <a:pt x="319588" y="80825"/>
                    <a:pt x="336813" y="120575"/>
                    <a:pt x="338138" y="164300"/>
                  </a:cubicBezTo>
                  <a:cubicBezTo>
                    <a:pt x="338138" y="164300"/>
                    <a:pt x="338138" y="164300"/>
                    <a:pt x="338138" y="168275"/>
                  </a:cubicBezTo>
                  <a:cubicBezTo>
                    <a:pt x="338138" y="168275"/>
                    <a:pt x="338138" y="168275"/>
                    <a:pt x="334163" y="168275"/>
                  </a:cubicBezTo>
                  <a:cubicBezTo>
                    <a:pt x="295738" y="162975"/>
                    <a:pt x="257313" y="143100"/>
                    <a:pt x="226838" y="111300"/>
                  </a:cubicBezTo>
                  <a:cubicBezTo>
                    <a:pt x="195038" y="80825"/>
                    <a:pt x="175163" y="42400"/>
                    <a:pt x="169863" y="3975"/>
                  </a:cubicBezTo>
                  <a:cubicBezTo>
                    <a:pt x="169863" y="3975"/>
                    <a:pt x="169863" y="3975"/>
                    <a:pt x="169863" y="0"/>
                  </a:cubicBezTo>
                  <a:close/>
                  <a:moveTo>
                    <a:pt x="157181" y="0"/>
                  </a:moveTo>
                  <a:cubicBezTo>
                    <a:pt x="157181" y="0"/>
                    <a:pt x="157181" y="0"/>
                    <a:pt x="157181" y="3963"/>
                  </a:cubicBezTo>
                  <a:cubicBezTo>
                    <a:pt x="162465" y="46230"/>
                    <a:pt x="183598" y="87176"/>
                    <a:pt x="216620" y="121518"/>
                  </a:cubicBezTo>
                  <a:cubicBezTo>
                    <a:pt x="250962" y="154540"/>
                    <a:pt x="291908" y="176994"/>
                    <a:pt x="334175" y="180957"/>
                  </a:cubicBezTo>
                  <a:cubicBezTo>
                    <a:pt x="334175" y="180957"/>
                    <a:pt x="334175" y="180957"/>
                    <a:pt x="338138" y="180957"/>
                  </a:cubicBezTo>
                  <a:cubicBezTo>
                    <a:pt x="338138" y="180957"/>
                    <a:pt x="338138" y="180957"/>
                    <a:pt x="336817" y="184919"/>
                  </a:cubicBezTo>
                  <a:cubicBezTo>
                    <a:pt x="334175" y="224545"/>
                    <a:pt x="317004" y="260208"/>
                    <a:pt x="289267" y="289267"/>
                  </a:cubicBezTo>
                  <a:cubicBezTo>
                    <a:pt x="260208" y="317004"/>
                    <a:pt x="224545" y="334176"/>
                    <a:pt x="184919" y="336817"/>
                  </a:cubicBezTo>
                  <a:cubicBezTo>
                    <a:pt x="184919" y="336817"/>
                    <a:pt x="184919" y="336817"/>
                    <a:pt x="180957" y="338138"/>
                  </a:cubicBezTo>
                  <a:cubicBezTo>
                    <a:pt x="180957" y="338138"/>
                    <a:pt x="180957" y="338138"/>
                    <a:pt x="180957" y="334176"/>
                  </a:cubicBezTo>
                  <a:cubicBezTo>
                    <a:pt x="175673" y="293229"/>
                    <a:pt x="154540" y="250962"/>
                    <a:pt x="121518" y="216620"/>
                  </a:cubicBezTo>
                  <a:cubicBezTo>
                    <a:pt x="87176" y="183598"/>
                    <a:pt x="46230" y="162465"/>
                    <a:pt x="3963" y="157181"/>
                  </a:cubicBezTo>
                  <a:cubicBezTo>
                    <a:pt x="3963" y="157181"/>
                    <a:pt x="3963" y="157181"/>
                    <a:pt x="0" y="157181"/>
                  </a:cubicBezTo>
                  <a:cubicBezTo>
                    <a:pt x="0" y="157181"/>
                    <a:pt x="0" y="157181"/>
                    <a:pt x="1321" y="153219"/>
                  </a:cubicBezTo>
                  <a:cubicBezTo>
                    <a:pt x="3963" y="113593"/>
                    <a:pt x="21134" y="77930"/>
                    <a:pt x="48872" y="50192"/>
                  </a:cubicBezTo>
                  <a:cubicBezTo>
                    <a:pt x="77930" y="21134"/>
                    <a:pt x="113593" y="3963"/>
                    <a:pt x="153219" y="1321"/>
                  </a:cubicBezTo>
                  <a:cubicBezTo>
                    <a:pt x="153219" y="1321"/>
                    <a:pt x="153219" y="1321"/>
                    <a:pt x="157181" y="0"/>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任意多边形 41">
              <a:extLst>
                <a:ext uri="{FF2B5EF4-FFF2-40B4-BE49-F238E27FC236}">
                  <a16:creationId xmlns:a16="http://schemas.microsoft.com/office/drawing/2014/main" id="{290865D5-F3F5-4A10-A94A-0BDD22C55809}"/>
                </a:ext>
              </a:extLst>
            </p:cNvPr>
            <p:cNvSpPr/>
            <p:nvPr/>
          </p:nvSpPr>
          <p:spPr bwMode="auto">
            <a:xfrm>
              <a:off x="8619681" y="1709369"/>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ED7D31">
                      <a:lumMod val="10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sp>
          <p:nvSpPr>
            <p:cNvPr id="24" name="矩形 29">
              <a:extLst>
                <a:ext uri="{FF2B5EF4-FFF2-40B4-BE49-F238E27FC236}">
                  <a16:creationId xmlns:a16="http://schemas.microsoft.com/office/drawing/2014/main" id="{3304E175-927F-4A07-9A4C-267565A7E24E}"/>
                </a:ext>
              </a:extLst>
            </p:cNvPr>
            <p:cNvSpPr/>
            <p:nvPr/>
          </p:nvSpPr>
          <p:spPr bwMode="auto">
            <a:xfrm>
              <a:off x="7285387" y="1677933"/>
              <a:ext cx="588553" cy="272806"/>
            </a:xfrm>
            <a:prstGeom prst="rect">
              <a:avLst/>
            </a:prstGeom>
            <a:solidFill>
              <a:schemeClr val="accent2">
                <a:lumMod val="100000"/>
              </a:schemeClr>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k</a:t>
              </a: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ịch</a:t>
              </a:r>
              <a:r>
                <a:rPr kumimoji="0" lang="en-US" altLang="zh-CN"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viễn</a:t>
              </a:r>
              <a:r>
                <a:rPr kumimoji="0" lang="en-US" altLang="zh-CN"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tưởng</a:t>
              </a:r>
              <a:endParaRPr kumimoji="0" lang="zh-CN" alt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千图PPT彼岸天：ID 8661124库_组合 6">
            <a:extLst>
              <a:ext uri="{FF2B5EF4-FFF2-40B4-BE49-F238E27FC236}">
                <a16:creationId xmlns:a16="http://schemas.microsoft.com/office/drawing/2014/main" id="{F5173208-EDEA-49ED-BD27-5F53F3286C8F}"/>
              </a:ext>
            </a:extLst>
          </p:cNvPr>
          <p:cNvGrpSpPr/>
          <p:nvPr>
            <p:custDataLst>
              <p:tags r:id="rId4"/>
            </p:custDataLst>
          </p:nvPr>
        </p:nvGrpSpPr>
        <p:grpSpPr>
          <a:xfrm>
            <a:off x="6163079" y="4288714"/>
            <a:ext cx="3779809" cy="1464287"/>
            <a:chOff x="6564948" y="2670791"/>
            <a:chExt cx="2587371" cy="1464287"/>
          </a:xfrm>
        </p:grpSpPr>
        <p:sp>
          <p:nvSpPr>
            <p:cNvPr id="26" name="任意多边形 33">
              <a:extLst>
                <a:ext uri="{FF2B5EF4-FFF2-40B4-BE49-F238E27FC236}">
                  <a16:creationId xmlns:a16="http://schemas.microsoft.com/office/drawing/2014/main" id="{B26C3C38-242B-4CF9-BC12-A5BD8D9DE3D8}"/>
                </a:ext>
              </a:extLst>
            </p:cNvPr>
            <p:cNvSpPr/>
            <p:nvPr/>
          </p:nvSpPr>
          <p:spPr bwMode="auto">
            <a:xfrm flipH="1">
              <a:off x="6564948" y="2670791"/>
              <a:ext cx="2587371" cy="1464287"/>
            </a:xfrm>
            <a:custGeom>
              <a:avLst/>
              <a:gdLst>
                <a:gd name="T0" fmla="*/ 403 w 1421"/>
                <a:gd name="T1" fmla="*/ 0 h 806"/>
                <a:gd name="T2" fmla="*/ 0 w 1421"/>
                <a:gd name="T3" fmla="*/ 403 h 806"/>
                <a:gd name="T4" fmla="*/ 403 w 1421"/>
                <a:gd name="T5" fmla="*/ 806 h 806"/>
                <a:gd name="T6" fmla="*/ 650 w 1421"/>
                <a:gd name="T7" fmla="*/ 722 h 806"/>
                <a:gd name="T8" fmla="*/ 650 w 1421"/>
                <a:gd name="T9" fmla="*/ 722 h 806"/>
                <a:gd name="T10" fmla="*/ 1153 w 1421"/>
                <a:gd name="T11" fmla="*/ 631 h 806"/>
                <a:gd name="T12" fmla="*/ 1153 w 1421"/>
                <a:gd name="T13" fmla="*/ 631 h 806"/>
                <a:gd name="T14" fmla="*/ 1191 w 1421"/>
                <a:gd name="T15" fmla="*/ 634 h 806"/>
                <a:gd name="T16" fmla="*/ 1421 w 1421"/>
                <a:gd name="T17" fmla="*/ 403 h 806"/>
                <a:gd name="T18" fmla="*/ 1191 w 1421"/>
                <a:gd name="T19" fmla="*/ 173 h 806"/>
                <a:gd name="T20" fmla="*/ 1153 w 1421"/>
                <a:gd name="T21" fmla="*/ 176 h 806"/>
                <a:gd name="T22" fmla="*/ 1153 w 1421"/>
                <a:gd name="T23" fmla="*/ 176 h 806"/>
                <a:gd name="T24" fmla="*/ 650 w 1421"/>
                <a:gd name="T25" fmla="*/ 84 h 806"/>
                <a:gd name="T26" fmla="*/ 650 w 1421"/>
                <a:gd name="T27" fmla="*/ 84 h 806"/>
                <a:gd name="T28" fmla="*/ 403 w 1421"/>
                <a:gd name="T29" fmla="*/ 0 h 806"/>
                <a:gd name="T30" fmla="*/ 1191 w 1421"/>
                <a:gd name="T31" fmla="*/ 215 h 806"/>
                <a:gd name="T32" fmla="*/ 1379 w 1421"/>
                <a:gd name="T33" fmla="*/ 403 h 806"/>
                <a:gd name="T34" fmla="*/ 1191 w 1421"/>
                <a:gd name="T35" fmla="*/ 591 h 806"/>
                <a:gd name="T36" fmla="*/ 1003 w 1421"/>
                <a:gd name="T37" fmla="*/ 403 h 806"/>
                <a:gd name="T38" fmla="*/ 1191 w 1421"/>
                <a:gd name="T39" fmla="*/ 215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1" h="806">
                  <a:moveTo>
                    <a:pt x="403" y="0"/>
                  </a:moveTo>
                  <a:cubicBezTo>
                    <a:pt x="181" y="0"/>
                    <a:pt x="0" y="181"/>
                    <a:pt x="0" y="403"/>
                  </a:cubicBezTo>
                  <a:cubicBezTo>
                    <a:pt x="0" y="626"/>
                    <a:pt x="181" y="806"/>
                    <a:pt x="403" y="806"/>
                  </a:cubicBezTo>
                  <a:cubicBezTo>
                    <a:pt x="496" y="806"/>
                    <a:pt x="582" y="775"/>
                    <a:pt x="650" y="722"/>
                  </a:cubicBezTo>
                  <a:cubicBezTo>
                    <a:pt x="650" y="722"/>
                    <a:pt x="650" y="722"/>
                    <a:pt x="650" y="722"/>
                  </a:cubicBezTo>
                  <a:cubicBezTo>
                    <a:pt x="803" y="607"/>
                    <a:pt x="1013" y="615"/>
                    <a:pt x="1153" y="631"/>
                  </a:cubicBezTo>
                  <a:cubicBezTo>
                    <a:pt x="1153" y="631"/>
                    <a:pt x="1153" y="631"/>
                    <a:pt x="1153" y="631"/>
                  </a:cubicBezTo>
                  <a:cubicBezTo>
                    <a:pt x="1165" y="633"/>
                    <a:pt x="1178" y="634"/>
                    <a:pt x="1191" y="634"/>
                  </a:cubicBezTo>
                  <a:cubicBezTo>
                    <a:pt x="1318" y="634"/>
                    <a:pt x="1421" y="530"/>
                    <a:pt x="1421" y="403"/>
                  </a:cubicBezTo>
                  <a:cubicBezTo>
                    <a:pt x="1421" y="276"/>
                    <a:pt x="1318" y="173"/>
                    <a:pt x="1191" y="173"/>
                  </a:cubicBezTo>
                  <a:cubicBezTo>
                    <a:pt x="1178" y="173"/>
                    <a:pt x="1165" y="174"/>
                    <a:pt x="1153" y="176"/>
                  </a:cubicBezTo>
                  <a:cubicBezTo>
                    <a:pt x="1153" y="176"/>
                    <a:pt x="1153" y="176"/>
                    <a:pt x="1153" y="176"/>
                  </a:cubicBezTo>
                  <a:cubicBezTo>
                    <a:pt x="1013" y="191"/>
                    <a:pt x="803" y="200"/>
                    <a:pt x="650" y="84"/>
                  </a:cubicBezTo>
                  <a:cubicBezTo>
                    <a:pt x="650" y="84"/>
                    <a:pt x="650" y="84"/>
                    <a:pt x="650" y="84"/>
                  </a:cubicBezTo>
                  <a:cubicBezTo>
                    <a:pt x="582" y="32"/>
                    <a:pt x="496" y="0"/>
                    <a:pt x="403" y="0"/>
                  </a:cubicBezTo>
                  <a:close/>
                  <a:moveTo>
                    <a:pt x="1191" y="215"/>
                  </a:moveTo>
                  <a:cubicBezTo>
                    <a:pt x="1294" y="215"/>
                    <a:pt x="1379" y="299"/>
                    <a:pt x="1379" y="403"/>
                  </a:cubicBezTo>
                  <a:cubicBezTo>
                    <a:pt x="1379" y="507"/>
                    <a:pt x="1294" y="591"/>
                    <a:pt x="1191" y="591"/>
                  </a:cubicBezTo>
                  <a:cubicBezTo>
                    <a:pt x="1087" y="591"/>
                    <a:pt x="1003" y="507"/>
                    <a:pt x="1003" y="403"/>
                  </a:cubicBezTo>
                  <a:cubicBezTo>
                    <a:pt x="1003" y="299"/>
                    <a:pt x="1087" y="215"/>
                    <a:pt x="1191" y="215"/>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34">
              <a:extLst>
                <a:ext uri="{FF2B5EF4-FFF2-40B4-BE49-F238E27FC236}">
                  <a16:creationId xmlns:a16="http://schemas.microsoft.com/office/drawing/2014/main" id="{0EFA3024-ABDB-4E54-A4CC-F9D44403FE23}"/>
                </a:ext>
              </a:extLst>
            </p:cNvPr>
            <p:cNvSpPr/>
            <p:nvPr/>
          </p:nvSpPr>
          <p:spPr bwMode="auto">
            <a:xfrm>
              <a:off x="7454598" y="3240877"/>
              <a:ext cx="325646" cy="324115"/>
            </a:xfrm>
            <a:custGeom>
              <a:avLst/>
              <a:gdLst>
                <a:gd name="connsiteX0" fmla="*/ 294483 w 338139"/>
                <a:gd name="connsiteY0" fmla="*/ 53975 h 336550"/>
                <a:gd name="connsiteX1" fmla="*/ 338139 w 338139"/>
                <a:gd name="connsiteY1" fmla="*/ 167482 h 336550"/>
                <a:gd name="connsiteX2" fmla="*/ 294483 w 338139"/>
                <a:gd name="connsiteY2" fmla="*/ 280988 h 336550"/>
                <a:gd name="connsiteX3" fmla="*/ 275962 w 338139"/>
                <a:gd name="connsiteY3" fmla="*/ 257231 h 336550"/>
                <a:gd name="connsiteX4" fmla="*/ 285222 w 338139"/>
                <a:gd name="connsiteY4" fmla="*/ 250632 h 336550"/>
                <a:gd name="connsiteX5" fmla="*/ 286545 w 338139"/>
                <a:gd name="connsiteY5" fmla="*/ 237433 h 336550"/>
                <a:gd name="connsiteX6" fmla="*/ 273316 w 338139"/>
                <a:gd name="connsiteY6" fmla="*/ 236114 h 336550"/>
                <a:gd name="connsiteX7" fmla="*/ 266701 w 338139"/>
                <a:gd name="connsiteY7" fmla="*/ 241393 h 336550"/>
                <a:gd name="connsiteX8" fmla="*/ 258764 w 338139"/>
                <a:gd name="connsiteY8" fmla="*/ 218956 h 336550"/>
                <a:gd name="connsiteX9" fmla="*/ 269347 w 338139"/>
                <a:gd name="connsiteY9" fmla="*/ 212356 h 336550"/>
                <a:gd name="connsiteX10" fmla="*/ 271993 w 338139"/>
                <a:gd name="connsiteY10" fmla="*/ 199158 h 336550"/>
                <a:gd name="connsiteX11" fmla="*/ 258764 w 338139"/>
                <a:gd name="connsiteY11" fmla="*/ 197838 h 336550"/>
                <a:gd name="connsiteX12" fmla="*/ 253472 w 338139"/>
                <a:gd name="connsiteY12" fmla="*/ 200478 h 336550"/>
                <a:gd name="connsiteX13" fmla="*/ 250826 w 338139"/>
                <a:gd name="connsiteY13" fmla="*/ 176721 h 336550"/>
                <a:gd name="connsiteX14" fmla="*/ 260086 w 338139"/>
                <a:gd name="connsiteY14" fmla="*/ 176721 h 336550"/>
                <a:gd name="connsiteX15" fmla="*/ 269347 w 338139"/>
                <a:gd name="connsiteY15" fmla="*/ 167482 h 336550"/>
                <a:gd name="connsiteX16" fmla="*/ 260086 w 338139"/>
                <a:gd name="connsiteY16" fmla="*/ 158243 h 336550"/>
                <a:gd name="connsiteX17" fmla="*/ 250826 w 338139"/>
                <a:gd name="connsiteY17" fmla="*/ 158243 h 336550"/>
                <a:gd name="connsiteX18" fmla="*/ 253472 w 338139"/>
                <a:gd name="connsiteY18" fmla="*/ 134486 h 336550"/>
                <a:gd name="connsiteX19" fmla="*/ 258764 w 338139"/>
                <a:gd name="connsiteY19" fmla="*/ 137125 h 336550"/>
                <a:gd name="connsiteX20" fmla="*/ 264055 w 338139"/>
                <a:gd name="connsiteY20" fmla="*/ 139765 h 336550"/>
                <a:gd name="connsiteX21" fmla="*/ 271993 w 338139"/>
                <a:gd name="connsiteY21" fmla="*/ 135806 h 336550"/>
                <a:gd name="connsiteX22" fmla="*/ 269347 w 338139"/>
                <a:gd name="connsiteY22" fmla="*/ 122607 h 336550"/>
                <a:gd name="connsiteX23" fmla="*/ 258764 w 338139"/>
                <a:gd name="connsiteY23" fmla="*/ 116008 h 336550"/>
                <a:gd name="connsiteX24" fmla="*/ 266701 w 338139"/>
                <a:gd name="connsiteY24" fmla="*/ 93571 h 336550"/>
                <a:gd name="connsiteX25" fmla="*/ 273316 w 338139"/>
                <a:gd name="connsiteY25" fmla="*/ 98850 h 336550"/>
                <a:gd name="connsiteX26" fmla="*/ 278607 w 338139"/>
                <a:gd name="connsiteY26" fmla="*/ 101490 h 336550"/>
                <a:gd name="connsiteX27" fmla="*/ 286545 w 338139"/>
                <a:gd name="connsiteY27" fmla="*/ 97530 h 336550"/>
                <a:gd name="connsiteX28" fmla="*/ 285222 w 338139"/>
                <a:gd name="connsiteY28" fmla="*/ 84332 h 336550"/>
                <a:gd name="connsiteX29" fmla="*/ 275962 w 338139"/>
                <a:gd name="connsiteY29" fmla="*/ 77732 h 336550"/>
                <a:gd name="connsiteX30" fmla="*/ 294483 w 338139"/>
                <a:gd name="connsiteY30" fmla="*/ 53975 h 336550"/>
                <a:gd name="connsiteX31" fmla="*/ 43657 w 338139"/>
                <a:gd name="connsiteY31" fmla="*/ 53975 h 336550"/>
                <a:gd name="connsiteX32" fmla="*/ 62177 w 338139"/>
                <a:gd name="connsiteY32" fmla="*/ 77732 h 336550"/>
                <a:gd name="connsiteX33" fmla="*/ 52917 w 338139"/>
                <a:gd name="connsiteY33" fmla="*/ 84332 h 336550"/>
                <a:gd name="connsiteX34" fmla="*/ 51594 w 338139"/>
                <a:gd name="connsiteY34" fmla="*/ 97530 h 336550"/>
                <a:gd name="connsiteX35" fmla="*/ 59532 w 338139"/>
                <a:gd name="connsiteY35" fmla="*/ 101490 h 336550"/>
                <a:gd name="connsiteX36" fmla="*/ 64823 w 338139"/>
                <a:gd name="connsiteY36" fmla="*/ 98850 h 336550"/>
                <a:gd name="connsiteX37" fmla="*/ 71438 w 338139"/>
                <a:gd name="connsiteY37" fmla="*/ 93571 h 336550"/>
                <a:gd name="connsiteX38" fmla="*/ 79375 w 338139"/>
                <a:gd name="connsiteY38" fmla="*/ 116008 h 336550"/>
                <a:gd name="connsiteX39" fmla="*/ 68792 w 338139"/>
                <a:gd name="connsiteY39" fmla="*/ 122607 h 336550"/>
                <a:gd name="connsiteX40" fmla="*/ 66146 w 338139"/>
                <a:gd name="connsiteY40" fmla="*/ 135806 h 336550"/>
                <a:gd name="connsiteX41" fmla="*/ 74084 w 338139"/>
                <a:gd name="connsiteY41" fmla="*/ 139765 h 336550"/>
                <a:gd name="connsiteX42" fmla="*/ 79375 w 338139"/>
                <a:gd name="connsiteY42" fmla="*/ 137125 h 336550"/>
                <a:gd name="connsiteX43" fmla="*/ 84667 w 338139"/>
                <a:gd name="connsiteY43" fmla="*/ 134486 h 336550"/>
                <a:gd name="connsiteX44" fmla="*/ 87313 w 338139"/>
                <a:gd name="connsiteY44" fmla="*/ 158243 h 336550"/>
                <a:gd name="connsiteX45" fmla="*/ 78053 w 338139"/>
                <a:gd name="connsiteY45" fmla="*/ 158243 h 336550"/>
                <a:gd name="connsiteX46" fmla="*/ 68792 w 338139"/>
                <a:gd name="connsiteY46" fmla="*/ 167482 h 336550"/>
                <a:gd name="connsiteX47" fmla="*/ 78053 w 338139"/>
                <a:gd name="connsiteY47" fmla="*/ 176721 h 336550"/>
                <a:gd name="connsiteX48" fmla="*/ 87313 w 338139"/>
                <a:gd name="connsiteY48" fmla="*/ 176721 h 336550"/>
                <a:gd name="connsiteX49" fmla="*/ 84667 w 338139"/>
                <a:gd name="connsiteY49" fmla="*/ 200478 h 336550"/>
                <a:gd name="connsiteX50" fmla="*/ 79375 w 338139"/>
                <a:gd name="connsiteY50" fmla="*/ 197838 h 336550"/>
                <a:gd name="connsiteX51" fmla="*/ 66146 w 338139"/>
                <a:gd name="connsiteY51" fmla="*/ 199158 h 336550"/>
                <a:gd name="connsiteX52" fmla="*/ 68792 w 338139"/>
                <a:gd name="connsiteY52" fmla="*/ 212356 h 336550"/>
                <a:gd name="connsiteX53" fmla="*/ 79375 w 338139"/>
                <a:gd name="connsiteY53" fmla="*/ 218956 h 336550"/>
                <a:gd name="connsiteX54" fmla="*/ 71438 w 338139"/>
                <a:gd name="connsiteY54" fmla="*/ 241393 h 336550"/>
                <a:gd name="connsiteX55" fmla="*/ 64823 w 338139"/>
                <a:gd name="connsiteY55" fmla="*/ 236114 h 336550"/>
                <a:gd name="connsiteX56" fmla="*/ 51594 w 338139"/>
                <a:gd name="connsiteY56" fmla="*/ 237433 h 336550"/>
                <a:gd name="connsiteX57" fmla="*/ 52917 w 338139"/>
                <a:gd name="connsiteY57" fmla="*/ 250632 h 336550"/>
                <a:gd name="connsiteX58" fmla="*/ 62177 w 338139"/>
                <a:gd name="connsiteY58" fmla="*/ 257231 h 336550"/>
                <a:gd name="connsiteX59" fmla="*/ 43657 w 338139"/>
                <a:gd name="connsiteY59" fmla="*/ 280988 h 336550"/>
                <a:gd name="connsiteX60" fmla="*/ 0 w 338139"/>
                <a:gd name="connsiteY60" fmla="*/ 167482 h 336550"/>
                <a:gd name="connsiteX61" fmla="*/ 43657 w 338139"/>
                <a:gd name="connsiteY61" fmla="*/ 53975 h 336550"/>
                <a:gd name="connsiteX62" fmla="*/ 169070 w 338139"/>
                <a:gd name="connsiteY62" fmla="*/ 0 h 336550"/>
                <a:gd name="connsiteX63" fmla="*/ 274639 w 338139"/>
                <a:gd name="connsiteY63" fmla="*/ 36810 h 336550"/>
                <a:gd name="connsiteX64" fmla="*/ 256164 w 338139"/>
                <a:gd name="connsiteY64" fmla="*/ 61789 h 336550"/>
                <a:gd name="connsiteX65" fmla="*/ 246927 w 338139"/>
                <a:gd name="connsiteY65" fmla="*/ 55215 h 336550"/>
                <a:gd name="connsiteX66" fmla="*/ 233731 w 338139"/>
                <a:gd name="connsiteY66" fmla="*/ 56530 h 336550"/>
                <a:gd name="connsiteX67" fmla="*/ 235051 w 338139"/>
                <a:gd name="connsiteY67" fmla="*/ 69677 h 336550"/>
                <a:gd name="connsiteX68" fmla="*/ 245608 w 338139"/>
                <a:gd name="connsiteY68" fmla="*/ 77565 h 336550"/>
                <a:gd name="connsiteX69" fmla="*/ 236370 w 338139"/>
                <a:gd name="connsiteY69" fmla="*/ 101228 h 336550"/>
                <a:gd name="connsiteX70" fmla="*/ 228453 w 338139"/>
                <a:gd name="connsiteY70" fmla="*/ 95970 h 336550"/>
                <a:gd name="connsiteX71" fmla="*/ 215256 w 338139"/>
                <a:gd name="connsiteY71" fmla="*/ 98599 h 336550"/>
                <a:gd name="connsiteX72" fmla="*/ 217896 w 338139"/>
                <a:gd name="connsiteY72" fmla="*/ 111745 h 336550"/>
                <a:gd name="connsiteX73" fmla="*/ 229772 w 338139"/>
                <a:gd name="connsiteY73" fmla="*/ 119633 h 336550"/>
                <a:gd name="connsiteX74" fmla="*/ 224494 w 338139"/>
                <a:gd name="connsiteY74" fmla="*/ 159073 h 336550"/>
                <a:gd name="connsiteX75" fmla="*/ 215256 w 338139"/>
                <a:gd name="connsiteY75" fmla="*/ 159073 h 336550"/>
                <a:gd name="connsiteX76" fmla="*/ 204700 w 338139"/>
                <a:gd name="connsiteY76" fmla="*/ 168275 h 336550"/>
                <a:gd name="connsiteX77" fmla="*/ 215256 w 338139"/>
                <a:gd name="connsiteY77" fmla="*/ 177478 h 336550"/>
                <a:gd name="connsiteX78" fmla="*/ 224494 w 338139"/>
                <a:gd name="connsiteY78" fmla="*/ 177478 h 336550"/>
                <a:gd name="connsiteX79" fmla="*/ 229772 w 338139"/>
                <a:gd name="connsiteY79" fmla="*/ 216917 h 336550"/>
                <a:gd name="connsiteX80" fmla="*/ 217896 w 338139"/>
                <a:gd name="connsiteY80" fmla="*/ 224805 h 336550"/>
                <a:gd name="connsiteX81" fmla="*/ 215256 w 338139"/>
                <a:gd name="connsiteY81" fmla="*/ 237952 h 336550"/>
                <a:gd name="connsiteX82" fmla="*/ 223174 w 338139"/>
                <a:gd name="connsiteY82" fmla="*/ 241896 h 336550"/>
                <a:gd name="connsiteX83" fmla="*/ 228453 w 338139"/>
                <a:gd name="connsiteY83" fmla="*/ 240581 h 336550"/>
                <a:gd name="connsiteX84" fmla="*/ 236370 w 338139"/>
                <a:gd name="connsiteY84" fmla="*/ 235322 h 336550"/>
                <a:gd name="connsiteX85" fmla="*/ 245608 w 338139"/>
                <a:gd name="connsiteY85" fmla="*/ 258986 h 336550"/>
                <a:gd name="connsiteX86" fmla="*/ 235051 w 338139"/>
                <a:gd name="connsiteY86" fmla="*/ 266874 h 336550"/>
                <a:gd name="connsiteX87" fmla="*/ 233731 w 338139"/>
                <a:gd name="connsiteY87" fmla="*/ 280020 h 336550"/>
                <a:gd name="connsiteX88" fmla="*/ 241649 w 338139"/>
                <a:gd name="connsiteY88" fmla="*/ 283964 h 336550"/>
                <a:gd name="connsiteX89" fmla="*/ 246927 w 338139"/>
                <a:gd name="connsiteY89" fmla="*/ 281335 h 336550"/>
                <a:gd name="connsiteX90" fmla="*/ 256164 w 338139"/>
                <a:gd name="connsiteY90" fmla="*/ 274762 h 336550"/>
                <a:gd name="connsiteX91" fmla="*/ 274639 w 338139"/>
                <a:gd name="connsiteY91" fmla="*/ 299740 h 336550"/>
                <a:gd name="connsiteX92" fmla="*/ 169070 w 338139"/>
                <a:gd name="connsiteY92" fmla="*/ 336550 h 336550"/>
                <a:gd name="connsiteX93" fmla="*/ 63501 w 338139"/>
                <a:gd name="connsiteY93" fmla="*/ 299740 h 336550"/>
                <a:gd name="connsiteX94" fmla="*/ 81976 w 338139"/>
                <a:gd name="connsiteY94" fmla="*/ 274762 h 336550"/>
                <a:gd name="connsiteX95" fmla="*/ 91213 w 338139"/>
                <a:gd name="connsiteY95" fmla="*/ 281335 h 336550"/>
                <a:gd name="connsiteX96" fmla="*/ 96491 w 338139"/>
                <a:gd name="connsiteY96" fmla="*/ 283964 h 336550"/>
                <a:gd name="connsiteX97" fmla="*/ 104409 w 338139"/>
                <a:gd name="connsiteY97" fmla="*/ 280020 h 336550"/>
                <a:gd name="connsiteX98" fmla="*/ 103089 w 338139"/>
                <a:gd name="connsiteY98" fmla="*/ 266874 h 336550"/>
                <a:gd name="connsiteX99" fmla="*/ 92532 w 338139"/>
                <a:gd name="connsiteY99" fmla="*/ 258986 h 336550"/>
                <a:gd name="connsiteX100" fmla="*/ 101770 w 338139"/>
                <a:gd name="connsiteY100" fmla="*/ 235322 h 336550"/>
                <a:gd name="connsiteX101" fmla="*/ 109687 w 338139"/>
                <a:gd name="connsiteY101" fmla="*/ 240581 h 336550"/>
                <a:gd name="connsiteX102" fmla="*/ 114966 w 338139"/>
                <a:gd name="connsiteY102" fmla="*/ 241896 h 336550"/>
                <a:gd name="connsiteX103" fmla="*/ 122884 w 338139"/>
                <a:gd name="connsiteY103" fmla="*/ 237952 h 336550"/>
                <a:gd name="connsiteX104" fmla="*/ 120244 w 338139"/>
                <a:gd name="connsiteY104" fmla="*/ 224805 h 336550"/>
                <a:gd name="connsiteX105" fmla="*/ 108368 w 338139"/>
                <a:gd name="connsiteY105" fmla="*/ 216917 h 336550"/>
                <a:gd name="connsiteX106" fmla="*/ 113646 w 338139"/>
                <a:gd name="connsiteY106" fmla="*/ 177478 h 336550"/>
                <a:gd name="connsiteX107" fmla="*/ 122884 w 338139"/>
                <a:gd name="connsiteY107" fmla="*/ 177478 h 336550"/>
                <a:gd name="connsiteX108" fmla="*/ 133440 w 338139"/>
                <a:gd name="connsiteY108" fmla="*/ 168275 h 336550"/>
                <a:gd name="connsiteX109" fmla="*/ 122884 w 338139"/>
                <a:gd name="connsiteY109" fmla="*/ 159073 h 336550"/>
                <a:gd name="connsiteX110" fmla="*/ 113646 w 338139"/>
                <a:gd name="connsiteY110" fmla="*/ 159073 h 336550"/>
                <a:gd name="connsiteX111" fmla="*/ 108368 w 338139"/>
                <a:gd name="connsiteY111" fmla="*/ 119633 h 336550"/>
                <a:gd name="connsiteX112" fmla="*/ 120244 w 338139"/>
                <a:gd name="connsiteY112" fmla="*/ 111745 h 336550"/>
                <a:gd name="connsiteX113" fmla="*/ 122884 w 338139"/>
                <a:gd name="connsiteY113" fmla="*/ 98599 h 336550"/>
                <a:gd name="connsiteX114" fmla="*/ 109687 w 338139"/>
                <a:gd name="connsiteY114" fmla="*/ 95970 h 336550"/>
                <a:gd name="connsiteX115" fmla="*/ 101770 w 338139"/>
                <a:gd name="connsiteY115" fmla="*/ 101228 h 336550"/>
                <a:gd name="connsiteX116" fmla="*/ 92532 w 338139"/>
                <a:gd name="connsiteY116" fmla="*/ 77565 h 336550"/>
                <a:gd name="connsiteX117" fmla="*/ 103089 w 338139"/>
                <a:gd name="connsiteY117" fmla="*/ 69677 h 336550"/>
                <a:gd name="connsiteX118" fmla="*/ 104409 w 338139"/>
                <a:gd name="connsiteY118" fmla="*/ 56530 h 336550"/>
                <a:gd name="connsiteX119" fmla="*/ 91213 w 338139"/>
                <a:gd name="connsiteY119" fmla="*/ 55215 h 336550"/>
                <a:gd name="connsiteX120" fmla="*/ 81976 w 338139"/>
                <a:gd name="connsiteY120" fmla="*/ 61789 h 336550"/>
                <a:gd name="connsiteX121" fmla="*/ 63501 w 338139"/>
                <a:gd name="connsiteY121" fmla="*/ 36810 h 336550"/>
                <a:gd name="connsiteX122" fmla="*/ 169070 w 338139"/>
                <a:gd name="connsiteY12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139" h="336550">
                  <a:moveTo>
                    <a:pt x="294483" y="53975"/>
                  </a:moveTo>
                  <a:cubicBezTo>
                    <a:pt x="320941" y="84332"/>
                    <a:pt x="338139" y="123927"/>
                    <a:pt x="338139" y="167482"/>
                  </a:cubicBezTo>
                  <a:cubicBezTo>
                    <a:pt x="338139" y="211037"/>
                    <a:pt x="320941" y="250632"/>
                    <a:pt x="294483" y="280988"/>
                  </a:cubicBezTo>
                  <a:cubicBezTo>
                    <a:pt x="287868" y="273069"/>
                    <a:pt x="281253" y="265150"/>
                    <a:pt x="275962" y="257231"/>
                  </a:cubicBezTo>
                  <a:cubicBezTo>
                    <a:pt x="275962" y="257231"/>
                    <a:pt x="275962" y="257231"/>
                    <a:pt x="285222" y="250632"/>
                  </a:cubicBezTo>
                  <a:cubicBezTo>
                    <a:pt x="289191" y="246672"/>
                    <a:pt x="289191" y="241393"/>
                    <a:pt x="286545" y="237433"/>
                  </a:cubicBezTo>
                  <a:cubicBezTo>
                    <a:pt x="282576" y="233474"/>
                    <a:pt x="277285" y="232154"/>
                    <a:pt x="273316" y="236114"/>
                  </a:cubicBezTo>
                  <a:cubicBezTo>
                    <a:pt x="273316" y="236114"/>
                    <a:pt x="273316" y="236114"/>
                    <a:pt x="266701" y="241393"/>
                  </a:cubicBezTo>
                  <a:cubicBezTo>
                    <a:pt x="264055" y="233474"/>
                    <a:pt x="261409" y="226875"/>
                    <a:pt x="258764" y="218956"/>
                  </a:cubicBezTo>
                  <a:cubicBezTo>
                    <a:pt x="258764" y="218956"/>
                    <a:pt x="258764" y="218956"/>
                    <a:pt x="269347" y="212356"/>
                  </a:cubicBezTo>
                  <a:cubicBezTo>
                    <a:pt x="273316" y="209717"/>
                    <a:pt x="274639" y="204437"/>
                    <a:pt x="271993" y="199158"/>
                  </a:cubicBezTo>
                  <a:cubicBezTo>
                    <a:pt x="268024" y="195198"/>
                    <a:pt x="262732" y="193879"/>
                    <a:pt x="258764" y="197838"/>
                  </a:cubicBezTo>
                  <a:cubicBezTo>
                    <a:pt x="258764" y="197838"/>
                    <a:pt x="258764" y="197838"/>
                    <a:pt x="253472" y="200478"/>
                  </a:cubicBezTo>
                  <a:cubicBezTo>
                    <a:pt x="252149" y="192559"/>
                    <a:pt x="250826" y="184640"/>
                    <a:pt x="250826" y="176721"/>
                  </a:cubicBezTo>
                  <a:cubicBezTo>
                    <a:pt x="250826" y="176721"/>
                    <a:pt x="250826" y="176721"/>
                    <a:pt x="260086" y="176721"/>
                  </a:cubicBezTo>
                  <a:cubicBezTo>
                    <a:pt x="265378" y="176721"/>
                    <a:pt x="269347" y="172761"/>
                    <a:pt x="269347" y="167482"/>
                  </a:cubicBezTo>
                  <a:cubicBezTo>
                    <a:pt x="269347" y="162202"/>
                    <a:pt x="265378" y="158243"/>
                    <a:pt x="260086" y="158243"/>
                  </a:cubicBezTo>
                  <a:cubicBezTo>
                    <a:pt x="260086" y="158243"/>
                    <a:pt x="260086" y="158243"/>
                    <a:pt x="250826" y="158243"/>
                  </a:cubicBezTo>
                  <a:cubicBezTo>
                    <a:pt x="250826" y="150324"/>
                    <a:pt x="252149" y="142405"/>
                    <a:pt x="253472" y="134486"/>
                  </a:cubicBezTo>
                  <a:cubicBezTo>
                    <a:pt x="253472" y="134486"/>
                    <a:pt x="253472" y="134486"/>
                    <a:pt x="258764" y="137125"/>
                  </a:cubicBezTo>
                  <a:cubicBezTo>
                    <a:pt x="260086" y="138445"/>
                    <a:pt x="261409" y="139765"/>
                    <a:pt x="264055" y="139765"/>
                  </a:cubicBezTo>
                  <a:cubicBezTo>
                    <a:pt x="266701" y="139765"/>
                    <a:pt x="269347" y="138445"/>
                    <a:pt x="271993" y="135806"/>
                  </a:cubicBezTo>
                  <a:cubicBezTo>
                    <a:pt x="274639" y="130526"/>
                    <a:pt x="273316" y="125247"/>
                    <a:pt x="269347" y="122607"/>
                  </a:cubicBezTo>
                  <a:cubicBezTo>
                    <a:pt x="269347" y="122607"/>
                    <a:pt x="269347" y="122607"/>
                    <a:pt x="258764" y="116008"/>
                  </a:cubicBezTo>
                  <a:cubicBezTo>
                    <a:pt x="261409" y="108089"/>
                    <a:pt x="264055" y="101490"/>
                    <a:pt x="266701" y="93571"/>
                  </a:cubicBezTo>
                  <a:cubicBezTo>
                    <a:pt x="266701" y="93571"/>
                    <a:pt x="266701" y="93571"/>
                    <a:pt x="273316" y="98850"/>
                  </a:cubicBezTo>
                  <a:cubicBezTo>
                    <a:pt x="274639" y="100170"/>
                    <a:pt x="277285" y="101490"/>
                    <a:pt x="278607" y="101490"/>
                  </a:cubicBezTo>
                  <a:cubicBezTo>
                    <a:pt x="281253" y="101490"/>
                    <a:pt x="283899" y="100170"/>
                    <a:pt x="286545" y="97530"/>
                  </a:cubicBezTo>
                  <a:cubicBezTo>
                    <a:pt x="289191" y="93571"/>
                    <a:pt x="289191" y="88291"/>
                    <a:pt x="285222" y="84332"/>
                  </a:cubicBezTo>
                  <a:cubicBezTo>
                    <a:pt x="285222" y="84332"/>
                    <a:pt x="285222" y="84332"/>
                    <a:pt x="275962" y="77732"/>
                  </a:cubicBezTo>
                  <a:cubicBezTo>
                    <a:pt x="281253" y="69813"/>
                    <a:pt x="287868" y="61894"/>
                    <a:pt x="294483" y="53975"/>
                  </a:cubicBezTo>
                  <a:close/>
                  <a:moveTo>
                    <a:pt x="43657" y="53975"/>
                  </a:moveTo>
                  <a:cubicBezTo>
                    <a:pt x="50271" y="61894"/>
                    <a:pt x="56886" y="69813"/>
                    <a:pt x="62177" y="77732"/>
                  </a:cubicBezTo>
                  <a:cubicBezTo>
                    <a:pt x="62177" y="77732"/>
                    <a:pt x="62177" y="77732"/>
                    <a:pt x="52917" y="84332"/>
                  </a:cubicBezTo>
                  <a:cubicBezTo>
                    <a:pt x="48948" y="88291"/>
                    <a:pt x="48948" y="93571"/>
                    <a:pt x="51594" y="97530"/>
                  </a:cubicBezTo>
                  <a:cubicBezTo>
                    <a:pt x="54240" y="100170"/>
                    <a:pt x="56886" y="101490"/>
                    <a:pt x="59532" y="101490"/>
                  </a:cubicBezTo>
                  <a:cubicBezTo>
                    <a:pt x="60855" y="101490"/>
                    <a:pt x="63500" y="100170"/>
                    <a:pt x="64823" y="98850"/>
                  </a:cubicBezTo>
                  <a:cubicBezTo>
                    <a:pt x="64823" y="98850"/>
                    <a:pt x="64823" y="98850"/>
                    <a:pt x="71438" y="93571"/>
                  </a:cubicBezTo>
                  <a:cubicBezTo>
                    <a:pt x="74084" y="101490"/>
                    <a:pt x="76730" y="108089"/>
                    <a:pt x="79375" y="116008"/>
                  </a:cubicBezTo>
                  <a:cubicBezTo>
                    <a:pt x="79375" y="116008"/>
                    <a:pt x="79375" y="116008"/>
                    <a:pt x="68792" y="122607"/>
                  </a:cubicBezTo>
                  <a:cubicBezTo>
                    <a:pt x="64823" y="125247"/>
                    <a:pt x="63500" y="130526"/>
                    <a:pt x="66146" y="135806"/>
                  </a:cubicBezTo>
                  <a:cubicBezTo>
                    <a:pt x="68792" y="138445"/>
                    <a:pt x="71438" y="139765"/>
                    <a:pt x="74084" y="139765"/>
                  </a:cubicBezTo>
                  <a:cubicBezTo>
                    <a:pt x="76730" y="139765"/>
                    <a:pt x="78053" y="138445"/>
                    <a:pt x="79375" y="137125"/>
                  </a:cubicBezTo>
                  <a:cubicBezTo>
                    <a:pt x="79375" y="137125"/>
                    <a:pt x="79375" y="137125"/>
                    <a:pt x="84667" y="134486"/>
                  </a:cubicBezTo>
                  <a:cubicBezTo>
                    <a:pt x="85990" y="142405"/>
                    <a:pt x="87313" y="150324"/>
                    <a:pt x="87313" y="158243"/>
                  </a:cubicBezTo>
                  <a:cubicBezTo>
                    <a:pt x="87313" y="158243"/>
                    <a:pt x="87313" y="158243"/>
                    <a:pt x="78053" y="158243"/>
                  </a:cubicBezTo>
                  <a:cubicBezTo>
                    <a:pt x="72761" y="158243"/>
                    <a:pt x="68792" y="162202"/>
                    <a:pt x="68792" y="167482"/>
                  </a:cubicBezTo>
                  <a:cubicBezTo>
                    <a:pt x="68792" y="172761"/>
                    <a:pt x="72761" y="176721"/>
                    <a:pt x="78053" y="176721"/>
                  </a:cubicBezTo>
                  <a:cubicBezTo>
                    <a:pt x="78053" y="176721"/>
                    <a:pt x="78053" y="176721"/>
                    <a:pt x="87313" y="176721"/>
                  </a:cubicBezTo>
                  <a:cubicBezTo>
                    <a:pt x="87313" y="184640"/>
                    <a:pt x="85990" y="192559"/>
                    <a:pt x="84667" y="200478"/>
                  </a:cubicBezTo>
                  <a:cubicBezTo>
                    <a:pt x="84667" y="200478"/>
                    <a:pt x="84667" y="200478"/>
                    <a:pt x="79375" y="197838"/>
                  </a:cubicBezTo>
                  <a:cubicBezTo>
                    <a:pt x="75407" y="193879"/>
                    <a:pt x="70115" y="195198"/>
                    <a:pt x="66146" y="199158"/>
                  </a:cubicBezTo>
                  <a:cubicBezTo>
                    <a:pt x="63500" y="204437"/>
                    <a:pt x="64823" y="209717"/>
                    <a:pt x="68792" y="212356"/>
                  </a:cubicBezTo>
                  <a:cubicBezTo>
                    <a:pt x="68792" y="212356"/>
                    <a:pt x="68792" y="212356"/>
                    <a:pt x="79375" y="218956"/>
                  </a:cubicBezTo>
                  <a:cubicBezTo>
                    <a:pt x="76730" y="226875"/>
                    <a:pt x="74084" y="233474"/>
                    <a:pt x="71438" y="241393"/>
                  </a:cubicBezTo>
                  <a:cubicBezTo>
                    <a:pt x="71438" y="241393"/>
                    <a:pt x="71438" y="241393"/>
                    <a:pt x="64823" y="236114"/>
                  </a:cubicBezTo>
                  <a:cubicBezTo>
                    <a:pt x="60855" y="232154"/>
                    <a:pt x="55563" y="233474"/>
                    <a:pt x="51594" y="237433"/>
                  </a:cubicBezTo>
                  <a:cubicBezTo>
                    <a:pt x="48948" y="241393"/>
                    <a:pt x="48948" y="246672"/>
                    <a:pt x="52917" y="250632"/>
                  </a:cubicBezTo>
                  <a:cubicBezTo>
                    <a:pt x="52917" y="250632"/>
                    <a:pt x="52917" y="250632"/>
                    <a:pt x="62177" y="257231"/>
                  </a:cubicBezTo>
                  <a:cubicBezTo>
                    <a:pt x="56886" y="265150"/>
                    <a:pt x="50271" y="273069"/>
                    <a:pt x="43657" y="280988"/>
                  </a:cubicBezTo>
                  <a:cubicBezTo>
                    <a:pt x="17198" y="250632"/>
                    <a:pt x="0" y="211037"/>
                    <a:pt x="0" y="167482"/>
                  </a:cubicBezTo>
                  <a:cubicBezTo>
                    <a:pt x="0" y="123927"/>
                    <a:pt x="17198" y="84332"/>
                    <a:pt x="43657" y="53975"/>
                  </a:cubicBezTo>
                  <a:close/>
                  <a:moveTo>
                    <a:pt x="169070" y="0"/>
                  </a:moveTo>
                  <a:cubicBezTo>
                    <a:pt x="208658" y="0"/>
                    <a:pt x="245608" y="14461"/>
                    <a:pt x="274639" y="36810"/>
                  </a:cubicBezTo>
                  <a:cubicBezTo>
                    <a:pt x="268041" y="44698"/>
                    <a:pt x="261443" y="53900"/>
                    <a:pt x="256164" y="61789"/>
                  </a:cubicBezTo>
                  <a:cubicBezTo>
                    <a:pt x="256164" y="61789"/>
                    <a:pt x="256164" y="61789"/>
                    <a:pt x="246927" y="55215"/>
                  </a:cubicBezTo>
                  <a:cubicBezTo>
                    <a:pt x="242968" y="51271"/>
                    <a:pt x="237690" y="52586"/>
                    <a:pt x="233731" y="56530"/>
                  </a:cubicBezTo>
                  <a:cubicBezTo>
                    <a:pt x="231092" y="60474"/>
                    <a:pt x="231092" y="65733"/>
                    <a:pt x="235051" y="69677"/>
                  </a:cubicBezTo>
                  <a:cubicBezTo>
                    <a:pt x="235051" y="69677"/>
                    <a:pt x="235051" y="69677"/>
                    <a:pt x="245608" y="77565"/>
                  </a:cubicBezTo>
                  <a:cubicBezTo>
                    <a:pt x="241649" y="85452"/>
                    <a:pt x="239009" y="93340"/>
                    <a:pt x="236370" y="101228"/>
                  </a:cubicBezTo>
                  <a:cubicBezTo>
                    <a:pt x="236370" y="101228"/>
                    <a:pt x="236370" y="101228"/>
                    <a:pt x="228453" y="95970"/>
                  </a:cubicBezTo>
                  <a:cubicBezTo>
                    <a:pt x="224494" y="93340"/>
                    <a:pt x="217896" y="94655"/>
                    <a:pt x="215256" y="98599"/>
                  </a:cubicBezTo>
                  <a:cubicBezTo>
                    <a:pt x="212617" y="102543"/>
                    <a:pt x="213937" y="109116"/>
                    <a:pt x="217896" y="111745"/>
                  </a:cubicBezTo>
                  <a:cubicBezTo>
                    <a:pt x="217896" y="111745"/>
                    <a:pt x="217896" y="111745"/>
                    <a:pt x="229772" y="119633"/>
                  </a:cubicBezTo>
                  <a:cubicBezTo>
                    <a:pt x="227133" y="132780"/>
                    <a:pt x="224494" y="145926"/>
                    <a:pt x="224494" y="159073"/>
                  </a:cubicBezTo>
                  <a:cubicBezTo>
                    <a:pt x="224494" y="159073"/>
                    <a:pt x="224494" y="159073"/>
                    <a:pt x="215256" y="159073"/>
                  </a:cubicBezTo>
                  <a:cubicBezTo>
                    <a:pt x="209978" y="159073"/>
                    <a:pt x="204700" y="163017"/>
                    <a:pt x="204700" y="168275"/>
                  </a:cubicBezTo>
                  <a:cubicBezTo>
                    <a:pt x="204700" y="173534"/>
                    <a:pt x="209978" y="177478"/>
                    <a:pt x="215256" y="177478"/>
                  </a:cubicBezTo>
                  <a:cubicBezTo>
                    <a:pt x="215256" y="177478"/>
                    <a:pt x="215256" y="177478"/>
                    <a:pt x="224494" y="177478"/>
                  </a:cubicBezTo>
                  <a:cubicBezTo>
                    <a:pt x="224494" y="190624"/>
                    <a:pt x="227133" y="203771"/>
                    <a:pt x="229772" y="216917"/>
                  </a:cubicBezTo>
                  <a:cubicBezTo>
                    <a:pt x="229772" y="216917"/>
                    <a:pt x="229772" y="216917"/>
                    <a:pt x="217896" y="224805"/>
                  </a:cubicBezTo>
                  <a:cubicBezTo>
                    <a:pt x="213937" y="227434"/>
                    <a:pt x="212617" y="234008"/>
                    <a:pt x="215256" y="237952"/>
                  </a:cubicBezTo>
                  <a:cubicBezTo>
                    <a:pt x="217896" y="240581"/>
                    <a:pt x="220535" y="241896"/>
                    <a:pt x="223174" y="241896"/>
                  </a:cubicBezTo>
                  <a:cubicBezTo>
                    <a:pt x="224494" y="241896"/>
                    <a:pt x="227133" y="241896"/>
                    <a:pt x="228453" y="240581"/>
                  </a:cubicBezTo>
                  <a:cubicBezTo>
                    <a:pt x="228453" y="240581"/>
                    <a:pt x="228453" y="240581"/>
                    <a:pt x="236370" y="235322"/>
                  </a:cubicBezTo>
                  <a:cubicBezTo>
                    <a:pt x="239009" y="243210"/>
                    <a:pt x="241649" y="251098"/>
                    <a:pt x="245608" y="258986"/>
                  </a:cubicBezTo>
                  <a:cubicBezTo>
                    <a:pt x="245608" y="258986"/>
                    <a:pt x="245608" y="258986"/>
                    <a:pt x="235051" y="266874"/>
                  </a:cubicBezTo>
                  <a:cubicBezTo>
                    <a:pt x="231092" y="270818"/>
                    <a:pt x="231092" y="276076"/>
                    <a:pt x="233731" y="280020"/>
                  </a:cubicBezTo>
                  <a:cubicBezTo>
                    <a:pt x="236370" y="282650"/>
                    <a:pt x="239009" y="283964"/>
                    <a:pt x="241649" y="283964"/>
                  </a:cubicBezTo>
                  <a:cubicBezTo>
                    <a:pt x="242968" y="283964"/>
                    <a:pt x="245608" y="282650"/>
                    <a:pt x="246927" y="281335"/>
                  </a:cubicBezTo>
                  <a:lnTo>
                    <a:pt x="256164" y="274762"/>
                  </a:lnTo>
                  <a:cubicBezTo>
                    <a:pt x="261443" y="282650"/>
                    <a:pt x="268041" y="291852"/>
                    <a:pt x="274639" y="299740"/>
                  </a:cubicBezTo>
                  <a:cubicBezTo>
                    <a:pt x="245608" y="322089"/>
                    <a:pt x="208658" y="336550"/>
                    <a:pt x="169070" y="336550"/>
                  </a:cubicBezTo>
                  <a:cubicBezTo>
                    <a:pt x="129482" y="336550"/>
                    <a:pt x="92532" y="322089"/>
                    <a:pt x="63501" y="299740"/>
                  </a:cubicBezTo>
                  <a:cubicBezTo>
                    <a:pt x="70099" y="291852"/>
                    <a:pt x="76697" y="282650"/>
                    <a:pt x="81976" y="274762"/>
                  </a:cubicBezTo>
                  <a:cubicBezTo>
                    <a:pt x="81976" y="274762"/>
                    <a:pt x="81976" y="274762"/>
                    <a:pt x="91213" y="281335"/>
                  </a:cubicBezTo>
                  <a:cubicBezTo>
                    <a:pt x="92532" y="282650"/>
                    <a:pt x="95172" y="283964"/>
                    <a:pt x="96491" y="283964"/>
                  </a:cubicBezTo>
                  <a:cubicBezTo>
                    <a:pt x="99131" y="283964"/>
                    <a:pt x="101770" y="282650"/>
                    <a:pt x="104409" y="280020"/>
                  </a:cubicBezTo>
                  <a:cubicBezTo>
                    <a:pt x="107048" y="276076"/>
                    <a:pt x="107048" y="270818"/>
                    <a:pt x="103089" y="266874"/>
                  </a:cubicBezTo>
                  <a:cubicBezTo>
                    <a:pt x="103089" y="266874"/>
                    <a:pt x="103089" y="266874"/>
                    <a:pt x="92532" y="258986"/>
                  </a:cubicBezTo>
                  <a:cubicBezTo>
                    <a:pt x="96491" y="251098"/>
                    <a:pt x="99131" y="243210"/>
                    <a:pt x="101770" y="235322"/>
                  </a:cubicBezTo>
                  <a:cubicBezTo>
                    <a:pt x="101770" y="235322"/>
                    <a:pt x="101770" y="235322"/>
                    <a:pt x="109687" y="240581"/>
                  </a:cubicBezTo>
                  <a:cubicBezTo>
                    <a:pt x="111007" y="241896"/>
                    <a:pt x="112327" y="241896"/>
                    <a:pt x="114966" y="241896"/>
                  </a:cubicBezTo>
                  <a:cubicBezTo>
                    <a:pt x="117605" y="241896"/>
                    <a:pt x="120244" y="240581"/>
                    <a:pt x="122884" y="237952"/>
                  </a:cubicBezTo>
                  <a:cubicBezTo>
                    <a:pt x="125523" y="234008"/>
                    <a:pt x="124203" y="227434"/>
                    <a:pt x="120244" y="224805"/>
                  </a:cubicBezTo>
                  <a:cubicBezTo>
                    <a:pt x="120244" y="224805"/>
                    <a:pt x="120244" y="224805"/>
                    <a:pt x="108368" y="216917"/>
                  </a:cubicBezTo>
                  <a:cubicBezTo>
                    <a:pt x="111007" y="203771"/>
                    <a:pt x="113646" y="190624"/>
                    <a:pt x="113646" y="177478"/>
                  </a:cubicBezTo>
                  <a:cubicBezTo>
                    <a:pt x="113646" y="177478"/>
                    <a:pt x="113646" y="177478"/>
                    <a:pt x="122884" y="177478"/>
                  </a:cubicBezTo>
                  <a:cubicBezTo>
                    <a:pt x="128162" y="177478"/>
                    <a:pt x="133440" y="173534"/>
                    <a:pt x="133440" y="168275"/>
                  </a:cubicBezTo>
                  <a:cubicBezTo>
                    <a:pt x="133440" y="163017"/>
                    <a:pt x="128162" y="159073"/>
                    <a:pt x="122884" y="159073"/>
                  </a:cubicBezTo>
                  <a:cubicBezTo>
                    <a:pt x="122884" y="159073"/>
                    <a:pt x="122884" y="159073"/>
                    <a:pt x="113646" y="159073"/>
                  </a:cubicBezTo>
                  <a:cubicBezTo>
                    <a:pt x="113646" y="145926"/>
                    <a:pt x="111007" y="132780"/>
                    <a:pt x="108368" y="119633"/>
                  </a:cubicBezTo>
                  <a:cubicBezTo>
                    <a:pt x="108368" y="119633"/>
                    <a:pt x="108368" y="119633"/>
                    <a:pt x="120244" y="111745"/>
                  </a:cubicBezTo>
                  <a:cubicBezTo>
                    <a:pt x="124203" y="109116"/>
                    <a:pt x="125523" y="102543"/>
                    <a:pt x="122884" y="98599"/>
                  </a:cubicBezTo>
                  <a:cubicBezTo>
                    <a:pt x="120244" y="94655"/>
                    <a:pt x="113646" y="93340"/>
                    <a:pt x="109687" y="95970"/>
                  </a:cubicBezTo>
                  <a:cubicBezTo>
                    <a:pt x="109687" y="95970"/>
                    <a:pt x="109687" y="95970"/>
                    <a:pt x="101770" y="101228"/>
                  </a:cubicBezTo>
                  <a:cubicBezTo>
                    <a:pt x="99131" y="93340"/>
                    <a:pt x="96491" y="85452"/>
                    <a:pt x="92532" y="77565"/>
                  </a:cubicBezTo>
                  <a:cubicBezTo>
                    <a:pt x="92532" y="77565"/>
                    <a:pt x="92532" y="77565"/>
                    <a:pt x="103089" y="69677"/>
                  </a:cubicBezTo>
                  <a:cubicBezTo>
                    <a:pt x="107048" y="65733"/>
                    <a:pt x="107048" y="60474"/>
                    <a:pt x="104409" y="56530"/>
                  </a:cubicBezTo>
                  <a:cubicBezTo>
                    <a:pt x="100450" y="52586"/>
                    <a:pt x="95172" y="51271"/>
                    <a:pt x="91213" y="55215"/>
                  </a:cubicBezTo>
                  <a:cubicBezTo>
                    <a:pt x="91213" y="55215"/>
                    <a:pt x="91213" y="55215"/>
                    <a:pt x="81976" y="61789"/>
                  </a:cubicBezTo>
                  <a:cubicBezTo>
                    <a:pt x="76697" y="53900"/>
                    <a:pt x="70099" y="44698"/>
                    <a:pt x="63501" y="36810"/>
                  </a:cubicBezTo>
                  <a:cubicBezTo>
                    <a:pt x="92532" y="14461"/>
                    <a:pt x="129482" y="0"/>
                    <a:pt x="169070" y="0"/>
                  </a:cubicBezTo>
                  <a:close/>
                </a:path>
              </a:pathLst>
            </a:custGeom>
            <a:solidFill>
              <a:schemeClr val="bg1"/>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任意多边形 35">
              <a:extLst>
                <a:ext uri="{FF2B5EF4-FFF2-40B4-BE49-F238E27FC236}">
                  <a16:creationId xmlns:a16="http://schemas.microsoft.com/office/drawing/2014/main" id="{BFCFCE4E-4039-450E-AFD6-DBCDA369FF18}"/>
                </a:ext>
              </a:extLst>
            </p:cNvPr>
            <p:cNvSpPr/>
            <p:nvPr/>
          </p:nvSpPr>
          <p:spPr bwMode="auto">
            <a:xfrm>
              <a:off x="6703733" y="3148334"/>
              <a:ext cx="510358" cy="509200"/>
            </a:xfrm>
            <a:custGeom>
              <a:avLst/>
              <a:gdLst>
                <a:gd name="connsiteX0" fmla="*/ 388572 w 777144"/>
                <a:gd name="connsiteY0" fmla="*/ 0 h 775382"/>
                <a:gd name="connsiteX1" fmla="*/ 777144 w 777144"/>
                <a:gd name="connsiteY1" fmla="*/ 387691 h 775382"/>
                <a:gd name="connsiteX2" fmla="*/ 388572 w 777144"/>
                <a:gd name="connsiteY2" fmla="*/ 775382 h 775382"/>
                <a:gd name="connsiteX3" fmla="*/ 0 w 777144"/>
                <a:gd name="connsiteY3" fmla="*/ 387691 h 775382"/>
                <a:gd name="connsiteX4" fmla="*/ 388572 w 777144"/>
                <a:gd name="connsiteY4" fmla="*/ 0 h 77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144" h="775382">
                  <a:moveTo>
                    <a:pt x="388572" y="0"/>
                  </a:moveTo>
                  <a:cubicBezTo>
                    <a:pt x="603527" y="0"/>
                    <a:pt x="777144" y="173224"/>
                    <a:pt x="777144" y="387691"/>
                  </a:cubicBezTo>
                  <a:cubicBezTo>
                    <a:pt x="777144" y="600096"/>
                    <a:pt x="603527" y="775382"/>
                    <a:pt x="388572" y="775382"/>
                  </a:cubicBezTo>
                  <a:cubicBezTo>
                    <a:pt x="173617" y="775382"/>
                    <a:pt x="0" y="600096"/>
                    <a:pt x="0" y="387691"/>
                  </a:cubicBezTo>
                  <a:cubicBezTo>
                    <a:pt x="0" y="173224"/>
                    <a:pt x="173617" y="0"/>
                    <a:pt x="388572" y="0"/>
                  </a:cubicBezTo>
                  <a:close/>
                </a:path>
              </a:pathLst>
            </a:custGeom>
            <a:solidFill>
              <a:schemeClr val="bg1"/>
            </a:solidFill>
            <a:ln w="19050">
              <a:noFill/>
              <a:round/>
            </a:ln>
          </p:spPr>
          <p:txBody>
            <a:bodyPr vert="horz" wrap="none" lIns="91440" tIns="45720" rIns="91440" bIns="45720" anchor="ctr" anchorCtr="1" compatLnSpc="1">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FFC000">
                      <a:lumMod val="10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sp>
          <p:nvSpPr>
            <p:cNvPr id="29" name="矩形 23">
              <a:extLst>
                <a:ext uri="{FF2B5EF4-FFF2-40B4-BE49-F238E27FC236}">
                  <a16:creationId xmlns:a16="http://schemas.microsoft.com/office/drawing/2014/main" id="{75C0DCB9-8119-44BE-A65C-F9E2A330FAAB}"/>
                </a:ext>
              </a:extLst>
            </p:cNvPr>
            <p:cNvSpPr/>
            <p:nvPr/>
          </p:nvSpPr>
          <p:spPr bwMode="auto">
            <a:xfrm>
              <a:off x="8167216" y="3266531"/>
              <a:ext cx="588553" cy="272806"/>
            </a:xfrm>
            <a:prstGeom prst="rect">
              <a:avLst/>
            </a:prstGeom>
            <a:solidFill>
              <a:schemeClr val="accent4">
                <a:lumMod val="100000"/>
              </a:schemeClr>
            </a:solidFill>
            <a:ln w="19050">
              <a:noFill/>
              <a:round/>
            </a:ln>
          </p:spPr>
          <p:txBody>
            <a:bodyPr vert="horz" wrap="non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quét</a:t>
              </a:r>
              <a:r>
                <a:rPr kumimoji="0" lang="en-US" altLang="zh-CN"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zh-CN" alt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0" name="Rounded Rectangle 43">
            <a:extLst>
              <a:ext uri="{FF2B5EF4-FFF2-40B4-BE49-F238E27FC236}">
                <a16:creationId xmlns:a16="http://schemas.microsoft.com/office/drawing/2014/main" id="{91DE877E-BB4C-4991-93E2-2D28D0367410}"/>
              </a:ext>
            </a:extLst>
          </p:cNvPr>
          <p:cNvSpPr/>
          <p:nvPr/>
        </p:nvSpPr>
        <p:spPr>
          <a:xfrm>
            <a:off x="3473486" y="802440"/>
            <a:ext cx="458884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TỪ KHÓ</a:t>
            </a:r>
          </a:p>
        </p:txBody>
      </p:sp>
    </p:spTree>
    <p:extLst>
      <p:ext uri="{BB962C8B-B14F-4D97-AF65-F5344CB8AC3E}">
        <p14:creationId xmlns:p14="http://schemas.microsoft.com/office/powerpoint/2010/main" val="2513253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with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wipe(up)">
                                      <p:cBhvr>
                                        <p:cTn id="7" dur="500"/>
                                        <p:tgtEl>
                                          <p:spTgt spid="9236"/>
                                        </p:tgtEl>
                                      </p:cBhvr>
                                    </p:animEffect>
                                  </p:childTnLst>
                                </p:cTn>
                              </p:par>
                              <p:par>
                                <p:cTn id="8" presetID="22" presetClass="entr" presetSubtype="1"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wipe(up)">
                                      <p:cBhvr>
                                        <p:cTn id="10" dur="500"/>
                                        <p:tgtEl>
                                          <p:spTgt spid="9235"/>
                                        </p:tgtEl>
                                      </p:cBhvr>
                                    </p:animEffect>
                                  </p:childTnLst>
                                </p:cTn>
                              </p:par>
                              <p:par>
                                <p:cTn id="11" presetID="22" presetClass="entr" presetSubtype="1" fill="hold" nodeType="withEffect">
                                  <p:stCondLst>
                                    <p:cond delay="0"/>
                                  </p:stCondLst>
                                  <p:childTnLst>
                                    <p:set>
                                      <p:cBhvr>
                                        <p:cTn id="12" dur="1" fill="hold">
                                          <p:stCondLst>
                                            <p:cond delay="0"/>
                                          </p:stCondLst>
                                        </p:cTn>
                                        <p:tgtEl>
                                          <p:spTgt spid="9234"/>
                                        </p:tgtEl>
                                        <p:attrNameLst>
                                          <p:attrName>style.visibility</p:attrName>
                                        </p:attrNameLst>
                                      </p:cBhvr>
                                      <p:to>
                                        <p:strVal val="visible"/>
                                      </p:to>
                                    </p:set>
                                    <p:animEffect transition="in" filter="wipe(up)">
                                      <p:cBhvr>
                                        <p:cTn id="13" dur="500"/>
                                        <p:tgtEl>
                                          <p:spTgt spid="9234"/>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fltVal val="0.5"/>
                                          </p:val>
                                        </p:tav>
                                        <p:tav tm="100000">
                                          <p:val>
                                            <p:strVal val="#ppt_x"/>
                                          </p:val>
                                        </p:tav>
                                      </p:tavLst>
                                    </p:anim>
                                    <p:anim calcmode="lin" valueType="num">
                                      <p:cBhvr>
                                        <p:cTn id="35" dur="500" fill="hold"/>
                                        <p:tgtEl>
                                          <p:spTgt spid="2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anim calcmode="lin" valueType="num">
                                      <p:cBhvr>
                                        <p:cTn id="42" dur="500" fill="hold"/>
                                        <p:tgtEl>
                                          <p:spTgt spid="15"/>
                                        </p:tgtEl>
                                        <p:attrNameLst>
                                          <p:attrName>ppt_x</p:attrName>
                                        </p:attrNameLst>
                                      </p:cBhvr>
                                      <p:tavLst>
                                        <p:tav tm="0">
                                          <p:val>
                                            <p:fltVal val="0.5"/>
                                          </p:val>
                                        </p:tav>
                                        <p:tav tm="100000">
                                          <p:val>
                                            <p:strVal val="#ppt_x"/>
                                          </p:val>
                                        </p:tav>
                                      </p:tavLst>
                                    </p:anim>
                                    <p:anim calcmode="lin" valueType="num">
                                      <p:cBhvr>
                                        <p:cTn id="43" dur="500" fill="hold"/>
                                        <p:tgtEl>
                                          <p:spTgt spid="15"/>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fltVal val="0.5"/>
                                          </p:val>
                                        </p:tav>
                                        <p:tav tm="100000">
                                          <p:val>
                                            <p:strVal val="#ppt_x"/>
                                          </p:val>
                                        </p:tav>
                                      </p:tavLst>
                                    </p:anim>
                                    <p:anim calcmode="lin" valueType="num">
                                      <p:cBhvr>
                                        <p:cTn id="51"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43">
            <a:extLst>
              <a:ext uri="{FF2B5EF4-FFF2-40B4-BE49-F238E27FC236}">
                <a16:creationId xmlns:a16="http://schemas.microsoft.com/office/drawing/2014/main" id="{91DE877E-BB4C-4991-93E2-2D28D0367410}"/>
              </a:ext>
            </a:extLst>
          </p:cNvPr>
          <p:cNvSpPr/>
          <p:nvPr/>
        </p:nvSpPr>
        <p:spPr>
          <a:xfrm>
            <a:off x="3473486" y="802440"/>
            <a:ext cx="4588846" cy="605118"/>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a:t>
            </a:r>
            <a:r>
              <a:rPr kumimoji="0" lang="en-US" sz="36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CÂU DÀI</a:t>
            </a:r>
            <a:endPar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千图PPT彼岸天：ID 8661124库_组合 4">
            <a:extLst>
              <a:ext uri="{FF2B5EF4-FFF2-40B4-BE49-F238E27FC236}">
                <a16:creationId xmlns:a16="http://schemas.microsoft.com/office/drawing/2014/main" id="{0CB1B920-76CA-465C-BDBC-3C3032AA9401}"/>
              </a:ext>
            </a:extLst>
          </p:cNvPr>
          <p:cNvGrpSpPr/>
          <p:nvPr>
            <p:custDataLst>
              <p:tags r:id="rId1"/>
            </p:custDataLst>
          </p:nvPr>
        </p:nvGrpSpPr>
        <p:grpSpPr>
          <a:xfrm>
            <a:off x="0" y="5170485"/>
            <a:ext cx="1705085" cy="1687515"/>
            <a:chOff x="599351" y="2215578"/>
            <a:chExt cx="3266532" cy="3265048"/>
          </a:xfrm>
        </p:grpSpPr>
        <p:sp>
          <p:nvSpPr>
            <p:cNvPr id="32" name="Freeform: Shape 5">
              <a:extLst>
                <a:ext uri="{FF2B5EF4-FFF2-40B4-BE49-F238E27FC236}">
                  <a16:creationId xmlns:a16="http://schemas.microsoft.com/office/drawing/2014/main" id="{714E8418-A094-4B9F-A002-2689229B4218}"/>
                </a:ext>
              </a:extLst>
            </p:cNvPr>
            <p:cNvSpPr/>
            <p:nvPr/>
          </p:nvSpPr>
          <p:spPr bwMode="auto">
            <a:xfrm>
              <a:off x="599351" y="2215579"/>
              <a:ext cx="1948951" cy="1948951"/>
            </a:xfrm>
            <a:custGeom>
              <a:avLst/>
              <a:gdLst>
                <a:gd name="T0" fmla="*/ 1315 w 1315"/>
                <a:gd name="T1" fmla="*/ 657 h 1315"/>
                <a:gd name="T2" fmla="*/ 1204 w 1315"/>
                <a:gd name="T3" fmla="*/ 768 h 1315"/>
                <a:gd name="T4" fmla="*/ 1101 w 1315"/>
                <a:gd name="T5" fmla="*/ 665 h 1315"/>
                <a:gd name="T6" fmla="*/ 1111 w 1315"/>
                <a:gd name="T7" fmla="*/ 657 h 1315"/>
                <a:gd name="T8" fmla="*/ 1101 w 1315"/>
                <a:gd name="T9" fmla="*/ 650 h 1315"/>
                <a:gd name="T10" fmla="*/ 1000 w 1315"/>
                <a:gd name="T11" fmla="*/ 547 h 1315"/>
                <a:gd name="T12" fmla="*/ 658 w 1315"/>
                <a:gd name="T13" fmla="*/ 205 h 1315"/>
                <a:gd name="T14" fmla="*/ 205 w 1315"/>
                <a:gd name="T15" fmla="*/ 657 h 1315"/>
                <a:gd name="T16" fmla="*/ 547 w 1315"/>
                <a:gd name="T17" fmla="*/ 999 h 1315"/>
                <a:gd name="T18" fmla="*/ 446 w 1315"/>
                <a:gd name="T19" fmla="*/ 1103 h 1315"/>
                <a:gd name="T20" fmla="*/ 0 w 1315"/>
                <a:gd name="T21" fmla="*/ 657 h 1315"/>
                <a:gd name="T22" fmla="*/ 658 w 1315"/>
                <a:gd name="T23" fmla="*/ 0 h 1315"/>
                <a:gd name="T24" fmla="*/ 1101 w 1315"/>
                <a:gd name="T25" fmla="*/ 445 h 1315"/>
                <a:gd name="T26" fmla="*/ 1204 w 1315"/>
                <a:gd name="T27" fmla="*/ 547 h 1315"/>
                <a:gd name="T28" fmla="*/ 1315 w 1315"/>
                <a:gd name="T29" fmla="*/ 657 h 1315"/>
                <a:gd name="T30" fmla="*/ 769 w 1315"/>
                <a:gd name="T31" fmla="*/ 999 h 1315"/>
                <a:gd name="T32" fmla="*/ 665 w 1315"/>
                <a:gd name="T33" fmla="*/ 1103 h 1315"/>
                <a:gd name="T34" fmla="*/ 658 w 1315"/>
                <a:gd name="T35" fmla="*/ 1110 h 1315"/>
                <a:gd name="T36" fmla="*/ 650 w 1315"/>
                <a:gd name="T37" fmla="*/ 1103 h 1315"/>
                <a:gd name="T38" fmla="*/ 547 w 1315"/>
                <a:gd name="T39" fmla="*/ 1204 h 1315"/>
                <a:gd name="T40" fmla="*/ 658 w 1315"/>
                <a:gd name="T41" fmla="*/ 1315 h 1315"/>
                <a:gd name="T42" fmla="*/ 769 w 1315"/>
                <a:gd name="T43" fmla="*/ 1204 h 1315"/>
                <a:gd name="T44" fmla="*/ 870 w 1315"/>
                <a:gd name="T45" fmla="*/ 1103 h 1315"/>
                <a:gd name="T46" fmla="*/ 1101 w 1315"/>
                <a:gd name="T47" fmla="*/ 869 h 1315"/>
                <a:gd name="T48" fmla="*/ 1000 w 1315"/>
                <a:gd name="T49" fmla="*/ 768 h 1315"/>
                <a:gd name="T50" fmla="*/ 769 w 1315"/>
                <a:gd name="T51" fmla="*/ 999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1315" y="657"/>
                  </a:moveTo>
                  <a:lnTo>
                    <a:pt x="1204" y="768"/>
                  </a:lnTo>
                  <a:lnTo>
                    <a:pt x="1101" y="665"/>
                  </a:lnTo>
                  <a:lnTo>
                    <a:pt x="1111" y="657"/>
                  </a:lnTo>
                  <a:lnTo>
                    <a:pt x="1101" y="650"/>
                  </a:lnTo>
                  <a:lnTo>
                    <a:pt x="1000" y="547"/>
                  </a:lnTo>
                  <a:lnTo>
                    <a:pt x="658" y="205"/>
                  </a:lnTo>
                  <a:lnTo>
                    <a:pt x="205" y="657"/>
                  </a:lnTo>
                  <a:lnTo>
                    <a:pt x="547" y="999"/>
                  </a:lnTo>
                  <a:lnTo>
                    <a:pt x="446" y="1103"/>
                  </a:lnTo>
                  <a:lnTo>
                    <a:pt x="0" y="657"/>
                  </a:lnTo>
                  <a:lnTo>
                    <a:pt x="658" y="0"/>
                  </a:lnTo>
                  <a:lnTo>
                    <a:pt x="1101" y="445"/>
                  </a:lnTo>
                  <a:lnTo>
                    <a:pt x="1204" y="547"/>
                  </a:lnTo>
                  <a:lnTo>
                    <a:pt x="1315" y="657"/>
                  </a:lnTo>
                  <a:close/>
                  <a:moveTo>
                    <a:pt x="769" y="999"/>
                  </a:moveTo>
                  <a:lnTo>
                    <a:pt x="665" y="1103"/>
                  </a:lnTo>
                  <a:lnTo>
                    <a:pt x="658" y="1110"/>
                  </a:lnTo>
                  <a:lnTo>
                    <a:pt x="650" y="1103"/>
                  </a:lnTo>
                  <a:lnTo>
                    <a:pt x="547" y="1204"/>
                  </a:lnTo>
                  <a:lnTo>
                    <a:pt x="658" y="1315"/>
                  </a:lnTo>
                  <a:lnTo>
                    <a:pt x="769" y="1204"/>
                  </a:lnTo>
                  <a:lnTo>
                    <a:pt x="870" y="1103"/>
                  </a:lnTo>
                  <a:lnTo>
                    <a:pt x="1101" y="869"/>
                  </a:lnTo>
                  <a:lnTo>
                    <a:pt x="1000" y="768"/>
                  </a:lnTo>
                  <a:lnTo>
                    <a:pt x="769" y="999"/>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Freeform: Shape 6">
              <a:extLst>
                <a:ext uri="{FF2B5EF4-FFF2-40B4-BE49-F238E27FC236}">
                  <a16:creationId xmlns:a16="http://schemas.microsoft.com/office/drawing/2014/main" id="{F56BF5EE-FAF0-47FA-91F7-04918F89F76C}"/>
                </a:ext>
              </a:extLst>
            </p:cNvPr>
            <p:cNvSpPr/>
            <p:nvPr/>
          </p:nvSpPr>
          <p:spPr bwMode="auto">
            <a:xfrm>
              <a:off x="1916931" y="2215578"/>
              <a:ext cx="1948951" cy="1948950"/>
            </a:xfrm>
            <a:custGeom>
              <a:avLst/>
              <a:gdLst>
                <a:gd name="T0" fmla="*/ 546 w 1315"/>
                <a:gd name="T1" fmla="*/ 999 h 1315"/>
                <a:gd name="T2" fmla="*/ 445 w 1315"/>
                <a:gd name="T3" fmla="*/ 1103 h 1315"/>
                <a:gd name="T4" fmla="*/ 212 w 1315"/>
                <a:gd name="T5" fmla="*/ 869 h 1315"/>
                <a:gd name="T6" fmla="*/ 111 w 1315"/>
                <a:gd name="T7" fmla="*/ 768 h 1315"/>
                <a:gd name="T8" fmla="*/ 0 w 1315"/>
                <a:gd name="T9" fmla="*/ 657 h 1315"/>
                <a:gd name="T10" fmla="*/ 111 w 1315"/>
                <a:gd name="T11" fmla="*/ 547 h 1315"/>
                <a:gd name="T12" fmla="*/ 212 w 1315"/>
                <a:gd name="T13" fmla="*/ 650 h 1315"/>
                <a:gd name="T14" fmla="*/ 204 w 1315"/>
                <a:gd name="T15" fmla="*/ 657 h 1315"/>
                <a:gd name="T16" fmla="*/ 212 w 1315"/>
                <a:gd name="T17" fmla="*/ 665 h 1315"/>
                <a:gd name="T18" fmla="*/ 315 w 1315"/>
                <a:gd name="T19" fmla="*/ 768 h 1315"/>
                <a:gd name="T20" fmla="*/ 546 w 1315"/>
                <a:gd name="T21" fmla="*/ 999 h 1315"/>
                <a:gd name="T22" fmla="*/ 657 w 1315"/>
                <a:gd name="T23" fmla="*/ 0 h 1315"/>
                <a:gd name="T24" fmla="*/ 212 w 1315"/>
                <a:gd name="T25" fmla="*/ 445 h 1315"/>
                <a:gd name="T26" fmla="*/ 315 w 1315"/>
                <a:gd name="T27" fmla="*/ 547 h 1315"/>
                <a:gd name="T28" fmla="*/ 657 w 1315"/>
                <a:gd name="T29" fmla="*/ 205 h 1315"/>
                <a:gd name="T30" fmla="*/ 1110 w 1315"/>
                <a:gd name="T31" fmla="*/ 657 h 1315"/>
                <a:gd name="T32" fmla="*/ 768 w 1315"/>
                <a:gd name="T33" fmla="*/ 999 h 1315"/>
                <a:gd name="T34" fmla="*/ 665 w 1315"/>
                <a:gd name="T35" fmla="*/ 1103 h 1315"/>
                <a:gd name="T36" fmla="*/ 657 w 1315"/>
                <a:gd name="T37" fmla="*/ 1110 h 1315"/>
                <a:gd name="T38" fmla="*/ 650 w 1315"/>
                <a:gd name="T39" fmla="*/ 1103 h 1315"/>
                <a:gd name="T40" fmla="*/ 546 w 1315"/>
                <a:gd name="T41" fmla="*/ 1204 h 1315"/>
                <a:gd name="T42" fmla="*/ 657 w 1315"/>
                <a:gd name="T43" fmla="*/ 1315 h 1315"/>
                <a:gd name="T44" fmla="*/ 768 w 1315"/>
                <a:gd name="T45" fmla="*/ 1204 h 1315"/>
                <a:gd name="T46" fmla="*/ 869 w 1315"/>
                <a:gd name="T47" fmla="*/ 1103 h 1315"/>
                <a:gd name="T48" fmla="*/ 1315 w 1315"/>
                <a:gd name="T49" fmla="*/ 657 h 1315"/>
                <a:gd name="T50" fmla="*/ 657 w 1315"/>
                <a:gd name="T51"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546" y="999"/>
                  </a:moveTo>
                  <a:lnTo>
                    <a:pt x="445" y="1103"/>
                  </a:lnTo>
                  <a:lnTo>
                    <a:pt x="212" y="869"/>
                  </a:lnTo>
                  <a:lnTo>
                    <a:pt x="111" y="768"/>
                  </a:lnTo>
                  <a:lnTo>
                    <a:pt x="0" y="657"/>
                  </a:lnTo>
                  <a:lnTo>
                    <a:pt x="111" y="547"/>
                  </a:lnTo>
                  <a:lnTo>
                    <a:pt x="212" y="650"/>
                  </a:lnTo>
                  <a:lnTo>
                    <a:pt x="204" y="657"/>
                  </a:lnTo>
                  <a:lnTo>
                    <a:pt x="212" y="665"/>
                  </a:lnTo>
                  <a:lnTo>
                    <a:pt x="315" y="768"/>
                  </a:lnTo>
                  <a:lnTo>
                    <a:pt x="546" y="999"/>
                  </a:lnTo>
                  <a:close/>
                  <a:moveTo>
                    <a:pt x="657" y="0"/>
                  </a:moveTo>
                  <a:lnTo>
                    <a:pt x="212" y="445"/>
                  </a:lnTo>
                  <a:lnTo>
                    <a:pt x="315" y="547"/>
                  </a:lnTo>
                  <a:lnTo>
                    <a:pt x="657" y="205"/>
                  </a:lnTo>
                  <a:lnTo>
                    <a:pt x="1110" y="657"/>
                  </a:lnTo>
                  <a:lnTo>
                    <a:pt x="768" y="999"/>
                  </a:lnTo>
                  <a:lnTo>
                    <a:pt x="665" y="1103"/>
                  </a:lnTo>
                  <a:lnTo>
                    <a:pt x="657" y="1110"/>
                  </a:lnTo>
                  <a:lnTo>
                    <a:pt x="650" y="1103"/>
                  </a:lnTo>
                  <a:lnTo>
                    <a:pt x="546" y="1204"/>
                  </a:lnTo>
                  <a:lnTo>
                    <a:pt x="657" y="1315"/>
                  </a:lnTo>
                  <a:lnTo>
                    <a:pt x="768" y="1204"/>
                  </a:lnTo>
                  <a:lnTo>
                    <a:pt x="869" y="1103"/>
                  </a:lnTo>
                  <a:lnTo>
                    <a:pt x="1315" y="657"/>
                  </a:lnTo>
                  <a:lnTo>
                    <a:pt x="657" y="0"/>
                  </a:lnTo>
                  <a:close/>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Freeform: Shape 7">
              <a:extLst>
                <a:ext uri="{FF2B5EF4-FFF2-40B4-BE49-F238E27FC236}">
                  <a16:creationId xmlns:a16="http://schemas.microsoft.com/office/drawing/2014/main" id="{DB544D1A-C1EF-4626-9E4F-1C2411A518E7}"/>
                </a:ext>
              </a:extLst>
            </p:cNvPr>
            <p:cNvSpPr/>
            <p:nvPr/>
          </p:nvSpPr>
          <p:spPr bwMode="auto">
            <a:xfrm>
              <a:off x="1916932" y="3533156"/>
              <a:ext cx="1948951" cy="1947468"/>
            </a:xfrm>
            <a:custGeom>
              <a:avLst/>
              <a:gdLst>
                <a:gd name="T0" fmla="*/ 315 w 1315"/>
                <a:gd name="T1" fmla="*/ 546 h 1314"/>
                <a:gd name="T2" fmla="*/ 212 w 1315"/>
                <a:gd name="T3" fmla="*/ 445 h 1314"/>
                <a:gd name="T4" fmla="*/ 445 w 1315"/>
                <a:gd name="T5" fmla="*/ 214 h 1314"/>
                <a:gd name="T6" fmla="*/ 546 w 1315"/>
                <a:gd name="T7" fmla="*/ 110 h 1314"/>
                <a:gd name="T8" fmla="*/ 657 w 1315"/>
                <a:gd name="T9" fmla="*/ 0 h 1314"/>
                <a:gd name="T10" fmla="*/ 768 w 1315"/>
                <a:gd name="T11" fmla="*/ 110 h 1314"/>
                <a:gd name="T12" fmla="*/ 665 w 1315"/>
                <a:gd name="T13" fmla="*/ 214 h 1314"/>
                <a:gd name="T14" fmla="*/ 657 w 1315"/>
                <a:gd name="T15" fmla="*/ 204 h 1314"/>
                <a:gd name="T16" fmla="*/ 650 w 1315"/>
                <a:gd name="T17" fmla="*/ 214 h 1314"/>
                <a:gd name="T18" fmla="*/ 546 w 1315"/>
                <a:gd name="T19" fmla="*/ 315 h 1314"/>
                <a:gd name="T20" fmla="*/ 315 w 1315"/>
                <a:gd name="T21" fmla="*/ 546 h 1314"/>
                <a:gd name="T22" fmla="*/ 869 w 1315"/>
                <a:gd name="T23" fmla="*/ 214 h 1314"/>
                <a:gd name="T24" fmla="*/ 768 w 1315"/>
                <a:gd name="T25" fmla="*/ 315 h 1314"/>
                <a:gd name="T26" fmla="*/ 1110 w 1315"/>
                <a:gd name="T27" fmla="*/ 657 h 1314"/>
                <a:gd name="T28" fmla="*/ 657 w 1315"/>
                <a:gd name="T29" fmla="*/ 1109 h 1314"/>
                <a:gd name="T30" fmla="*/ 315 w 1315"/>
                <a:gd name="T31" fmla="*/ 767 h 1314"/>
                <a:gd name="T32" fmla="*/ 212 w 1315"/>
                <a:gd name="T33" fmla="*/ 664 h 1314"/>
                <a:gd name="T34" fmla="*/ 204 w 1315"/>
                <a:gd name="T35" fmla="*/ 657 h 1314"/>
                <a:gd name="T36" fmla="*/ 212 w 1315"/>
                <a:gd name="T37" fmla="*/ 649 h 1314"/>
                <a:gd name="T38" fmla="*/ 111 w 1315"/>
                <a:gd name="T39" fmla="*/ 546 h 1314"/>
                <a:gd name="T40" fmla="*/ 0 w 1315"/>
                <a:gd name="T41" fmla="*/ 657 h 1314"/>
                <a:gd name="T42" fmla="*/ 111 w 1315"/>
                <a:gd name="T43" fmla="*/ 767 h 1314"/>
                <a:gd name="T44" fmla="*/ 212 w 1315"/>
                <a:gd name="T45" fmla="*/ 869 h 1314"/>
                <a:gd name="T46" fmla="*/ 657 w 1315"/>
                <a:gd name="T47" fmla="*/ 1314 h 1314"/>
                <a:gd name="T48" fmla="*/ 1315 w 1315"/>
                <a:gd name="T49" fmla="*/ 657 h 1314"/>
                <a:gd name="T50" fmla="*/ 869 w 1315"/>
                <a:gd name="T51" fmla="*/ 2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315" y="546"/>
                  </a:moveTo>
                  <a:lnTo>
                    <a:pt x="212" y="445"/>
                  </a:lnTo>
                  <a:lnTo>
                    <a:pt x="445" y="214"/>
                  </a:lnTo>
                  <a:lnTo>
                    <a:pt x="546" y="110"/>
                  </a:lnTo>
                  <a:lnTo>
                    <a:pt x="657" y="0"/>
                  </a:lnTo>
                  <a:lnTo>
                    <a:pt x="768" y="110"/>
                  </a:lnTo>
                  <a:lnTo>
                    <a:pt x="665" y="214"/>
                  </a:lnTo>
                  <a:lnTo>
                    <a:pt x="657" y="204"/>
                  </a:lnTo>
                  <a:lnTo>
                    <a:pt x="650" y="214"/>
                  </a:lnTo>
                  <a:lnTo>
                    <a:pt x="546" y="315"/>
                  </a:lnTo>
                  <a:lnTo>
                    <a:pt x="315" y="546"/>
                  </a:lnTo>
                  <a:close/>
                  <a:moveTo>
                    <a:pt x="869" y="214"/>
                  </a:moveTo>
                  <a:lnTo>
                    <a:pt x="768" y="315"/>
                  </a:lnTo>
                  <a:lnTo>
                    <a:pt x="1110" y="657"/>
                  </a:lnTo>
                  <a:lnTo>
                    <a:pt x="657" y="1109"/>
                  </a:lnTo>
                  <a:lnTo>
                    <a:pt x="315" y="767"/>
                  </a:lnTo>
                  <a:lnTo>
                    <a:pt x="212" y="664"/>
                  </a:lnTo>
                  <a:lnTo>
                    <a:pt x="204" y="657"/>
                  </a:lnTo>
                  <a:lnTo>
                    <a:pt x="212" y="649"/>
                  </a:lnTo>
                  <a:lnTo>
                    <a:pt x="111" y="546"/>
                  </a:lnTo>
                  <a:lnTo>
                    <a:pt x="0" y="657"/>
                  </a:lnTo>
                  <a:lnTo>
                    <a:pt x="111" y="767"/>
                  </a:lnTo>
                  <a:lnTo>
                    <a:pt x="212" y="869"/>
                  </a:lnTo>
                  <a:lnTo>
                    <a:pt x="657" y="1314"/>
                  </a:lnTo>
                  <a:lnTo>
                    <a:pt x="1315" y="657"/>
                  </a:lnTo>
                  <a:lnTo>
                    <a:pt x="869" y="214"/>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Freeform: Shape 8">
              <a:extLst>
                <a:ext uri="{FF2B5EF4-FFF2-40B4-BE49-F238E27FC236}">
                  <a16:creationId xmlns:a16="http://schemas.microsoft.com/office/drawing/2014/main" id="{42DC396D-26FB-4C3D-8515-A7B0D69257C2}"/>
                </a:ext>
              </a:extLst>
            </p:cNvPr>
            <p:cNvSpPr/>
            <p:nvPr/>
          </p:nvSpPr>
          <p:spPr bwMode="auto">
            <a:xfrm>
              <a:off x="599351" y="3533158"/>
              <a:ext cx="1948951" cy="1947468"/>
            </a:xfrm>
            <a:custGeom>
              <a:avLst/>
              <a:gdLst>
                <a:gd name="T0" fmla="*/ 1315 w 1315"/>
                <a:gd name="T1" fmla="*/ 657 h 1314"/>
                <a:gd name="T2" fmla="*/ 1204 w 1315"/>
                <a:gd name="T3" fmla="*/ 767 h 1314"/>
                <a:gd name="T4" fmla="*/ 1101 w 1315"/>
                <a:gd name="T5" fmla="*/ 664 h 1314"/>
                <a:gd name="T6" fmla="*/ 1111 w 1315"/>
                <a:gd name="T7" fmla="*/ 657 h 1314"/>
                <a:gd name="T8" fmla="*/ 1101 w 1315"/>
                <a:gd name="T9" fmla="*/ 649 h 1314"/>
                <a:gd name="T10" fmla="*/ 1000 w 1315"/>
                <a:gd name="T11" fmla="*/ 546 h 1314"/>
                <a:gd name="T12" fmla="*/ 769 w 1315"/>
                <a:gd name="T13" fmla="*/ 315 h 1314"/>
                <a:gd name="T14" fmla="*/ 870 w 1315"/>
                <a:gd name="T15" fmla="*/ 214 h 1314"/>
                <a:gd name="T16" fmla="*/ 1101 w 1315"/>
                <a:gd name="T17" fmla="*/ 445 h 1314"/>
                <a:gd name="T18" fmla="*/ 1204 w 1315"/>
                <a:gd name="T19" fmla="*/ 546 h 1314"/>
                <a:gd name="T20" fmla="*/ 1315 w 1315"/>
                <a:gd name="T21" fmla="*/ 657 h 1314"/>
                <a:gd name="T22" fmla="*/ 658 w 1315"/>
                <a:gd name="T23" fmla="*/ 1109 h 1314"/>
                <a:gd name="T24" fmla="*/ 205 w 1315"/>
                <a:gd name="T25" fmla="*/ 657 h 1314"/>
                <a:gd name="T26" fmla="*/ 547 w 1315"/>
                <a:gd name="T27" fmla="*/ 315 h 1314"/>
                <a:gd name="T28" fmla="*/ 650 w 1315"/>
                <a:gd name="T29" fmla="*/ 214 h 1314"/>
                <a:gd name="T30" fmla="*/ 658 w 1315"/>
                <a:gd name="T31" fmla="*/ 204 h 1314"/>
                <a:gd name="T32" fmla="*/ 665 w 1315"/>
                <a:gd name="T33" fmla="*/ 214 h 1314"/>
                <a:gd name="T34" fmla="*/ 769 w 1315"/>
                <a:gd name="T35" fmla="*/ 110 h 1314"/>
                <a:gd name="T36" fmla="*/ 658 w 1315"/>
                <a:gd name="T37" fmla="*/ 0 h 1314"/>
                <a:gd name="T38" fmla="*/ 547 w 1315"/>
                <a:gd name="T39" fmla="*/ 110 h 1314"/>
                <a:gd name="T40" fmla="*/ 446 w 1315"/>
                <a:gd name="T41" fmla="*/ 214 h 1314"/>
                <a:gd name="T42" fmla="*/ 0 w 1315"/>
                <a:gd name="T43" fmla="*/ 657 h 1314"/>
                <a:gd name="T44" fmla="*/ 658 w 1315"/>
                <a:gd name="T45" fmla="*/ 1314 h 1314"/>
                <a:gd name="T46" fmla="*/ 1101 w 1315"/>
                <a:gd name="T47" fmla="*/ 869 h 1314"/>
                <a:gd name="T48" fmla="*/ 1000 w 1315"/>
                <a:gd name="T49" fmla="*/ 767 h 1314"/>
                <a:gd name="T50" fmla="*/ 658 w 1315"/>
                <a:gd name="T51" fmla="*/ 110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1315" y="657"/>
                  </a:moveTo>
                  <a:lnTo>
                    <a:pt x="1204" y="767"/>
                  </a:lnTo>
                  <a:lnTo>
                    <a:pt x="1101" y="664"/>
                  </a:lnTo>
                  <a:lnTo>
                    <a:pt x="1111" y="657"/>
                  </a:lnTo>
                  <a:lnTo>
                    <a:pt x="1101" y="649"/>
                  </a:lnTo>
                  <a:lnTo>
                    <a:pt x="1000" y="546"/>
                  </a:lnTo>
                  <a:lnTo>
                    <a:pt x="769" y="315"/>
                  </a:lnTo>
                  <a:lnTo>
                    <a:pt x="870" y="214"/>
                  </a:lnTo>
                  <a:lnTo>
                    <a:pt x="1101" y="445"/>
                  </a:lnTo>
                  <a:lnTo>
                    <a:pt x="1204" y="546"/>
                  </a:lnTo>
                  <a:lnTo>
                    <a:pt x="1315" y="657"/>
                  </a:lnTo>
                  <a:close/>
                  <a:moveTo>
                    <a:pt x="658" y="1109"/>
                  </a:moveTo>
                  <a:lnTo>
                    <a:pt x="205" y="657"/>
                  </a:lnTo>
                  <a:lnTo>
                    <a:pt x="547" y="315"/>
                  </a:lnTo>
                  <a:lnTo>
                    <a:pt x="650" y="214"/>
                  </a:lnTo>
                  <a:lnTo>
                    <a:pt x="658" y="204"/>
                  </a:lnTo>
                  <a:lnTo>
                    <a:pt x="665" y="214"/>
                  </a:lnTo>
                  <a:lnTo>
                    <a:pt x="769" y="110"/>
                  </a:lnTo>
                  <a:lnTo>
                    <a:pt x="658" y="0"/>
                  </a:lnTo>
                  <a:lnTo>
                    <a:pt x="547" y="110"/>
                  </a:lnTo>
                  <a:lnTo>
                    <a:pt x="446" y="214"/>
                  </a:lnTo>
                  <a:lnTo>
                    <a:pt x="0" y="657"/>
                  </a:lnTo>
                  <a:lnTo>
                    <a:pt x="658" y="1314"/>
                  </a:lnTo>
                  <a:lnTo>
                    <a:pt x="1101" y="869"/>
                  </a:lnTo>
                  <a:lnTo>
                    <a:pt x="1000" y="767"/>
                  </a:lnTo>
                  <a:lnTo>
                    <a:pt x="658" y="1109"/>
                  </a:lnTo>
                  <a:close/>
                </a:path>
              </a:pathLst>
            </a:cu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6" name="Rectangle 35">
            <a:extLst>
              <a:ext uri="{FF2B5EF4-FFF2-40B4-BE49-F238E27FC236}">
                <a16:creationId xmlns:a16="http://schemas.microsoft.com/office/drawing/2014/main" id="{8AADD6B3-CDB1-4244-98CC-FDF44B2A8F66}"/>
              </a:ext>
            </a:extLst>
          </p:cNvPr>
          <p:cNvSpPr/>
          <p:nvPr/>
        </p:nvSpPr>
        <p:spPr>
          <a:xfrm>
            <a:off x="785137" y="1766044"/>
            <a:ext cx="10486162" cy="2025619"/>
          </a:xfrm>
          <a:prstGeom prst="rect">
            <a:avLst/>
          </a:prstGeom>
          <a:ln>
            <a:noFill/>
          </a:ln>
        </p:spPr>
        <p:txBody>
          <a:bodyPr wrap="square">
            <a:spAutoFit/>
          </a:bodyPr>
          <a:lstStyle/>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người ta bắt đầu nghiên cứu,</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chế tạo rô-bốt thật,</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thường có hình dạng như người,</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việc chẳng biết mệt mỏi,</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chẳng sợ hiểm nguy.</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1" name="千图PPT彼岸天：ID 8661124库_组合 4">
            <a:extLst>
              <a:ext uri="{FF2B5EF4-FFF2-40B4-BE49-F238E27FC236}">
                <a16:creationId xmlns:a16="http://schemas.microsoft.com/office/drawing/2014/main" id="{87BE7AFB-0C82-46A7-8B8E-912908EB5086}"/>
              </a:ext>
            </a:extLst>
          </p:cNvPr>
          <p:cNvGrpSpPr/>
          <p:nvPr>
            <p:custDataLst>
              <p:tags r:id="rId2"/>
            </p:custDataLst>
          </p:nvPr>
        </p:nvGrpSpPr>
        <p:grpSpPr>
          <a:xfrm>
            <a:off x="10378755" y="5352013"/>
            <a:ext cx="1705085" cy="1687515"/>
            <a:chOff x="599351" y="2215578"/>
            <a:chExt cx="3266532" cy="3265048"/>
          </a:xfrm>
        </p:grpSpPr>
        <p:sp>
          <p:nvSpPr>
            <p:cNvPr id="52" name="Freeform: Shape 5">
              <a:extLst>
                <a:ext uri="{FF2B5EF4-FFF2-40B4-BE49-F238E27FC236}">
                  <a16:creationId xmlns:a16="http://schemas.microsoft.com/office/drawing/2014/main" id="{EB87937C-74ED-49DE-BA0E-7EC0CC1C4C8D}"/>
                </a:ext>
              </a:extLst>
            </p:cNvPr>
            <p:cNvSpPr/>
            <p:nvPr/>
          </p:nvSpPr>
          <p:spPr bwMode="auto">
            <a:xfrm>
              <a:off x="599351" y="2215579"/>
              <a:ext cx="1948951" cy="1948951"/>
            </a:xfrm>
            <a:custGeom>
              <a:avLst/>
              <a:gdLst>
                <a:gd name="T0" fmla="*/ 1315 w 1315"/>
                <a:gd name="T1" fmla="*/ 657 h 1315"/>
                <a:gd name="T2" fmla="*/ 1204 w 1315"/>
                <a:gd name="T3" fmla="*/ 768 h 1315"/>
                <a:gd name="T4" fmla="*/ 1101 w 1315"/>
                <a:gd name="T5" fmla="*/ 665 h 1315"/>
                <a:gd name="T6" fmla="*/ 1111 w 1315"/>
                <a:gd name="T7" fmla="*/ 657 h 1315"/>
                <a:gd name="T8" fmla="*/ 1101 w 1315"/>
                <a:gd name="T9" fmla="*/ 650 h 1315"/>
                <a:gd name="T10" fmla="*/ 1000 w 1315"/>
                <a:gd name="T11" fmla="*/ 547 h 1315"/>
                <a:gd name="T12" fmla="*/ 658 w 1315"/>
                <a:gd name="T13" fmla="*/ 205 h 1315"/>
                <a:gd name="T14" fmla="*/ 205 w 1315"/>
                <a:gd name="T15" fmla="*/ 657 h 1315"/>
                <a:gd name="T16" fmla="*/ 547 w 1315"/>
                <a:gd name="T17" fmla="*/ 999 h 1315"/>
                <a:gd name="T18" fmla="*/ 446 w 1315"/>
                <a:gd name="T19" fmla="*/ 1103 h 1315"/>
                <a:gd name="T20" fmla="*/ 0 w 1315"/>
                <a:gd name="T21" fmla="*/ 657 h 1315"/>
                <a:gd name="T22" fmla="*/ 658 w 1315"/>
                <a:gd name="T23" fmla="*/ 0 h 1315"/>
                <a:gd name="T24" fmla="*/ 1101 w 1315"/>
                <a:gd name="T25" fmla="*/ 445 h 1315"/>
                <a:gd name="T26" fmla="*/ 1204 w 1315"/>
                <a:gd name="T27" fmla="*/ 547 h 1315"/>
                <a:gd name="T28" fmla="*/ 1315 w 1315"/>
                <a:gd name="T29" fmla="*/ 657 h 1315"/>
                <a:gd name="T30" fmla="*/ 769 w 1315"/>
                <a:gd name="T31" fmla="*/ 999 h 1315"/>
                <a:gd name="T32" fmla="*/ 665 w 1315"/>
                <a:gd name="T33" fmla="*/ 1103 h 1315"/>
                <a:gd name="T34" fmla="*/ 658 w 1315"/>
                <a:gd name="T35" fmla="*/ 1110 h 1315"/>
                <a:gd name="T36" fmla="*/ 650 w 1315"/>
                <a:gd name="T37" fmla="*/ 1103 h 1315"/>
                <a:gd name="T38" fmla="*/ 547 w 1315"/>
                <a:gd name="T39" fmla="*/ 1204 h 1315"/>
                <a:gd name="T40" fmla="*/ 658 w 1315"/>
                <a:gd name="T41" fmla="*/ 1315 h 1315"/>
                <a:gd name="T42" fmla="*/ 769 w 1315"/>
                <a:gd name="T43" fmla="*/ 1204 h 1315"/>
                <a:gd name="T44" fmla="*/ 870 w 1315"/>
                <a:gd name="T45" fmla="*/ 1103 h 1315"/>
                <a:gd name="T46" fmla="*/ 1101 w 1315"/>
                <a:gd name="T47" fmla="*/ 869 h 1315"/>
                <a:gd name="T48" fmla="*/ 1000 w 1315"/>
                <a:gd name="T49" fmla="*/ 768 h 1315"/>
                <a:gd name="T50" fmla="*/ 769 w 1315"/>
                <a:gd name="T51" fmla="*/ 999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1315" y="657"/>
                  </a:moveTo>
                  <a:lnTo>
                    <a:pt x="1204" y="768"/>
                  </a:lnTo>
                  <a:lnTo>
                    <a:pt x="1101" y="665"/>
                  </a:lnTo>
                  <a:lnTo>
                    <a:pt x="1111" y="657"/>
                  </a:lnTo>
                  <a:lnTo>
                    <a:pt x="1101" y="650"/>
                  </a:lnTo>
                  <a:lnTo>
                    <a:pt x="1000" y="547"/>
                  </a:lnTo>
                  <a:lnTo>
                    <a:pt x="658" y="205"/>
                  </a:lnTo>
                  <a:lnTo>
                    <a:pt x="205" y="657"/>
                  </a:lnTo>
                  <a:lnTo>
                    <a:pt x="547" y="999"/>
                  </a:lnTo>
                  <a:lnTo>
                    <a:pt x="446" y="1103"/>
                  </a:lnTo>
                  <a:lnTo>
                    <a:pt x="0" y="657"/>
                  </a:lnTo>
                  <a:lnTo>
                    <a:pt x="658" y="0"/>
                  </a:lnTo>
                  <a:lnTo>
                    <a:pt x="1101" y="445"/>
                  </a:lnTo>
                  <a:lnTo>
                    <a:pt x="1204" y="547"/>
                  </a:lnTo>
                  <a:lnTo>
                    <a:pt x="1315" y="657"/>
                  </a:lnTo>
                  <a:close/>
                  <a:moveTo>
                    <a:pt x="769" y="999"/>
                  </a:moveTo>
                  <a:lnTo>
                    <a:pt x="665" y="1103"/>
                  </a:lnTo>
                  <a:lnTo>
                    <a:pt x="658" y="1110"/>
                  </a:lnTo>
                  <a:lnTo>
                    <a:pt x="650" y="1103"/>
                  </a:lnTo>
                  <a:lnTo>
                    <a:pt x="547" y="1204"/>
                  </a:lnTo>
                  <a:lnTo>
                    <a:pt x="658" y="1315"/>
                  </a:lnTo>
                  <a:lnTo>
                    <a:pt x="769" y="1204"/>
                  </a:lnTo>
                  <a:lnTo>
                    <a:pt x="870" y="1103"/>
                  </a:lnTo>
                  <a:lnTo>
                    <a:pt x="1101" y="869"/>
                  </a:lnTo>
                  <a:lnTo>
                    <a:pt x="1000" y="768"/>
                  </a:lnTo>
                  <a:lnTo>
                    <a:pt x="769" y="999"/>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Freeform: Shape 6">
              <a:extLst>
                <a:ext uri="{FF2B5EF4-FFF2-40B4-BE49-F238E27FC236}">
                  <a16:creationId xmlns:a16="http://schemas.microsoft.com/office/drawing/2014/main" id="{51A072BC-AC4E-42E0-9165-8627258D78EF}"/>
                </a:ext>
              </a:extLst>
            </p:cNvPr>
            <p:cNvSpPr/>
            <p:nvPr/>
          </p:nvSpPr>
          <p:spPr bwMode="auto">
            <a:xfrm>
              <a:off x="1916931" y="2215578"/>
              <a:ext cx="1948951" cy="1948950"/>
            </a:xfrm>
            <a:custGeom>
              <a:avLst/>
              <a:gdLst>
                <a:gd name="T0" fmla="*/ 546 w 1315"/>
                <a:gd name="T1" fmla="*/ 999 h 1315"/>
                <a:gd name="T2" fmla="*/ 445 w 1315"/>
                <a:gd name="T3" fmla="*/ 1103 h 1315"/>
                <a:gd name="T4" fmla="*/ 212 w 1315"/>
                <a:gd name="T5" fmla="*/ 869 h 1315"/>
                <a:gd name="T6" fmla="*/ 111 w 1315"/>
                <a:gd name="T7" fmla="*/ 768 h 1315"/>
                <a:gd name="T8" fmla="*/ 0 w 1315"/>
                <a:gd name="T9" fmla="*/ 657 h 1315"/>
                <a:gd name="T10" fmla="*/ 111 w 1315"/>
                <a:gd name="T11" fmla="*/ 547 h 1315"/>
                <a:gd name="T12" fmla="*/ 212 w 1315"/>
                <a:gd name="T13" fmla="*/ 650 h 1315"/>
                <a:gd name="T14" fmla="*/ 204 w 1315"/>
                <a:gd name="T15" fmla="*/ 657 h 1315"/>
                <a:gd name="T16" fmla="*/ 212 w 1315"/>
                <a:gd name="T17" fmla="*/ 665 h 1315"/>
                <a:gd name="T18" fmla="*/ 315 w 1315"/>
                <a:gd name="T19" fmla="*/ 768 h 1315"/>
                <a:gd name="T20" fmla="*/ 546 w 1315"/>
                <a:gd name="T21" fmla="*/ 999 h 1315"/>
                <a:gd name="T22" fmla="*/ 657 w 1315"/>
                <a:gd name="T23" fmla="*/ 0 h 1315"/>
                <a:gd name="T24" fmla="*/ 212 w 1315"/>
                <a:gd name="T25" fmla="*/ 445 h 1315"/>
                <a:gd name="T26" fmla="*/ 315 w 1315"/>
                <a:gd name="T27" fmla="*/ 547 h 1315"/>
                <a:gd name="T28" fmla="*/ 657 w 1315"/>
                <a:gd name="T29" fmla="*/ 205 h 1315"/>
                <a:gd name="T30" fmla="*/ 1110 w 1315"/>
                <a:gd name="T31" fmla="*/ 657 h 1315"/>
                <a:gd name="T32" fmla="*/ 768 w 1315"/>
                <a:gd name="T33" fmla="*/ 999 h 1315"/>
                <a:gd name="T34" fmla="*/ 665 w 1315"/>
                <a:gd name="T35" fmla="*/ 1103 h 1315"/>
                <a:gd name="T36" fmla="*/ 657 w 1315"/>
                <a:gd name="T37" fmla="*/ 1110 h 1315"/>
                <a:gd name="T38" fmla="*/ 650 w 1315"/>
                <a:gd name="T39" fmla="*/ 1103 h 1315"/>
                <a:gd name="T40" fmla="*/ 546 w 1315"/>
                <a:gd name="T41" fmla="*/ 1204 h 1315"/>
                <a:gd name="T42" fmla="*/ 657 w 1315"/>
                <a:gd name="T43" fmla="*/ 1315 h 1315"/>
                <a:gd name="T44" fmla="*/ 768 w 1315"/>
                <a:gd name="T45" fmla="*/ 1204 h 1315"/>
                <a:gd name="T46" fmla="*/ 869 w 1315"/>
                <a:gd name="T47" fmla="*/ 1103 h 1315"/>
                <a:gd name="T48" fmla="*/ 1315 w 1315"/>
                <a:gd name="T49" fmla="*/ 657 h 1315"/>
                <a:gd name="T50" fmla="*/ 657 w 1315"/>
                <a:gd name="T51"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546" y="999"/>
                  </a:moveTo>
                  <a:lnTo>
                    <a:pt x="445" y="1103"/>
                  </a:lnTo>
                  <a:lnTo>
                    <a:pt x="212" y="869"/>
                  </a:lnTo>
                  <a:lnTo>
                    <a:pt x="111" y="768"/>
                  </a:lnTo>
                  <a:lnTo>
                    <a:pt x="0" y="657"/>
                  </a:lnTo>
                  <a:lnTo>
                    <a:pt x="111" y="547"/>
                  </a:lnTo>
                  <a:lnTo>
                    <a:pt x="212" y="650"/>
                  </a:lnTo>
                  <a:lnTo>
                    <a:pt x="204" y="657"/>
                  </a:lnTo>
                  <a:lnTo>
                    <a:pt x="212" y="665"/>
                  </a:lnTo>
                  <a:lnTo>
                    <a:pt x="315" y="768"/>
                  </a:lnTo>
                  <a:lnTo>
                    <a:pt x="546" y="999"/>
                  </a:lnTo>
                  <a:close/>
                  <a:moveTo>
                    <a:pt x="657" y="0"/>
                  </a:moveTo>
                  <a:lnTo>
                    <a:pt x="212" y="445"/>
                  </a:lnTo>
                  <a:lnTo>
                    <a:pt x="315" y="547"/>
                  </a:lnTo>
                  <a:lnTo>
                    <a:pt x="657" y="205"/>
                  </a:lnTo>
                  <a:lnTo>
                    <a:pt x="1110" y="657"/>
                  </a:lnTo>
                  <a:lnTo>
                    <a:pt x="768" y="999"/>
                  </a:lnTo>
                  <a:lnTo>
                    <a:pt x="665" y="1103"/>
                  </a:lnTo>
                  <a:lnTo>
                    <a:pt x="657" y="1110"/>
                  </a:lnTo>
                  <a:lnTo>
                    <a:pt x="650" y="1103"/>
                  </a:lnTo>
                  <a:lnTo>
                    <a:pt x="546" y="1204"/>
                  </a:lnTo>
                  <a:lnTo>
                    <a:pt x="657" y="1315"/>
                  </a:lnTo>
                  <a:lnTo>
                    <a:pt x="768" y="1204"/>
                  </a:lnTo>
                  <a:lnTo>
                    <a:pt x="869" y="1103"/>
                  </a:lnTo>
                  <a:lnTo>
                    <a:pt x="1315" y="657"/>
                  </a:lnTo>
                  <a:lnTo>
                    <a:pt x="657" y="0"/>
                  </a:lnTo>
                  <a:close/>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Freeform: Shape 7">
              <a:extLst>
                <a:ext uri="{FF2B5EF4-FFF2-40B4-BE49-F238E27FC236}">
                  <a16:creationId xmlns:a16="http://schemas.microsoft.com/office/drawing/2014/main" id="{13629681-C6B1-4846-B778-7BFE4F9A9046}"/>
                </a:ext>
              </a:extLst>
            </p:cNvPr>
            <p:cNvSpPr/>
            <p:nvPr/>
          </p:nvSpPr>
          <p:spPr bwMode="auto">
            <a:xfrm>
              <a:off x="1916932" y="3533156"/>
              <a:ext cx="1948951" cy="1947468"/>
            </a:xfrm>
            <a:custGeom>
              <a:avLst/>
              <a:gdLst>
                <a:gd name="T0" fmla="*/ 315 w 1315"/>
                <a:gd name="T1" fmla="*/ 546 h 1314"/>
                <a:gd name="T2" fmla="*/ 212 w 1315"/>
                <a:gd name="T3" fmla="*/ 445 h 1314"/>
                <a:gd name="T4" fmla="*/ 445 w 1315"/>
                <a:gd name="T5" fmla="*/ 214 h 1314"/>
                <a:gd name="T6" fmla="*/ 546 w 1315"/>
                <a:gd name="T7" fmla="*/ 110 h 1314"/>
                <a:gd name="T8" fmla="*/ 657 w 1315"/>
                <a:gd name="T9" fmla="*/ 0 h 1314"/>
                <a:gd name="T10" fmla="*/ 768 w 1315"/>
                <a:gd name="T11" fmla="*/ 110 h 1314"/>
                <a:gd name="T12" fmla="*/ 665 w 1315"/>
                <a:gd name="T13" fmla="*/ 214 h 1314"/>
                <a:gd name="T14" fmla="*/ 657 w 1315"/>
                <a:gd name="T15" fmla="*/ 204 h 1314"/>
                <a:gd name="T16" fmla="*/ 650 w 1315"/>
                <a:gd name="T17" fmla="*/ 214 h 1314"/>
                <a:gd name="T18" fmla="*/ 546 w 1315"/>
                <a:gd name="T19" fmla="*/ 315 h 1314"/>
                <a:gd name="T20" fmla="*/ 315 w 1315"/>
                <a:gd name="T21" fmla="*/ 546 h 1314"/>
                <a:gd name="T22" fmla="*/ 869 w 1315"/>
                <a:gd name="T23" fmla="*/ 214 h 1314"/>
                <a:gd name="T24" fmla="*/ 768 w 1315"/>
                <a:gd name="T25" fmla="*/ 315 h 1314"/>
                <a:gd name="T26" fmla="*/ 1110 w 1315"/>
                <a:gd name="T27" fmla="*/ 657 h 1314"/>
                <a:gd name="T28" fmla="*/ 657 w 1315"/>
                <a:gd name="T29" fmla="*/ 1109 h 1314"/>
                <a:gd name="T30" fmla="*/ 315 w 1315"/>
                <a:gd name="T31" fmla="*/ 767 h 1314"/>
                <a:gd name="T32" fmla="*/ 212 w 1315"/>
                <a:gd name="T33" fmla="*/ 664 h 1314"/>
                <a:gd name="T34" fmla="*/ 204 w 1315"/>
                <a:gd name="T35" fmla="*/ 657 h 1314"/>
                <a:gd name="T36" fmla="*/ 212 w 1315"/>
                <a:gd name="T37" fmla="*/ 649 h 1314"/>
                <a:gd name="T38" fmla="*/ 111 w 1315"/>
                <a:gd name="T39" fmla="*/ 546 h 1314"/>
                <a:gd name="T40" fmla="*/ 0 w 1315"/>
                <a:gd name="T41" fmla="*/ 657 h 1314"/>
                <a:gd name="T42" fmla="*/ 111 w 1315"/>
                <a:gd name="T43" fmla="*/ 767 h 1314"/>
                <a:gd name="T44" fmla="*/ 212 w 1315"/>
                <a:gd name="T45" fmla="*/ 869 h 1314"/>
                <a:gd name="T46" fmla="*/ 657 w 1315"/>
                <a:gd name="T47" fmla="*/ 1314 h 1314"/>
                <a:gd name="T48" fmla="*/ 1315 w 1315"/>
                <a:gd name="T49" fmla="*/ 657 h 1314"/>
                <a:gd name="T50" fmla="*/ 869 w 1315"/>
                <a:gd name="T51" fmla="*/ 2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315" y="546"/>
                  </a:moveTo>
                  <a:lnTo>
                    <a:pt x="212" y="445"/>
                  </a:lnTo>
                  <a:lnTo>
                    <a:pt x="445" y="214"/>
                  </a:lnTo>
                  <a:lnTo>
                    <a:pt x="546" y="110"/>
                  </a:lnTo>
                  <a:lnTo>
                    <a:pt x="657" y="0"/>
                  </a:lnTo>
                  <a:lnTo>
                    <a:pt x="768" y="110"/>
                  </a:lnTo>
                  <a:lnTo>
                    <a:pt x="665" y="214"/>
                  </a:lnTo>
                  <a:lnTo>
                    <a:pt x="657" y="204"/>
                  </a:lnTo>
                  <a:lnTo>
                    <a:pt x="650" y="214"/>
                  </a:lnTo>
                  <a:lnTo>
                    <a:pt x="546" y="315"/>
                  </a:lnTo>
                  <a:lnTo>
                    <a:pt x="315" y="546"/>
                  </a:lnTo>
                  <a:close/>
                  <a:moveTo>
                    <a:pt x="869" y="214"/>
                  </a:moveTo>
                  <a:lnTo>
                    <a:pt x="768" y="315"/>
                  </a:lnTo>
                  <a:lnTo>
                    <a:pt x="1110" y="657"/>
                  </a:lnTo>
                  <a:lnTo>
                    <a:pt x="657" y="1109"/>
                  </a:lnTo>
                  <a:lnTo>
                    <a:pt x="315" y="767"/>
                  </a:lnTo>
                  <a:lnTo>
                    <a:pt x="212" y="664"/>
                  </a:lnTo>
                  <a:lnTo>
                    <a:pt x="204" y="657"/>
                  </a:lnTo>
                  <a:lnTo>
                    <a:pt x="212" y="649"/>
                  </a:lnTo>
                  <a:lnTo>
                    <a:pt x="111" y="546"/>
                  </a:lnTo>
                  <a:lnTo>
                    <a:pt x="0" y="657"/>
                  </a:lnTo>
                  <a:lnTo>
                    <a:pt x="111" y="767"/>
                  </a:lnTo>
                  <a:lnTo>
                    <a:pt x="212" y="869"/>
                  </a:lnTo>
                  <a:lnTo>
                    <a:pt x="657" y="1314"/>
                  </a:lnTo>
                  <a:lnTo>
                    <a:pt x="1315" y="657"/>
                  </a:lnTo>
                  <a:lnTo>
                    <a:pt x="869" y="214"/>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Freeform: Shape 8">
              <a:extLst>
                <a:ext uri="{FF2B5EF4-FFF2-40B4-BE49-F238E27FC236}">
                  <a16:creationId xmlns:a16="http://schemas.microsoft.com/office/drawing/2014/main" id="{454FE5CE-2B74-40C4-9758-4FCE76B94003}"/>
                </a:ext>
              </a:extLst>
            </p:cNvPr>
            <p:cNvSpPr/>
            <p:nvPr/>
          </p:nvSpPr>
          <p:spPr bwMode="auto">
            <a:xfrm>
              <a:off x="599351" y="3533158"/>
              <a:ext cx="1948951" cy="1947468"/>
            </a:xfrm>
            <a:custGeom>
              <a:avLst/>
              <a:gdLst>
                <a:gd name="T0" fmla="*/ 1315 w 1315"/>
                <a:gd name="T1" fmla="*/ 657 h 1314"/>
                <a:gd name="T2" fmla="*/ 1204 w 1315"/>
                <a:gd name="T3" fmla="*/ 767 h 1314"/>
                <a:gd name="T4" fmla="*/ 1101 w 1315"/>
                <a:gd name="T5" fmla="*/ 664 h 1314"/>
                <a:gd name="T6" fmla="*/ 1111 w 1315"/>
                <a:gd name="T7" fmla="*/ 657 h 1314"/>
                <a:gd name="T8" fmla="*/ 1101 w 1315"/>
                <a:gd name="T9" fmla="*/ 649 h 1314"/>
                <a:gd name="T10" fmla="*/ 1000 w 1315"/>
                <a:gd name="T11" fmla="*/ 546 h 1314"/>
                <a:gd name="T12" fmla="*/ 769 w 1315"/>
                <a:gd name="T13" fmla="*/ 315 h 1314"/>
                <a:gd name="T14" fmla="*/ 870 w 1315"/>
                <a:gd name="T15" fmla="*/ 214 h 1314"/>
                <a:gd name="T16" fmla="*/ 1101 w 1315"/>
                <a:gd name="T17" fmla="*/ 445 h 1314"/>
                <a:gd name="T18" fmla="*/ 1204 w 1315"/>
                <a:gd name="T19" fmla="*/ 546 h 1314"/>
                <a:gd name="T20" fmla="*/ 1315 w 1315"/>
                <a:gd name="T21" fmla="*/ 657 h 1314"/>
                <a:gd name="T22" fmla="*/ 658 w 1315"/>
                <a:gd name="T23" fmla="*/ 1109 h 1314"/>
                <a:gd name="T24" fmla="*/ 205 w 1315"/>
                <a:gd name="T25" fmla="*/ 657 h 1314"/>
                <a:gd name="T26" fmla="*/ 547 w 1315"/>
                <a:gd name="T27" fmla="*/ 315 h 1314"/>
                <a:gd name="T28" fmla="*/ 650 w 1315"/>
                <a:gd name="T29" fmla="*/ 214 h 1314"/>
                <a:gd name="T30" fmla="*/ 658 w 1315"/>
                <a:gd name="T31" fmla="*/ 204 h 1314"/>
                <a:gd name="T32" fmla="*/ 665 w 1315"/>
                <a:gd name="T33" fmla="*/ 214 h 1314"/>
                <a:gd name="T34" fmla="*/ 769 w 1315"/>
                <a:gd name="T35" fmla="*/ 110 h 1314"/>
                <a:gd name="T36" fmla="*/ 658 w 1315"/>
                <a:gd name="T37" fmla="*/ 0 h 1314"/>
                <a:gd name="T38" fmla="*/ 547 w 1315"/>
                <a:gd name="T39" fmla="*/ 110 h 1314"/>
                <a:gd name="T40" fmla="*/ 446 w 1315"/>
                <a:gd name="T41" fmla="*/ 214 h 1314"/>
                <a:gd name="T42" fmla="*/ 0 w 1315"/>
                <a:gd name="T43" fmla="*/ 657 h 1314"/>
                <a:gd name="T44" fmla="*/ 658 w 1315"/>
                <a:gd name="T45" fmla="*/ 1314 h 1314"/>
                <a:gd name="T46" fmla="*/ 1101 w 1315"/>
                <a:gd name="T47" fmla="*/ 869 h 1314"/>
                <a:gd name="T48" fmla="*/ 1000 w 1315"/>
                <a:gd name="T49" fmla="*/ 767 h 1314"/>
                <a:gd name="T50" fmla="*/ 658 w 1315"/>
                <a:gd name="T51" fmla="*/ 110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1315" y="657"/>
                  </a:moveTo>
                  <a:lnTo>
                    <a:pt x="1204" y="767"/>
                  </a:lnTo>
                  <a:lnTo>
                    <a:pt x="1101" y="664"/>
                  </a:lnTo>
                  <a:lnTo>
                    <a:pt x="1111" y="657"/>
                  </a:lnTo>
                  <a:lnTo>
                    <a:pt x="1101" y="649"/>
                  </a:lnTo>
                  <a:lnTo>
                    <a:pt x="1000" y="546"/>
                  </a:lnTo>
                  <a:lnTo>
                    <a:pt x="769" y="315"/>
                  </a:lnTo>
                  <a:lnTo>
                    <a:pt x="870" y="214"/>
                  </a:lnTo>
                  <a:lnTo>
                    <a:pt x="1101" y="445"/>
                  </a:lnTo>
                  <a:lnTo>
                    <a:pt x="1204" y="546"/>
                  </a:lnTo>
                  <a:lnTo>
                    <a:pt x="1315" y="657"/>
                  </a:lnTo>
                  <a:close/>
                  <a:moveTo>
                    <a:pt x="658" y="1109"/>
                  </a:moveTo>
                  <a:lnTo>
                    <a:pt x="205" y="657"/>
                  </a:lnTo>
                  <a:lnTo>
                    <a:pt x="547" y="315"/>
                  </a:lnTo>
                  <a:lnTo>
                    <a:pt x="650" y="214"/>
                  </a:lnTo>
                  <a:lnTo>
                    <a:pt x="658" y="204"/>
                  </a:lnTo>
                  <a:lnTo>
                    <a:pt x="665" y="214"/>
                  </a:lnTo>
                  <a:lnTo>
                    <a:pt x="769" y="110"/>
                  </a:lnTo>
                  <a:lnTo>
                    <a:pt x="658" y="0"/>
                  </a:lnTo>
                  <a:lnTo>
                    <a:pt x="547" y="110"/>
                  </a:lnTo>
                  <a:lnTo>
                    <a:pt x="446" y="214"/>
                  </a:lnTo>
                  <a:lnTo>
                    <a:pt x="0" y="657"/>
                  </a:lnTo>
                  <a:lnTo>
                    <a:pt x="658" y="1314"/>
                  </a:lnTo>
                  <a:lnTo>
                    <a:pt x="1101" y="869"/>
                  </a:lnTo>
                  <a:lnTo>
                    <a:pt x="1000" y="767"/>
                  </a:lnTo>
                  <a:lnTo>
                    <a:pt x="658" y="1109"/>
                  </a:lnTo>
                  <a:close/>
                </a:path>
              </a:pathLst>
            </a:cu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233459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down)">
                                      <p:cBhvr>
                                        <p:cTn id="7"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077218"/>
          </a:xfrm>
          <a:prstGeom prst="rect">
            <a:avLst/>
          </a:prstGeom>
          <a:noFill/>
        </p:spPr>
        <p:txBody>
          <a:bodyPr wrap="square">
            <a:spAutoFit/>
          </a:bodyPr>
          <a:lstStyle/>
          <a:p>
            <a:pPr lvl="0" algn="just"/>
            <a:r>
              <a:rPr lang="en-US" sz="3200" b="1" dirty="0">
                <a:solidFill>
                  <a:srgbClr val="0C8458"/>
                </a:solidFill>
                <a:latin typeface="Calibri"/>
                <a:ea typeface="SVN-AZ Cupcakes" panose="02000000000000000000" pitchFamily="50" charset="0"/>
              </a:rPr>
              <a:t>2. </a:t>
            </a:r>
            <a:r>
              <a:rPr lang="vi-VN" sz="3200" b="1" dirty="0">
                <a:solidFill>
                  <a:srgbClr val="0C8458"/>
                </a:solidFill>
                <a:latin typeface="Calibri"/>
                <a:ea typeface="SVN-AZ Cupcakes" panose="02000000000000000000" pitchFamily="50" charset="0"/>
              </a:rPr>
              <a:t>Sự xuất hiện của rô-bốt trong vở kịch đem đến những thay đổi gì trong suy nghĩ và hành động của con người?</a:t>
            </a:r>
            <a:endParaRPr kumimoji="0" lang="vi-VN" sz="3200" b="1" i="0" u="none" strike="noStrike" kern="1200" cap="none" spc="0" normalizeH="0" baseline="0" noProof="0" dirty="0">
              <a:ln>
                <a:noFill/>
              </a:ln>
              <a:solidFill>
                <a:srgbClr val="0C8458"/>
              </a:solidFill>
              <a:effectLst/>
              <a:uLnTx/>
              <a:uFillTx/>
              <a:latin typeface="Calibri"/>
              <a:ea typeface="SVN-AZ Cupcakes" panose="02000000000000000000" pitchFamily="50" charset="0"/>
            </a:endParaRP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877350" y="2926564"/>
            <a:ext cx="10469370" cy="228147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vi-VN" sz="3200" dirty="0">
                <a:solidFill>
                  <a:srgbClr val="000000"/>
                </a:solidFill>
                <a:latin typeface="Calibri" panose="020F0502020204030204" pitchFamily="34" charset="0"/>
                <a:ea typeface="Cambria" panose="02040503050406030204" pitchFamily="18" charset="0"/>
                <a:cs typeface="Calibri" panose="020F0502020204030204" pitchFamily="34" charset="0"/>
              </a:rPr>
              <a:t>Sự xuất hiện của rô-bốt khiến con người nghĩ tới việc giao hết việc nặng nhọc, nguy hiểm cho rô-bốt; bắt đầu nghiên cứu, chế tạo rô-bốt thật, thường có hình dạng như người, làm việc chẳng biết mệt mỏi, chẳng sợ hiểm nguy.</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5" name="Oval 14">
            <a:extLst>
              <a:ext uri="{FF2B5EF4-FFF2-40B4-BE49-F238E27FC236}">
                <a16:creationId xmlns:a16="http://schemas.microsoft.com/office/drawing/2014/main" id="{074198EA-4FFD-4589-82C7-6D3C441E3B9C}"/>
              </a:ext>
            </a:extLst>
          </p:cNvPr>
          <p:cNvSpPr/>
          <p:nvPr/>
        </p:nvSpPr>
        <p:spPr>
          <a:xfrm>
            <a:off x="735735" y="2713820"/>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266274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200329"/>
          </a:xfrm>
          <a:prstGeom prst="rect">
            <a:avLst/>
          </a:prstGeom>
          <a:noFill/>
        </p:spPr>
        <p:txBody>
          <a:bodyPr wrap="square">
            <a:spAutoFit/>
          </a:bodyPr>
          <a:lstStyle/>
          <a:p>
            <a:pPr lvl="0" algn="just"/>
            <a:r>
              <a:rPr lang="vi-VN" sz="3600" b="1" dirty="0">
                <a:solidFill>
                  <a:srgbClr val="0C8458"/>
                </a:solidFill>
                <a:latin typeface="Calibri"/>
                <a:ea typeface="SVN-AZ Cupcakes" panose="02000000000000000000" pitchFamily="50" charset="0"/>
              </a:rPr>
              <a:t>3. Bài đọc cho biết rô-bốt được con người chế tạo đã có khả năng làm những việc gì?</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1123950" y="2840839"/>
            <a:ext cx="10298970" cy="173664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Bài</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đọc</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cho</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biết</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được</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con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người</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chế</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tạo</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đã</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có</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khả</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năng</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di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chuyển</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vật</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nặng</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có</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thể</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chữa</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cháy</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cứu</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nạn</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thăm</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dò</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vũ</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trụ</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khám</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phá</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đại</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 </a:t>
            </a:r>
            <a:r>
              <a:rPr lang="en-US" sz="3200" dirty="0" err="1">
                <a:solidFill>
                  <a:srgbClr val="000000"/>
                </a:solidFill>
                <a:latin typeface="Calibri" panose="020F0502020204030204" pitchFamily="34" charset="0"/>
                <a:ea typeface="Cambria" panose="02040503050406030204" pitchFamily="18" charset="0"/>
                <a:cs typeface="Calibri" panose="020F0502020204030204" pitchFamily="34" charset="0"/>
              </a:rPr>
              <a:t>dương</a:t>
            </a:r>
            <a:r>
              <a:rPr lang="en-US" sz="3200" dirty="0">
                <a:solidFill>
                  <a:srgbClr val="000000"/>
                </a:solidFill>
                <a:latin typeface="Calibri" panose="020F0502020204030204" pitchFamily="34" charset="0"/>
                <a:ea typeface="Cambria" panose="02040503050406030204" pitchFamily="18" charset="0"/>
                <a:cs typeface="Calibri" panose="020F0502020204030204" pitchFamily="34" charset="0"/>
              </a:rPr>
              <a:t>.</a:t>
            </a:r>
          </a:p>
        </p:txBody>
      </p:sp>
      <p:sp>
        <p:nvSpPr>
          <p:cNvPr id="15" name="Oval 14">
            <a:extLst>
              <a:ext uri="{FF2B5EF4-FFF2-40B4-BE49-F238E27FC236}">
                <a16:creationId xmlns:a16="http://schemas.microsoft.com/office/drawing/2014/main" id="{074198EA-4FFD-4589-82C7-6D3C441E3B9C}"/>
              </a:ext>
            </a:extLst>
          </p:cNvPr>
          <p:cNvSpPr/>
          <p:nvPr/>
        </p:nvSpPr>
        <p:spPr>
          <a:xfrm>
            <a:off x="726210" y="291384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306719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200329"/>
          </a:xfrm>
          <a:prstGeom prst="rect">
            <a:avLst/>
          </a:prstGeom>
          <a:noFill/>
        </p:spPr>
        <p:txBody>
          <a:bodyPr wrap="square">
            <a:spAutoFit/>
          </a:bodyPr>
          <a:lstStyle/>
          <a:p>
            <a:pPr lvl="0" algn="just"/>
            <a:r>
              <a:rPr lang="vi-VN" sz="3600" b="1" dirty="0">
                <a:solidFill>
                  <a:srgbClr val="0C8458"/>
                </a:solidFill>
                <a:latin typeface="Calibri"/>
                <a:ea typeface="SVN-AZ Cupcakes" panose="02000000000000000000" pitchFamily="50" charset="0"/>
              </a:rPr>
              <a:t>4. Theo em, vì sao không bao lâu nữa, rô-bốt sẽ được sử dụng rộng rãi trong đời sống?</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1123950" y="2840839"/>
            <a:ext cx="10298970" cy="282630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vi-VN" sz="3200">
                <a:solidFill>
                  <a:srgbClr val="000000"/>
                </a:solidFill>
                <a:latin typeface="Calibri" panose="020F0502020204030204" pitchFamily="34" charset="0"/>
                <a:ea typeface="Cambria" panose="02040503050406030204" pitchFamily="18" charset="0"/>
                <a:cs typeface="Calibri" panose="020F0502020204030204" pitchFamily="34" charset="0"/>
              </a:rPr>
              <a:t>Không bao lâu nữa, rô-bốt sẽ được sử dụng rộng rãi trong đời sống vì cùng với sự phát triển của khoa học kĩ thuật và công nghệ con người có thể chế tạo nhiều loại rô-bốt khác nhau. Rô-bốt có khả năng thay thế con người trong mọi việc, nhất là những việc thường ngày.)</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5" name="Oval 14">
            <a:extLst>
              <a:ext uri="{FF2B5EF4-FFF2-40B4-BE49-F238E27FC236}">
                <a16:creationId xmlns:a16="http://schemas.microsoft.com/office/drawing/2014/main" id="{074198EA-4FFD-4589-82C7-6D3C441E3B9C}"/>
              </a:ext>
            </a:extLst>
          </p:cNvPr>
          <p:cNvSpPr/>
          <p:nvPr/>
        </p:nvSpPr>
        <p:spPr>
          <a:xfrm>
            <a:off x="726210" y="291384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Tree>
    <p:extLst>
      <p:ext uri="{BB962C8B-B14F-4D97-AF65-F5344CB8AC3E}">
        <p14:creationId xmlns:p14="http://schemas.microsoft.com/office/powerpoint/2010/main" val="2927461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图片 4">
            <a:extLst>
              <a:ext uri="{FF2B5EF4-FFF2-40B4-BE49-F238E27FC236}">
                <a16:creationId xmlns:a16="http://schemas.microsoft.com/office/drawing/2014/main" id="{C45D5AC5-6CB1-4180-85B9-0D25FC72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 y="314"/>
            <a:ext cx="12192601" cy="6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a:extLst>
              <a:ext uri="{FF2B5EF4-FFF2-40B4-BE49-F238E27FC236}">
                <a16:creationId xmlns:a16="http://schemas.microsoft.com/office/drawing/2014/main" id="{A695B9EA-E750-4A5C-B8EF-74BD62ABDE33}"/>
              </a:ext>
            </a:extLst>
          </p:cNvPr>
          <p:cNvSpPr/>
          <p:nvPr/>
        </p:nvSpPr>
        <p:spPr>
          <a:xfrm>
            <a:off x="325438" y="350838"/>
            <a:ext cx="11541125" cy="6156325"/>
          </a:xfrm>
          <a:custGeom>
            <a:avLst/>
            <a:gdLst>
              <a:gd name="connsiteX0" fmla="*/ 0 w 11541125"/>
              <a:gd name="connsiteY0" fmla="*/ 470589 h 6156325"/>
              <a:gd name="connsiteX1" fmla="*/ 470589 w 11541125"/>
              <a:gd name="connsiteY1" fmla="*/ 0 h 6156325"/>
              <a:gd name="connsiteX2" fmla="*/ 11070536 w 11541125"/>
              <a:gd name="connsiteY2" fmla="*/ 0 h 6156325"/>
              <a:gd name="connsiteX3" fmla="*/ 11541125 w 11541125"/>
              <a:gd name="connsiteY3" fmla="*/ 470589 h 6156325"/>
              <a:gd name="connsiteX4" fmla="*/ 11541125 w 11541125"/>
              <a:gd name="connsiteY4" fmla="*/ 5685736 h 6156325"/>
              <a:gd name="connsiteX5" fmla="*/ 11070536 w 11541125"/>
              <a:gd name="connsiteY5" fmla="*/ 6156325 h 6156325"/>
              <a:gd name="connsiteX6" fmla="*/ 470589 w 11541125"/>
              <a:gd name="connsiteY6" fmla="*/ 6156325 h 6156325"/>
              <a:gd name="connsiteX7" fmla="*/ 0 w 11541125"/>
              <a:gd name="connsiteY7" fmla="*/ 5685736 h 6156325"/>
              <a:gd name="connsiteX8" fmla="*/ 0 w 11541125"/>
              <a:gd name="connsiteY8" fmla="*/ 470589 h 6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125" h="6156325" fill="none" extrusionOk="0">
                <a:moveTo>
                  <a:pt x="0" y="470589"/>
                </a:moveTo>
                <a:cubicBezTo>
                  <a:pt x="-34044" y="205184"/>
                  <a:pt x="224481" y="11278"/>
                  <a:pt x="470589" y="0"/>
                </a:cubicBezTo>
                <a:cubicBezTo>
                  <a:pt x="5680296" y="130954"/>
                  <a:pt x="7837893" y="43574"/>
                  <a:pt x="11070536" y="0"/>
                </a:cubicBezTo>
                <a:cubicBezTo>
                  <a:pt x="11336406" y="9198"/>
                  <a:pt x="11566708" y="242028"/>
                  <a:pt x="11541125" y="470589"/>
                </a:cubicBezTo>
                <a:cubicBezTo>
                  <a:pt x="11390686" y="1180944"/>
                  <a:pt x="11627004" y="4159672"/>
                  <a:pt x="11541125" y="5685736"/>
                </a:cubicBezTo>
                <a:cubicBezTo>
                  <a:pt x="11528937" y="5947636"/>
                  <a:pt x="11298994" y="6134631"/>
                  <a:pt x="11070536" y="6156325"/>
                </a:cubicBezTo>
                <a:cubicBezTo>
                  <a:pt x="6512747" y="6311522"/>
                  <a:pt x="5324583" y="6319345"/>
                  <a:pt x="470589" y="6156325"/>
                </a:cubicBezTo>
                <a:cubicBezTo>
                  <a:pt x="211234" y="6148972"/>
                  <a:pt x="-39692" y="5968811"/>
                  <a:pt x="0" y="5685736"/>
                </a:cubicBezTo>
                <a:cubicBezTo>
                  <a:pt x="64656" y="3777266"/>
                  <a:pt x="-17807" y="2876547"/>
                  <a:pt x="0" y="470589"/>
                </a:cubicBezTo>
                <a:close/>
              </a:path>
              <a:path w="11541125" h="6156325" stroke="0" extrusionOk="0">
                <a:moveTo>
                  <a:pt x="0" y="470589"/>
                </a:moveTo>
                <a:cubicBezTo>
                  <a:pt x="-39576" y="186279"/>
                  <a:pt x="195273" y="5786"/>
                  <a:pt x="470589" y="0"/>
                </a:cubicBezTo>
                <a:cubicBezTo>
                  <a:pt x="5696776" y="132882"/>
                  <a:pt x="9689336" y="-84951"/>
                  <a:pt x="11070536" y="0"/>
                </a:cubicBezTo>
                <a:cubicBezTo>
                  <a:pt x="11306231" y="23637"/>
                  <a:pt x="11534874" y="245244"/>
                  <a:pt x="11541125" y="470589"/>
                </a:cubicBezTo>
                <a:cubicBezTo>
                  <a:pt x="11561312" y="1465962"/>
                  <a:pt x="11693605" y="4079085"/>
                  <a:pt x="11541125" y="5685736"/>
                </a:cubicBezTo>
                <a:cubicBezTo>
                  <a:pt x="11586367" y="5951002"/>
                  <a:pt x="11333145" y="6150747"/>
                  <a:pt x="11070536" y="6156325"/>
                </a:cubicBezTo>
                <a:cubicBezTo>
                  <a:pt x="6480496" y="6243964"/>
                  <a:pt x="3442079" y="6083646"/>
                  <a:pt x="470589" y="6156325"/>
                </a:cubicBezTo>
                <a:cubicBezTo>
                  <a:pt x="206160" y="6113124"/>
                  <a:pt x="-23988" y="5978971"/>
                  <a:pt x="0" y="5685736"/>
                </a:cubicBezTo>
                <a:cubicBezTo>
                  <a:pt x="-38581" y="3753570"/>
                  <a:pt x="63341" y="1767682"/>
                  <a:pt x="0" y="470589"/>
                </a:cubicBezTo>
                <a:close/>
              </a:path>
            </a:pathLst>
          </a:custGeom>
          <a:solidFill>
            <a:schemeClr val="bg1"/>
          </a:solidFill>
          <a:ln w="57150" cmpd="thinThick">
            <a:solidFill>
              <a:srgbClr val="FF8F5D"/>
            </a:solidFill>
            <a:prstDash val="sysDash"/>
            <a:extLst>
              <a:ext uri="{C807C97D-BFC1-408E-A445-0C87EB9F89A2}">
                <ask:lineSketchStyleProps xmlns:ask="http://schemas.microsoft.com/office/drawing/2018/sketchyshapes" sd="1219033472">
                  <a:prstGeom prst="roundRect">
                    <a:avLst>
                      <a:gd name="adj" fmla="val 7644"/>
                    </a:avLst>
                  </a:prstGeom>
                  <ask:type>
                    <ask:lineSketchCurved/>
                  </ask:type>
                </ask:lineSketchStyleProps>
              </a:ext>
            </a:extLst>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9236" name="图片 6">
            <a:extLst>
              <a:ext uri="{FF2B5EF4-FFF2-40B4-BE49-F238E27FC236}">
                <a16:creationId xmlns:a16="http://schemas.microsoft.com/office/drawing/2014/main" id="{AF5490A4-5CBF-443C-93B0-CA454880A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16A6853A-CCA7-4E60-B44B-6A2154706400}"/>
              </a:ext>
            </a:extLst>
          </p:cNvPr>
          <p:cNvSpPr txBox="1"/>
          <p:nvPr/>
        </p:nvSpPr>
        <p:spPr>
          <a:xfrm>
            <a:off x="4525472" y="798375"/>
            <a:ext cx="6211419" cy="646331"/>
          </a:xfrm>
          <a:prstGeom prst="rect">
            <a:avLst/>
          </a:prstGeom>
          <a:noFill/>
          <a:scene3d>
            <a:camera prst="orthographicFront"/>
            <a:lightRig rig="threePt" dir="t"/>
          </a:scene3d>
          <a:sp3d>
            <a:bevelT prst="angle"/>
          </a:sp3d>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rPr>
              <a:t>CÙNG TÌM HIỂU</a:t>
            </a:r>
            <a:endParaRPr kumimoji="0" lang="zh-CN" altLang="en-US" sz="3600" b="1" i="0" u="none" strike="noStrike" kern="1200" cap="none" spc="0" normalizeH="0" baseline="0" noProof="0" dirty="0">
              <a:ln>
                <a:noFill/>
              </a:ln>
              <a:solidFill>
                <a:srgbClr val="FF2543"/>
              </a:solidFill>
              <a:effectLst/>
              <a:uLnTx/>
              <a:uFillTx/>
              <a:latin typeface="Calibri" panose="020F0502020204030204" pitchFamily="34" charset="0"/>
              <a:ea typeface="字魂95号-手刻宋" pitchFamily="2" charset="-122"/>
              <a:cs typeface="Calibri" panose="020F0502020204030204" pitchFamily="34" charset="0"/>
            </a:endParaRPr>
          </a:p>
        </p:txBody>
      </p:sp>
      <p:pic>
        <p:nvPicPr>
          <p:cNvPr id="9235" name="图片 5">
            <a:extLst>
              <a:ext uri="{FF2B5EF4-FFF2-40B4-BE49-F238E27FC236}">
                <a16:creationId xmlns:a16="http://schemas.microsoft.com/office/drawing/2014/main" id="{49A2A4E9-31AB-4CAB-A7B5-89D882222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7F7872E-943A-42ED-9136-7CF83BED9A67}"/>
              </a:ext>
            </a:extLst>
          </p:cNvPr>
          <p:cNvSpPr txBox="1"/>
          <p:nvPr/>
        </p:nvSpPr>
        <p:spPr>
          <a:xfrm>
            <a:off x="1417009" y="1402929"/>
            <a:ext cx="10089195" cy="1200329"/>
          </a:xfrm>
          <a:prstGeom prst="rect">
            <a:avLst/>
          </a:prstGeom>
          <a:noFill/>
        </p:spPr>
        <p:txBody>
          <a:bodyPr wrap="square">
            <a:spAutoFit/>
          </a:bodyPr>
          <a:lstStyle/>
          <a:p>
            <a:pPr lvl="0" algn="just"/>
            <a:r>
              <a:rPr lang="vi-VN" sz="3600" dirty="0">
                <a:solidFill>
                  <a:srgbClr val="0C8458"/>
                </a:solidFill>
                <a:latin typeface="Calibri"/>
                <a:ea typeface="SVN-AZ Cupcakes" panose="02000000000000000000" pitchFamily="50" charset="0"/>
              </a:rPr>
              <a:t>5. Em mong muốn có một con rô-bốt như thế nào cho riêng mình?</a:t>
            </a:r>
          </a:p>
        </p:txBody>
      </p:sp>
      <p:pic>
        <p:nvPicPr>
          <p:cNvPr id="6" name="Picture 5">
            <a:extLst>
              <a:ext uri="{FF2B5EF4-FFF2-40B4-BE49-F238E27FC236}">
                <a16:creationId xmlns:a16="http://schemas.microsoft.com/office/drawing/2014/main" id="{15FAB4E6-AFF2-4ED8-AEDC-3B6DF4B0A6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21" t="4476" r="21482" b="4440"/>
          <a:stretch/>
        </p:blipFill>
        <p:spPr>
          <a:xfrm>
            <a:off x="769440" y="1447977"/>
            <a:ext cx="736203" cy="1005840"/>
          </a:xfrm>
          <a:prstGeom prst="rect">
            <a:avLst/>
          </a:prstGeom>
        </p:spPr>
      </p:pic>
      <p:sp>
        <p:nvSpPr>
          <p:cNvPr id="12" name="TextBox 11">
            <a:extLst>
              <a:ext uri="{FF2B5EF4-FFF2-40B4-BE49-F238E27FC236}">
                <a16:creationId xmlns:a16="http://schemas.microsoft.com/office/drawing/2014/main" id="{268B29D2-C1B7-4A49-AB1B-B9D4F041433A}"/>
              </a:ext>
            </a:extLst>
          </p:cNvPr>
          <p:cNvSpPr txBox="1"/>
          <p:nvPr/>
        </p:nvSpPr>
        <p:spPr>
          <a:xfrm>
            <a:off x="1123950" y="2840839"/>
            <a:ext cx="10298970" cy="646986"/>
          </a:xfrm>
          <a:prstGeom prst="roundRect">
            <a:avLst/>
          </a:prstGeom>
          <a:solidFill>
            <a:schemeClr val="accent6">
              <a:lumMod val="20000"/>
              <a:lumOff val="80000"/>
            </a:schemeClr>
          </a:solidFill>
          <a:ln w="12700">
            <a:solidFill>
              <a:schemeClr val="accent3">
                <a:lumMod val="75000"/>
              </a:schemeClr>
            </a:solidFill>
            <a:prstDash val="dashDot"/>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just"/>
            <a:r>
              <a:rPr lang="vi-VN" sz="3200" b="1" dirty="0">
                <a:solidFill>
                  <a:srgbClr val="000000"/>
                </a:solidFill>
                <a:latin typeface="Calibri" panose="020F0502020204030204" pitchFamily="34" charset="0"/>
                <a:ea typeface="Cambria" panose="02040503050406030204" pitchFamily="18" charset="0"/>
                <a:cs typeface="Calibri" panose="020F0502020204030204" pitchFamily="34" charset="0"/>
              </a:rPr>
              <a:t>Em tự liên hệ bản thân và nói lên suy nghĩ của mình. </a:t>
            </a:r>
          </a:p>
        </p:txBody>
      </p:sp>
      <p:sp>
        <p:nvSpPr>
          <p:cNvPr id="15" name="Oval 14">
            <a:extLst>
              <a:ext uri="{FF2B5EF4-FFF2-40B4-BE49-F238E27FC236}">
                <a16:creationId xmlns:a16="http://schemas.microsoft.com/office/drawing/2014/main" id="{074198EA-4FFD-4589-82C7-6D3C441E3B9C}"/>
              </a:ext>
            </a:extLst>
          </p:cNvPr>
          <p:cNvSpPr/>
          <p:nvPr/>
        </p:nvSpPr>
        <p:spPr>
          <a:xfrm>
            <a:off x="726210" y="291384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Tree>
    <p:extLst>
      <p:ext uri="{BB962C8B-B14F-4D97-AF65-F5344CB8AC3E}">
        <p14:creationId xmlns:p14="http://schemas.microsoft.com/office/powerpoint/2010/main" val="103647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ppt_w</p:attrName>
                                        </p:attrNameLst>
                                      </p:cBhvr>
                                      <p:tavLst>
                                        <p:tav tm="0" fmla="#ppt_w*sin(2.5*pi*$)">
                                          <p:val>
                                            <p:fltVal val="0"/>
                                          </p:val>
                                        </p:tav>
                                        <p:tav tm="100000">
                                          <p:val>
                                            <p:fltVal val="1"/>
                                          </p:val>
                                        </p:tav>
                                      </p:tavLst>
                                    </p:anim>
                                    <p:anim calcmode="lin" valueType="num">
                                      <p:cBhvr>
                                        <p:cTn id="9" dur="75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546</Words>
  <Application>Microsoft Office PowerPoint</Application>
  <PresentationFormat>Widescreen</PresentationFormat>
  <Paragraphs>40</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Arial-Rounded</vt:lpstr>
      <vt:lpstr>Calibri</vt:lpstr>
      <vt:lpstr>Calibri Light</vt:lpstr>
      <vt:lpstr>LNTH-Wash Your Hand</vt:lpstr>
      <vt:lpstr>SVN-Standly</vt:lpstr>
      <vt:lpstr>SVN-Sticky Toffee Pudding</vt:lpstr>
      <vt:lpstr>Times New Roman</vt:lpstr>
      <vt:lpstr>字魂95号-手刻宋</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28</cp:revision>
  <dcterms:created xsi:type="dcterms:W3CDTF">2023-02-02T11:11:43Z</dcterms:created>
  <dcterms:modified xsi:type="dcterms:W3CDTF">2025-04-17T03:04:18Z</dcterms:modified>
</cp:coreProperties>
</file>