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0"/>
  </p:notesMasterIdLst>
  <p:sldIdLst>
    <p:sldId id="314" r:id="rId3"/>
    <p:sldId id="421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442" r:id="rId15"/>
    <p:sldId id="397" r:id="rId16"/>
    <p:sldId id="398" r:id="rId17"/>
    <p:sldId id="399" r:id="rId18"/>
    <p:sldId id="4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14C5-0E73-4C9C-9A02-2C6B26B080E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EFE1-8C30-4BD7-9B8F-2ACBBFD5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364592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14642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468679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375386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0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943776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19178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05674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84549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74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4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slide" Target="slide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227813"/>
            <a:chOff x="1209408" y="858162"/>
            <a:chExt cx="9467059" cy="12278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227813"/>
              <a:chOff x="2109175" y="631791"/>
              <a:chExt cx="8531360" cy="122781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227813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Quan sát sơ đồ các phòng của một trung tâm thể dục thẩm mĩ sau và trả lời các câu hỏi: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7BDFB75-098E-19A1-19A4-B90EB6620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" y="1690687"/>
            <a:ext cx="5057775" cy="4238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0DC96D-0196-4A72-DE35-1AE15CAD36F1}"/>
              </a:ext>
            </a:extLst>
          </p:cNvPr>
          <p:cNvSpPr txBox="1"/>
          <p:nvPr/>
        </p:nvSpPr>
        <p:spPr>
          <a:xfrm>
            <a:off x="6238874" y="2676525"/>
            <a:ext cx="5114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DFB75-098E-19A1-19A4-B90EB6620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8" y="1485900"/>
            <a:ext cx="4364462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0DC96D-0196-4A72-DE35-1AE15CAD36F1}"/>
              </a:ext>
            </a:extLst>
          </p:cNvPr>
          <p:cNvSpPr txBox="1"/>
          <p:nvPr/>
        </p:nvSpPr>
        <p:spPr>
          <a:xfrm>
            <a:off x="4905376" y="981075"/>
            <a:ext cx="646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 tập yoga là hình gồm 18 ô vuông.</a:t>
            </a:r>
          </a:p>
          <a:p>
            <a:pPr lvl="0"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 tập thể hình là hình gồm 10 ô vuông.</a:t>
            </a:r>
          </a:p>
          <a:p>
            <a:pPr lvl="0"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 tập nhảy là hình gồm 12 ô vuông.</a:t>
            </a:r>
          </a:p>
          <a:p>
            <a:pPr lvl="0"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 xông hơi là hình gồm 4 ô vuông.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A1DAA-C3A6-67E3-0BB6-C7B094A3DB7C}"/>
              </a:ext>
            </a:extLst>
          </p:cNvPr>
          <p:cNvSpPr txBox="1"/>
          <p:nvPr/>
        </p:nvSpPr>
        <p:spPr>
          <a:xfrm>
            <a:off x="5029201" y="3629025"/>
            <a:ext cx="6467474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Phòng tập yoga có diện tích lớn nhất.</a:t>
            </a:r>
          </a:p>
          <a:p>
            <a:pPr lvl="0" algn="just">
              <a:lnSpc>
                <a:spcPct val="150000"/>
              </a:lnSpc>
            </a:pP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Phòng xông hơi có diện tích bé nhất.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46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4298"/>
            <a:ext cx="10115203" cy="1129130"/>
            <a:chOff x="1229072" y="760548"/>
            <a:chExt cx="10115203" cy="11291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5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0548"/>
              <a:ext cx="9324975" cy="1077218"/>
              <a:chOff x="2019300" y="760548"/>
              <a:chExt cx="9324975" cy="107721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1"/>
                <a:ext cx="9324975" cy="990599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17466" y="760548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Theo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miếng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đề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can ở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dán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thành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không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CCE19A8-79DB-7139-37DB-66E51AA76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424" y="1776421"/>
            <a:ext cx="9398174" cy="3862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9911B-7B74-8392-E1AC-6372D2EA13F7}"/>
              </a:ext>
            </a:extLst>
          </p:cNvPr>
          <p:cNvSpPr txBox="1"/>
          <p:nvPr/>
        </p:nvSpPr>
        <p:spPr>
          <a:xfrm>
            <a:off x="2066925" y="4924425"/>
            <a:ext cx="8115300" cy="9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BB582-1CE8-28C0-FDE8-312EE400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79" y="795346"/>
            <a:ext cx="5915026" cy="2430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A80A1-890E-DEAD-9BD2-125349862EAF}"/>
              </a:ext>
            </a:extLst>
          </p:cNvPr>
          <p:cNvSpPr txBox="1"/>
          <p:nvPr/>
        </p:nvSpPr>
        <p:spPr>
          <a:xfrm>
            <a:off x="1409699" y="3619500"/>
            <a:ext cx="10182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nl-NL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ố ô vuông cần có để dán vào hình B là 12 ô vuông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 A gồm có 22 ô vuông.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Vậy miếng đề can ở hình A đủ để dán thành hình 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6EB93-F451-2FDA-6629-D1FE4978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9" y="975833"/>
            <a:ext cx="10353675" cy="1008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53497-4067-33F6-7300-F9A45000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2116913"/>
            <a:ext cx="9929812" cy="3740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C809C34-C474-8EC0-D1DF-3492D56B3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582" y="1652755"/>
            <a:ext cx="8175445" cy="1286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B194FE-521A-69DC-2EA8-8A5F6E94E338}"/>
              </a:ext>
            </a:extLst>
          </p:cNvPr>
          <p:cNvSpPr txBox="1"/>
          <p:nvPr/>
        </p:nvSpPr>
        <p:spPr>
          <a:xfrm>
            <a:off x="5188226" y="2623931"/>
            <a:ext cx="26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 và chiều rộng 4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412</Words>
  <Application>Microsoft Office PowerPoint</Application>
  <PresentationFormat>Widescreen</PresentationFormat>
  <Paragraphs>44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SVN-Cookies</vt:lpstr>
      <vt:lpstr>Tahoma</vt:lpstr>
      <vt:lpstr>Times New Roman</vt:lpstr>
      <vt:lpstr>字魂130号-快乐俏黑体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8</cp:revision>
  <dcterms:created xsi:type="dcterms:W3CDTF">2023-04-02T09:17:43Z</dcterms:created>
  <dcterms:modified xsi:type="dcterms:W3CDTF">2023-04-15T10:16:26Z</dcterms:modified>
</cp:coreProperties>
</file>