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7" r:id="rId2"/>
    <p:sldMasterId id="2147483690" r:id="rId3"/>
  </p:sldMasterIdLst>
  <p:notesMasterIdLst>
    <p:notesMasterId r:id="rId15"/>
  </p:notesMasterIdLst>
  <p:sldIdLst>
    <p:sldId id="257" r:id="rId4"/>
    <p:sldId id="8361" r:id="rId5"/>
    <p:sldId id="8347" r:id="rId6"/>
    <p:sldId id="8357" r:id="rId7"/>
    <p:sldId id="8358" r:id="rId8"/>
    <p:sldId id="8362" r:id="rId9"/>
    <p:sldId id="8348" r:id="rId10"/>
    <p:sldId id="8359" r:id="rId11"/>
    <p:sldId id="8360" r:id="rId12"/>
    <p:sldId id="337" r:id="rId13"/>
    <p:sldId id="83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91455-FBDD-4348-BF77-DF3B43ED533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6828A-0392-40F6-AB2B-2CFDCDABA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35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F37C-C699-4DF4-95B2-E41B7957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68EDC-E918-4E77-8354-F8E575AD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078C-197E-4AAD-BF3F-981DF4E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684C-F978-476E-8371-1020B67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F649-2EBF-4061-85BC-3A64293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5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2C04-3F2A-4B28-9878-3197AC7F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2E27E-8873-4BB3-9145-E6720408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F2F4-A805-414B-B9FD-815C813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D8D5-F9C5-409F-B36F-0F688F8E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229B4-C8F7-40EE-90C0-ABAAE63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1AE70-2C26-4042-BA3A-E2579E1A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10A71-A6F2-4952-A0F4-49649056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4E4C1-8BA6-4358-81C1-A67BFE6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FA599-A91D-4AE6-949C-9701A36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EA832-FCB9-472C-8DC6-FF510568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9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3615330" y="431680"/>
            <a:ext cx="496133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8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60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87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07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07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79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1798-80B1-49DC-9686-F65B10EF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C8C6-5252-4AAA-8448-03B0E3FB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C12E-75D2-4EC2-9713-BE072F89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57CE-6A65-4AA7-A18D-9D7B056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0DEB-E6FF-416D-96D2-7A0F94DE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43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58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34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25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60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9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8A10-7D71-4B2E-9FBC-C1DEB798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B34A-DAEA-47A7-9E5D-6E690651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B9C4E-44B3-4C3D-845B-0EE891EF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020B-3ADE-4331-A0DC-DBC344D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C9B2-2FF1-478A-98AC-4B2399C7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C73D-F78D-4E12-9011-3157560A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B93-AEBB-4E9D-857D-46B4AD19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36A12-CBDC-40F8-B06F-08EAD9F2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28613-CDEC-463C-AF07-11C86F1C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5F0A2-D498-4B88-942F-36DE2FDD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9605B-4458-4AE4-8B4A-0166268F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0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19D3-9DB4-4DFF-AE72-1ED97A74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59544-4F8D-436D-B5E6-8D5CFB02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B7CC7-AA20-483C-92BD-48A0354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996F0-4FAA-4392-BA3D-63E5F63BD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65564-95BD-479E-BF64-4A257094F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3F162-7C8C-43F8-91B2-F764C8F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1F24D-41D8-4F31-B218-6A77723A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1FE2E-8E74-40E7-AD21-9EB4601E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A08-30EF-4E09-B6BC-65FB4E4C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4ED3F-A3E3-4DBC-BC67-0DA97DFF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ACBC6-498C-4A25-9EBC-DA8AC90A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F0C3-54B6-4CC0-A526-DA18CF98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7B500-E4F5-4188-A287-A9FB8A999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28509" y="43096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4A04C2-E229-4919-BD72-5D4FDD130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45" y="263568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B7C84-7621-4406-AD17-50DA6FA30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00" y="53253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66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8AD98-270F-4FFF-8973-801629FD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F39A4-9260-4D80-A067-0FBF9092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39BE-D9AC-40BB-B4FB-11884B98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6473-C9ED-4A06-99D3-4150DD62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A428-C581-4BDF-A940-48FB893F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FFEA-05FE-4F2B-B615-58332735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0FB82-EB1D-4517-8C19-086177C3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1D482-0B02-478A-8CF3-EAE2ECD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48570-484A-4D29-BD5A-5FFC03E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6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7B2A-8300-4776-88F6-5729F63C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72544-00E3-41F2-A603-3E075C89E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74A46-33BA-40A4-814E-5B253031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4A32C-9714-4105-B27C-34088BC0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3805E-25A6-487A-8A2F-E1A3935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7407-9155-4913-9304-54E7BEB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0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55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>
          <a:xfrm rot="5400000">
            <a:off x="2662325" y="-2671675"/>
            <a:ext cx="6867351" cy="12192002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-280886" y="190492"/>
            <a:ext cx="11990288" cy="6273807"/>
            <a:chOff x="-395186" y="190492"/>
            <a:chExt cx="11990288" cy="6273807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/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900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9Slide.vn - 2019">
            <a:extLst>
              <a:ext uri="{FF2B5EF4-FFF2-40B4-BE49-F238E27FC236}">
                <a16:creationId xmlns:a16="http://schemas.microsoft.com/office/drawing/2014/main" id="{705E4F25-4A36-4763-AAE1-7D7B9D960D1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1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263839" y="-896350"/>
            <a:ext cx="9852975" cy="8528394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610946" y="5423790"/>
              <a:ext cx="6030323" cy="2306206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C5BFE2-2648-9482-09B1-9F1F5AE04F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9039" y="831277"/>
            <a:ext cx="1963082" cy="993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7AB55C-93B9-6228-1DD9-FB884D081B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8146" y="2034455"/>
            <a:ext cx="7011008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89F25427-381C-5187-FAAE-D2E0813BA984}"/>
              </a:ext>
            </a:extLst>
          </p:cNvPr>
          <p:cNvSpPr/>
          <p:nvPr/>
        </p:nvSpPr>
        <p:spPr>
          <a:xfrm flipH="1">
            <a:off x="504824" y="323851"/>
            <a:ext cx="5943600" cy="1726306"/>
          </a:xfrm>
          <a:custGeom>
            <a:avLst/>
            <a:gdLst>
              <a:gd name="connsiteX0" fmla="*/ 0 w 5943600"/>
              <a:gd name="connsiteY0" fmla="*/ 287723 h 1726306"/>
              <a:gd name="connsiteX1" fmla="*/ 287723 w 5943600"/>
              <a:gd name="connsiteY1" fmla="*/ 0 h 1726306"/>
              <a:gd name="connsiteX2" fmla="*/ 3467100 w 5943600"/>
              <a:gd name="connsiteY2" fmla="*/ 0 h 1726306"/>
              <a:gd name="connsiteX3" fmla="*/ 3467100 w 5943600"/>
              <a:gd name="connsiteY3" fmla="*/ 0 h 1726306"/>
              <a:gd name="connsiteX4" fmla="*/ 4953000 w 5943600"/>
              <a:gd name="connsiteY4" fmla="*/ 0 h 1726306"/>
              <a:gd name="connsiteX5" fmla="*/ 5655877 w 5943600"/>
              <a:gd name="connsiteY5" fmla="*/ 0 h 1726306"/>
              <a:gd name="connsiteX6" fmla="*/ 5943600 w 5943600"/>
              <a:gd name="connsiteY6" fmla="*/ 287723 h 1726306"/>
              <a:gd name="connsiteX7" fmla="*/ 5943600 w 5943600"/>
              <a:gd name="connsiteY7" fmla="*/ 1007012 h 1726306"/>
              <a:gd name="connsiteX8" fmla="*/ 5943600 w 5943600"/>
              <a:gd name="connsiteY8" fmla="*/ 1007012 h 1726306"/>
              <a:gd name="connsiteX9" fmla="*/ 5943600 w 5943600"/>
              <a:gd name="connsiteY9" fmla="*/ 1438588 h 1726306"/>
              <a:gd name="connsiteX10" fmla="*/ 5943600 w 5943600"/>
              <a:gd name="connsiteY10" fmla="*/ 1438583 h 1726306"/>
              <a:gd name="connsiteX11" fmla="*/ 5655877 w 5943600"/>
              <a:gd name="connsiteY11" fmla="*/ 1726306 h 1726306"/>
              <a:gd name="connsiteX12" fmla="*/ 4953000 w 5943600"/>
              <a:gd name="connsiteY12" fmla="*/ 1726306 h 1726306"/>
              <a:gd name="connsiteX13" fmla="*/ 4837793 w 5943600"/>
              <a:gd name="connsiteY13" fmla="*/ 2470896 h 1726306"/>
              <a:gd name="connsiteX14" fmla="*/ 3467100 w 5943600"/>
              <a:gd name="connsiteY14" fmla="*/ 1726306 h 1726306"/>
              <a:gd name="connsiteX15" fmla="*/ 287723 w 5943600"/>
              <a:gd name="connsiteY15" fmla="*/ 1726306 h 1726306"/>
              <a:gd name="connsiteX16" fmla="*/ 0 w 5943600"/>
              <a:gd name="connsiteY16" fmla="*/ 1438583 h 1726306"/>
              <a:gd name="connsiteX17" fmla="*/ 0 w 5943600"/>
              <a:gd name="connsiteY17" fmla="*/ 1438588 h 1726306"/>
              <a:gd name="connsiteX18" fmla="*/ 0 w 5943600"/>
              <a:gd name="connsiteY18" fmla="*/ 1007012 h 1726306"/>
              <a:gd name="connsiteX19" fmla="*/ 0 w 5943600"/>
              <a:gd name="connsiteY19" fmla="*/ 1007012 h 1726306"/>
              <a:gd name="connsiteX20" fmla="*/ 0 w 5943600"/>
              <a:gd name="connsiteY20" fmla="*/ 287723 h 17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43600" h="1726306" fill="none" extrusionOk="0">
                <a:moveTo>
                  <a:pt x="0" y="287723"/>
                </a:moveTo>
                <a:cubicBezTo>
                  <a:pt x="-4423" y="119641"/>
                  <a:pt x="127553" y="10290"/>
                  <a:pt x="287723" y="0"/>
                </a:cubicBezTo>
                <a:cubicBezTo>
                  <a:pt x="1272317" y="-61564"/>
                  <a:pt x="3048361" y="-155430"/>
                  <a:pt x="3467100" y="0"/>
                </a:cubicBezTo>
                <a:lnTo>
                  <a:pt x="3467100" y="0"/>
                </a:lnTo>
                <a:cubicBezTo>
                  <a:pt x="3658404" y="-60154"/>
                  <a:pt x="4238510" y="-113791"/>
                  <a:pt x="4953000" y="0"/>
                </a:cubicBezTo>
                <a:cubicBezTo>
                  <a:pt x="5066225" y="53365"/>
                  <a:pt x="5402937" y="20248"/>
                  <a:pt x="5655877" y="0"/>
                </a:cubicBezTo>
                <a:cubicBezTo>
                  <a:pt x="5804256" y="-1709"/>
                  <a:pt x="5930072" y="127713"/>
                  <a:pt x="5943600" y="287723"/>
                </a:cubicBezTo>
                <a:cubicBezTo>
                  <a:pt x="5988475" y="588829"/>
                  <a:pt x="5950918" y="716794"/>
                  <a:pt x="5943600" y="1007012"/>
                </a:cubicBezTo>
                <a:lnTo>
                  <a:pt x="5943600" y="1007012"/>
                </a:lnTo>
                <a:cubicBezTo>
                  <a:pt x="5906962" y="1148182"/>
                  <a:pt x="5930613" y="1275611"/>
                  <a:pt x="5943600" y="1438588"/>
                </a:cubicBezTo>
                <a:lnTo>
                  <a:pt x="5943600" y="1438583"/>
                </a:lnTo>
                <a:cubicBezTo>
                  <a:pt x="5956224" y="1609567"/>
                  <a:pt x="5791118" y="1722612"/>
                  <a:pt x="5655877" y="1726306"/>
                </a:cubicBezTo>
                <a:cubicBezTo>
                  <a:pt x="5466500" y="1753818"/>
                  <a:pt x="5232140" y="1722895"/>
                  <a:pt x="4953000" y="1726306"/>
                </a:cubicBezTo>
                <a:cubicBezTo>
                  <a:pt x="4962083" y="1837106"/>
                  <a:pt x="4839304" y="2383761"/>
                  <a:pt x="4837793" y="2470896"/>
                </a:cubicBezTo>
                <a:cubicBezTo>
                  <a:pt x="4225800" y="2295875"/>
                  <a:pt x="4130735" y="2025501"/>
                  <a:pt x="3467100" y="1726306"/>
                </a:cubicBezTo>
                <a:cubicBezTo>
                  <a:pt x="2034365" y="1784765"/>
                  <a:pt x="683574" y="1563874"/>
                  <a:pt x="287723" y="1726306"/>
                </a:cubicBezTo>
                <a:cubicBezTo>
                  <a:pt x="128981" y="1719210"/>
                  <a:pt x="2142" y="1597553"/>
                  <a:pt x="0" y="1438583"/>
                </a:cubicBezTo>
                <a:lnTo>
                  <a:pt x="0" y="1438588"/>
                </a:lnTo>
                <a:cubicBezTo>
                  <a:pt x="27071" y="1331640"/>
                  <a:pt x="-705" y="1155234"/>
                  <a:pt x="0" y="1007012"/>
                </a:cubicBezTo>
                <a:lnTo>
                  <a:pt x="0" y="1007012"/>
                </a:lnTo>
                <a:cubicBezTo>
                  <a:pt x="-58229" y="863796"/>
                  <a:pt x="49505" y="619855"/>
                  <a:pt x="0" y="287723"/>
                </a:cubicBezTo>
                <a:close/>
              </a:path>
              <a:path w="5943600" h="1726306" stroke="0" extrusionOk="0">
                <a:moveTo>
                  <a:pt x="0" y="287723"/>
                </a:moveTo>
                <a:cubicBezTo>
                  <a:pt x="6046" y="126392"/>
                  <a:pt x="99255" y="1451"/>
                  <a:pt x="287723" y="0"/>
                </a:cubicBezTo>
                <a:cubicBezTo>
                  <a:pt x="1830802" y="120733"/>
                  <a:pt x="3007731" y="-81149"/>
                  <a:pt x="3467100" y="0"/>
                </a:cubicBezTo>
                <a:lnTo>
                  <a:pt x="3467100" y="0"/>
                </a:lnTo>
                <a:cubicBezTo>
                  <a:pt x="4152093" y="-63745"/>
                  <a:pt x="4641167" y="-36720"/>
                  <a:pt x="4953000" y="0"/>
                </a:cubicBezTo>
                <a:cubicBezTo>
                  <a:pt x="5127982" y="-4698"/>
                  <a:pt x="5334780" y="12416"/>
                  <a:pt x="5655877" y="0"/>
                </a:cubicBezTo>
                <a:cubicBezTo>
                  <a:pt x="5787799" y="15037"/>
                  <a:pt x="5958750" y="127916"/>
                  <a:pt x="5943600" y="287723"/>
                </a:cubicBezTo>
                <a:cubicBezTo>
                  <a:pt x="6001021" y="493071"/>
                  <a:pt x="5958790" y="849356"/>
                  <a:pt x="5943600" y="1007012"/>
                </a:cubicBezTo>
                <a:lnTo>
                  <a:pt x="5943600" y="1007012"/>
                </a:lnTo>
                <a:cubicBezTo>
                  <a:pt x="5967000" y="1102391"/>
                  <a:pt x="5955389" y="1351657"/>
                  <a:pt x="5943600" y="1438588"/>
                </a:cubicBezTo>
                <a:lnTo>
                  <a:pt x="5943600" y="1438583"/>
                </a:lnTo>
                <a:cubicBezTo>
                  <a:pt x="5959097" y="1570137"/>
                  <a:pt x="5835095" y="1747529"/>
                  <a:pt x="5655877" y="1726306"/>
                </a:cubicBezTo>
                <a:cubicBezTo>
                  <a:pt x="5305288" y="1668942"/>
                  <a:pt x="5161823" y="1783296"/>
                  <a:pt x="4953000" y="1726306"/>
                </a:cubicBezTo>
                <a:cubicBezTo>
                  <a:pt x="4914160" y="1856793"/>
                  <a:pt x="4818624" y="2181851"/>
                  <a:pt x="4837793" y="2470896"/>
                </a:cubicBezTo>
                <a:cubicBezTo>
                  <a:pt x="4275903" y="2217236"/>
                  <a:pt x="4003052" y="1957404"/>
                  <a:pt x="3467100" y="1726306"/>
                </a:cubicBezTo>
                <a:cubicBezTo>
                  <a:pt x="1962510" y="1864153"/>
                  <a:pt x="1448470" y="1844420"/>
                  <a:pt x="287723" y="1726306"/>
                </a:cubicBezTo>
                <a:cubicBezTo>
                  <a:pt x="136712" y="1728801"/>
                  <a:pt x="829" y="1600625"/>
                  <a:pt x="0" y="1438583"/>
                </a:cubicBezTo>
                <a:lnTo>
                  <a:pt x="0" y="1438588"/>
                </a:lnTo>
                <a:cubicBezTo>
                  <a:pt x="-31361" y="1377703"/>
                  <a:pt x="35662" y="1202976"/>
                  <a:pt x="0" y="1007012"/>
                </a:cubicBezTo>
                <a:lnTo>
                  <a:pt x="0" y="1007012"/>
                </a:lnTo>
                <a:cubicBezTo>
                  <a:pt x="48804" y="763932"/>
                  <a:pt x="-39036" y="393730"/>
                  <a:pt x="0" y="287723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31395"/>
                      <a:gd name="adj2" fmla="val 9313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dirty="0" err="1">
                <a:solidFill>
                  <a:prstClr val="black"/>
                </a:solidFill>
              </a:rPr>
              <a:t>Đố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bạn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biết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diện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tích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hình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chữ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nhật</a:t>
            </a:r>
            <a:r>
              <a:rPr lang="en-US" sz="3600" dirty="0">
                <a:solidFill>
                  <a:prstClr val="black"/>
                </a:solidFill>
              </a:rPr>
              <a:t>  </a:t>
            </a:r>
            <a:r>
              <a:rPr lang="en-US" sz="3600" dirty="0" err="1">
                <a:solidFill>
                  <a:prstClr val="black"/>
                </a:solidFill>
              </a:rPr>
              <a:t>có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chiều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dài</a:t>
            </a:r>
            <a:r>
              <a:rPr lang="en-US" sz="3600" dirty="0">
                <a:solidFill>
                  <a:prstClr val="black"/>
                </a:solidFill>
              </a:rPr>
              <a:t> 5cm, </a:t>
            </a:r>
            <a:r>
              <a:rPr lang="en-US" sz="3600" dirty="0" err="1">
                <a:solidFill>
                  <a:prstClr val="black"/>
                </a:solidFill>
              </a:rPr>
              <a:t>chiều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rộng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bằng</a:t>
            </a:r>
            <a:r>
              <a:rPr lang="en-US" sz="3600" dirty="0">
                <a:solidFill>
                  <a:prstClr val="black"/>
                </a:solidFill>
              </a:rPr>
              <a:t> 3 cm.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Premium Vector | Cute student cartoon illustration">
            <a:extLst>
              <a:ext uri="{FF2B5EF4-FFF2-40B4-BE49-F238E27FC236}">
                <a16:creationId xmlns:a16="http://schemas.microsoft.com/office/drawing/2014/main" id="{9763A750-040C-47B8-8EF1-DC611FBAE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0833" y1="80000" x2="60833" y2="80000"/>
                        <a14:foregroundMark x1="59167" y1="78611" x2="59167" y2="78611"/>
                        <a14:foregroundMark x1="57778" y1="82222" x2="57778" y2="82222"/>
                        <a14:foregroundMark x1="61111" y1="83611" x2="61111" y2="83611"/>
                        <a14:foregroundMark x1="48611" y1="81111" x2="48611" y2="81111"/>
                        <a14:foregroundMark x1="46389" y1="78056" x2="46389" y2="78056"/>
                        <a14:foregroundMark x1="51111" y1="70556" x2="51111" y2="70556"/>
                        <a14:foregroundMark x1="47778" y1="69444" x2="47778" y2="69444"/>
                        <a14:foregroundMark x1="60833" y1="85000" x2="60833" y2="85000"/>
                        <a14:foregroundMark x1="58889" y1="81111" x2="58889" y2="81111"/>
                        <a14:foregroundMark x1="63056" y1="83056" x2="63056" y2="83056"/>
                        <a14:foregroundMark x1="59444" y1="84722" x2="59444" y2="84722"/>
                        <a14:foregroundMark x1="53611" y1="84167" x2="53611" y2="84167"/>
                        <a14:foregroundMark x1="48889" y1="82778" x2="48889" y2="82778"/>
                        <a14:foregroundMark x1="65000" y1="76111" x2="65000" y2="76111"/>
                        <a14:foregroundMark x1="61111" y1="67500" x2="61111" y2="67500"/>
                        <a14:foregroundMark x1="63333" y1="65556" x2="63333" y2="65556"/>
                        <a14:foregroundMark x1="63056" y1="70833" x2="63056" y2="70833"/>
                        <a14:foregroundMark x1="64167" y1="73056" x2="64167" y2="73056"/>
                        <a14:foregroundMark x1="64722" y1="73056" x2="64722" y2="73056"/>
                        <a14:foregroundMark x1="53056" y1="10000" x2="53056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295" y="-260705"/>
            <a:ext cx="2089505" cy="208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BA9656E-BD98-C934-9E61-D6C9A7EB8C8C}"/>
              </a:ext>
            </a:extLst>
          </p:cNvPr>
          <p:cNvSpPr/>
          <p:nvPr/>
        </p:nvSpPr>
        <p:spPr>
          <a:xfrm flipH="1">
            <a:off x="6715122" y="733425"/>
            <a:ext cx="4991102" cy="1586538"/>
          </a:xfrm>
          <a:custGeom>
            <a:avLst/>
            <a:gdLst>
              <a:gd name="connsiteX0" fmla="*/ 0 w 4991102"/>
              <a:gd name="connsiteY0" fmla="*/ 264428 h 1586538"/>
              <a:gd name="connsiteX1" fmla="*/ 264428 w 4991102"/>
              <a:gd name="connsiteY1" fmla="*/ 0 h 1586538"/>
              <a:gd name="connsiteX2" fmla="*/ 831850 w 4991102"/>
              <a:gd name="connsiteY2" fmla="*/ 0 h 1586538"/>
              <a:gd name="connsiteX3" fmla="*/ 831850 w 4991102"/>
              <a:gd name="connsiteY3" fmla="*/ 0 h 1586538"/>
              <a:gd name="connsiteX4" fmla="*/ 2079626 w 4991102"/>
              <a:gd name="connsiteY4" fmla="*/ 0 h 1586538"/>
              <a:gd name="connsiteX5" fmla="*/ 4726674 w 4991102"/>
              <a:gd name="connsiteY5" fmla="*/ 0 h 1586538"/>
              <a:gd name="connsiteX6" fmla="*/ 4991102 w 4991102"/>
              <a:gd name="connsiteY6" fmla="*/ 264428 h 1586538"/>
              <a:gd name="connsiteX7" fmla="*/ 4991102 w 4991102"/>
              <a:gd name="connsiteY7" fmla="*/ 925481 h 1586538"/>
              <a:gd name="connsiteX8" fmla="*/ 4991102 w 4991102"/>
              <a:gd name="connsiteY8" fmla="*/ 925481 h 1586538"/>
              <a:gd name="connsiteX9" fmla="*/ 4991102 w 4991102"/>
              <a:gd name="connsiteY9" fmla="*/ 1322115 h 1586538"/>
              <a:gd name="connsiteX10" fmla="*/ 4991102 w 4991102"/>
              <a:gd name="connsiteY10" fmla="*/ 1322110 h 1586538"/>
              <a:gd name="connsiteX11" fmla="*/ 4726674 w 4991102"/>
              <a:gd name="connsiteY11" fmla="*/ 1586538 h 1586538"/>
              <a:gd name="connsiteX12" fmla="*/ 2079626 w 4991102"/>
              <a:gd name="connsiteY12" fmla="*/ 1586538 h 1586538"/>
              <a:gd name="connsiteX13" fmla="*/ 1547691 w 4991102"/>
              <a:gd name="connsiteY13" fmla="*/ 1900514 h 1586538"/>
              <a:gd name="connsiteX14" fmla="*/ 831850 w 4991102"/>
              <a:gd name="connsiteY14" fmla="*/ 1586538 h 1586538"/>
              <a:gd name="connsiteX15" fmla="*/ 264428 w 4991102"/>
              <a:gd name="connsiteY15" fmla="*/ 1586538 h 1586538"/>
              <a:gd name="connsiteX16" fmla="*/ 0 w 4991102"/>
              <a:gd name="connsiteY16" fmla="*/ 1322110 h 1586538"/>
              <a:gd name="connsiteX17" fmla="*/ 0 w 4991102"/>
              <a:gd name="connsiteY17" fmla="*/ 1322115 h 1586538"/>
              <a:gd name="connsiteX18" fmla="*/ 0 w 4991102"/>
              <a:gd name="connsiteY18" fmla="*/ 925481 h 1586538"/>
              <a:gd name="connsiteX19" fmla="*/ 0 w 4991102"/>
              <a:gd name="connsiteY19" fmla="*/ 925481 h 1586538"/>
              <a:gd name="connsiteX20" fmla="*/ 0 w 4991102"/>
              <a:gd name="connsiteY20" fmla="*/ 264428 h 158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91102" h="1586538" fill="none" extrusionOk="0">
                <a:moveTo>
                  <a:pt x="0" y="264428"/>
                </a:moveTo>
                <a:cubicBezTo>
                  <a:pt x="-4371" y="109321"/>
                  <a:pt x="118144" y="1986"/>
                  <a:pt x="264428" y="0"/>
                </a:cubicBezTo>
                <a:cubicBezTo>
                  <a:pt x="541192" y="-14291"/>
                  <a:pt x="548889" y="-49192"/>
                  <a:pt x="831850" y="0"/>
                </a:cubicBezTo>
                <a:lnTo>
                  <a:pt x="831850" y="0"/>
                </a:lnTo>
                <a:cubicBezTo>
                  <a:pt x="1379941" y="-61430"/>
                  <a:pt x="1588651" y="-2014"/>
                  <a:pt x="2079626" y="0"/>
                </a:cubicBezTo>
                <a:cubicBezTo>
                  <a:pt x="2905421" y="-78244"/>
                  <a:pt x="4051219" y="115028"/>
                  <a:pt x="4726674" y="0"/>
                </a:cubicBezTo>
                <a:cubicBezTo>
                  <a:pt x="4868503" y="-684"/>
                  <a:pt x="4981931" y="117639"/>
                  <a:pt x="4991102" y="264428"/>
                </a:cubicBezTo>
                <a:cubicBezTo>
                  <a:pt x="4995334" y="403041"/>
                  <a:pt x="5013667" y="725518"/>
                  <a:pt x="4991102" y="925481"/>
                </a:cubicBezTo>
                <a:lnTo>
                  <a:pt x="4991102" y="925481"/>
                </a:lnTo>
                <a:cubicBezTo>
                  <a:pt x="5021191" y="1017821"/>
                  <a:pt x="4988970" y="1274266"/>
                  <a:pt x="4991102" y="1322115"/>
                </a:cubicBezTo>
                <a:lnTo>
                  <a:pt x="4991102" y="1322110"/>
                </a:lnTo>
                <a:cubicBezTo>
                  <a:pt x="4998082" y="1474829"/>
                  <a:pt x="4847514" y="1582604"/>
                  <a:pt x="4726674" y="1586538"/>
                </a:cubicBezTo>
                <a:cubicBezTo>
                  <a:pt x="3876697" y="1642091"/>
                  <a:pt x="2557822" y="1564067"/>
                  <a:pt x="2079626" y="1586538"/>
                </a:cubicBezTo>
                <a:cubicBezTo>
                  <a:pt x="1992976" y="1606623"/>
                  <a:pt x="1616949" y="1835258"/>
                  <a:pt x="1547691" y="1900514"/>
                </a:cubicBezTo>
                <a:cubicBezTo>
                  <a:pt x="1262492" y="1708270"/>
                  <a:pt x="919861" y="1582233"/>
                  <a:pt x="831850" y="1586538"/>
                </a:cubicBezTo>
                <a:cubicBezTo>
                  <a:pt x="638962" y="1634131"/>
                  <a:pt x="348019" y="1581234"/>
                  <a:pt x="264428" y="1586538"/>
                </a:cubicBezTo>
                <a:cubicBezTo>
                  <a:pt x="118720" y="1572043"/>
                  <a:pt x="23132" y="1468856"/>
                  <a:pt x="0" y="1322110"/>
                </a:cubicBezTo>
                <a:lnTo>
                  <a:pt x="0" y="1322115"/>
                </a:lnTo>
                <a:cubicBezTo>
                  <a:pt x="2888" y="1237262"/>
                  <a:pt x="6433" y="985310"/>
                  <a:pt x="0" y="925481"/>
                </a:cubicBezTo>
                <a:lnTo>
                  <a:pt x="0" y="925481"/>
                </a:lnTo>
                <a:cubicBezTo>
                  <a:pt x="10285" y="606765"/>
                  <a:pt x="-55588" y="584937"/>
                  <a:pt x="0" y="264428"/>
                </a:cubicBezTo>
                <a:close/>
              </a:path>
              <a:path w="4991102" h="1586538" stroke="0" extrusionOk="0">
                <a:moveTo>
                  <a:pt x="0" y="264428"/>
                </a:moveTo>
                <a:cubicBezTo>
                  <a:pt x="17353" y="111426"/>
                  <a:pt x="114292" y="201"/>
                  <a:pt x="264428" y="0"/>
                </a:cubicBezTo>
                <a:cubicBezTo>
                  <a:pt x="325432" y="1007"/>
                  <a:pt x="616277" y="-35103"/>
                  <a:pt x="831850" y="0"/>
                </a:cubicBezTo>
                <a:lnTo>
                  <a:pt x="831850" y="0"/>
                </a:lnTo>
                <a:cubicBezTo>
                  <a:pt x="1275560" y="-48820"/>
                  <a:pt x="1911417" y="18434"/>
                  <a:pt x="2079626" y="0"/>
                </a:cubicBezTo>
                <a:cubicBezTo>
                  <a:pt x="2558058" y="-154272"/>
                  <a:pt x="3778893" y="-5549"/>
                  <a:pt x="4726674" y="0"/>
                </a:cubicBezTo>
                <a:cubicBezTo>
                  <a:pt x="4865965" y="3761"/>
                  <a:pt x="5014429" y="116999"/>
                  <a:pt x="4991102" y="264428"/>
                </a:cubicBezTo>
                <a:cubicBezTo>
                  <a:pt x="5024691" y="499813"/>
                  <a:pt x="5014523" y="634144"/>
                  <a:pt x="4991102" y="925481"/>
                </a:cubicBezTo>
                <a:lnTo>
                  <a:pt x="4991102" y="925481"/>
                </a:lnTo>
                <a:cubicBezTo>
                  <a:pt x="5003476" y="1120113"/>
                  <a:pt x="5003054" y="1275412"/>
                  <a:pt x="4991102" y="1322115"/>
                </a:cubicBezTo>
                <a:lnTo>
                  <a:pt x="4991102" y="1322110"/>
                </a:lnTo>
                <a:cubicBezTo>
                  <a:pt x="5005447" y="1442832"/>
                  <a:pt x="4891326" y="1605985"/>
                  <a:pt x="4726674" y="1586538"/>
                </a:cubicBezTo>
                <a:cubicBezTo>
                  <a:pt x="4271458" y="1566711"/>
                  <a:pt x="3169708" y="1658244"/>
                  <a:pt x="2079626" y="1586538"/>
                </a:cubicBezTo>
                <a:cubicBezTo>
                  <a:pt x="1863905" y="1687785"/>
                  <a:pt x="1764756" y="1750629"/>
                  <a:pt x="1547691" y="1900514"/>
                </a:cubicBezTo>
                <a:cubicBezTo>
                  <a:pt x="1183821" y="1792095"/>
                  <a:pt x="962071" y="1650940"/>
                  <a:pt x="831850" y="1586538"/>
                </a:cubicBezTo>
                <a:cubicBezTo>
                  <a:pt x="586210" y="1619213"/>
                  <a:pt x="398989" y="1576267"/>
                  <a:pt x="264428" y="1586538"/>
                </a:cubicBezTo>
                <a:cubicBezTo>
                  <a:pt x="145461" y="1595096"/>
                  <a:pt x="2715" y="1478420"/>
                  <a:pt x="0" y="1322110"/>
                </a:cubicBezTo>
                <a:lnTo>
                  <a:pt x="0" y="1322115"/>
                </a:lnTo>
                <a:cubicBezTo>
                  <a:pt x="-21433" y="1262394"/>
                  <a:pt x="-28366" y="975891"/>
                  <a:pt x="0" y="925481"/>
                </a:cubicBezTo>
                <a:lnTo>
                  <a:pt x="0" y="925481"/>
                </a:lnTo>
                <a:cubicBezTo>
                  <a:pt x="16225" y="707429"/>
                  <a:pt x="-23733" y="360787"/>
                  <a:pt x="0" y="264428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-18991"/>
                      <a:gd name="adj2" fmla="val 6979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latin typeface="+mj-lt"/>
              </a:rPr>
              <a:t>Diện</a:t>
            </a:r>
            <a:r>
              <a:rPr lang="en-US" sz="36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</a:rPr>
              <a:t>tích</a:t>
            </a:r>
            <a:r>
              <a:rPr lang="en-US" sz="36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36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</a:rPr>
              <a:t>nhật</a:t>
            </a:r>
            <a:r>
              <a:rPr lang="en-US" sz="36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+mj-lt"/>
              </a:rPr>
              <a:t>bằng</a:t>
            </a:r>
            <a:r>
              <a:rPr lang="en-US" sz="3600" b="1" dirty="0">
                <a:solidFill>
                  <a:prstClr val="black"/>
                </a:solidFill>
                <a:latin typeface="+mj-lt"/>
              </a:rPr>
              <a:t> 5 x 3 = 15 </a:t>
            </a:r>
            <a:r>
              <a:rPr lang="nl-NL" sz="3600" b="1" dirty="0">
                <a:latin typeface="+mj-lt"/>
                <a:ea typeface="Times New Roman" panose="02020603050405020304" pitchFamily="18" charset="0"/>
              </a:rPr>
              <a:t>cm</a:t>
            </a:r>
            <a:r>
              <a:rPr lang="nl-NL" sz="3600" b="1" baseline="30000" dirty="0">
                <a:latin typeface="+mj-lt"/>
                <a:ea typeface="Times New Roman" panose="02020603050405020304" pitchFamily="18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758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89F25427-381C-5187-FAAE-D2E0813BA984}"/>
              </a:ext>
            </a:extLst>
          </p:cNvPr>
          <p:cNvSpPr/>
          <p:nvPr/>
        </p:nvSpPr>
        <p:spPr>
          <a:xfrm flipH="1">
            <a:off x="504824" y="323851"/>
            <a:ext cx="5943600" cy="1726306"/>
          </a:xfrm>
          <a:custGeom>
            <a:avLst/>
            <a:gdLst>
              <a:gd name="connsiteX0" fmla="*/ 0 w 5943600"/>
              <a:gd name="connsiteY0" fmla="*/ 287723 h 1726306"/>
              <a:gd name="connsiteX1" fmla="*/ 287723 w 5943600"/>
              <a:gd name="connsiteY1" fmla="*/ 0 h 1726306"/>
              <a:gd name="connsiteX2" fmla="*/ 3467100 w 5943600"/>
              <a:gd name="connsiteY2" fmla="*/ 0 h 1726306"/>
              <a:gd name="connsiteX3" fmla="*/ 3467100 w 5943600"/>
              <a:gd name="connsiteY3" fmla="*/ 0 h 1726306"/>
              <a:gd name="connsiteX4" fmla="*/ 4953000 w 5943600"/>
              <a:gd name="connsiteY4" fmla="*/ 0 h 1726306"/>
              <a:gd name="connsiteX5" fmla="*/ 5655877 w 5943600"/>
              <a:gd name="connsiteY5" fmla="*/ 0 h 1726306"/>
              <a:gd name="connsiteX6" fmla="*/ 5943600 w 5943600"/>
              <a:gd name="connsiteY6" fmla="*/ 287723 h 1726306"/>
              <a:gd name="connsiteX7" fmla="*/ 5943600 w 5943600"/>
              <a:gd name="connsiteY7" fmla="*/ 1007012 h 1726306"/>
              <a:gd name="connsiteX8" fmla="*/ 5943600 w 5943600"/>
              <a:gd name="connsiteY8" fmla="*/ 1007012 h 1726306"/>
              <a:gd name="connsiteX9" fmla="*/ 5943600 w 5943600"/>
              <a:gd name="connsiteY9" fmla="*/ 1438588 h 1726306"/>
              <a:gd name="connsiteX10" fmla="*/ 5943600 w 5943600"/>
              <a:gd name="connsiteY10" fmla="*/ 1438583 h 1726306"/>
              <a:gd name="connsiteX11" fmla="*/ 5655877 w 5943600"/>
              <a:gd name="connsiteY11" fmla="*/ 1726306 h 1726306"/>
              <a:gd name="connsiteX12" fmla="*/ 4953000 w 5943600"/>
              <a:gd name="connsiteY12" fmla="*/ 1726306 h 1726306"/>
              <a:gd name="connsiteX13" fmla="*/ 4837793 w 5943600"/>
              <a:gd name="connsiteY13" fmla="*/ 2470896 h 1726306"/>
              <a:gd name="connsiteX14" fmla="*/ 3467100 w 5943600"/>
              <a:gd name="connsiteY14" fmla="*/ 1726306 h 1726306"/>
              <a:gd name="connsiteX15" fmla="*/ 287723 w 5943600"/>
              <a:gd name="connsiteY15" fmla="*/ 1726306 h 1726306"/>
              <a:gd name="connsiteX16" fmla="*/ 0 w 5943600"/>
              <a:gd name="connsiteY16" fmla="*/ 1438583 h 1726306"/>
              <a:gd name="connsiteX17" fmla="*/ 0 w 5943600"/>
              <a:gd name="connsiteY17" fmla="*/ 1438588 h 1726306"/>
              <a:gd name="connsiteX18" fmla="*/ 0 w 5943600"/>
              <a:gd name="connsiteY18" fmla="*/ 1007012 h 1726306"/>
              <a:gd name="connsiteX19" fmla="*/ 0 w 5943600"/>
              <a:gd name="connsiteY19" fmla="*/ 1007012 h 1726306"/>
              <a:gd name="connsiteX20" fmla="*/ 0 w 5943600"/>
              <a:gd name="connsiteY20" fmla="*/ 287723 h 17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43600" h="1726306" fill="none" extrusionOk="0">
                <a:moveTo>
                  <a:pt x="0" y="287723"/>
                </a:moveTo>
                <a:cubicBezTo>
                  <a:pt x="-4423" y="119641"/>
                  <a:pt x="127553" y="10290"/>
                  <a:pt x="287723" y="0"/>
                </a:cubicBezTo>
                <a:cubicBezTo>
                  <a:pt x="1272317" y="-61564"/>
                  <a:pt x="3048361" y="-155430"/>
                  <a:pt x="3467100" y="0"/>
                </a:cubicBezTo>
                <a:lnTo>
                  <a:pt x="3467100" y="0"/>
                </a:lnTo>
                <a:cubicBezTo>
                  <a:pt x="3658404" y="-60154"/>
                  <a:pt x="4238510" y="-113791"/>
                  <a:pt x="4953000" y="0"/>
                </a:cubicBezTo>
                <a:cubicBezTo>
                  <a:pt x="5066225" y="53365"/>
                  <a:pt x="5402937" y="20248"/>
                  <a:pt x="5655877" y="0"/>
                </a:cubicBezTo>
                <a:cubicBezTo>
                  <a:pt x="5804256" y="-1709"/>
                  <a:pt x="5930072" y="127713"/>
                  <a:pt x="5943600" y="287723"/>
                </a:cubicBezTo>
                <a:cubicBezTo>
                  <a:pt x="5988475" y="588829"/>
                  <a:pt x="5950918" y="716794"/>
                  <a:pt x="5943600" y="1007012"/>
                </a:cubicBezTo>
                <a:lnTo>
                  <a:pt x="5943600" y="1007012"/>
                </a:lnTo>
                <a:cubicBezTo>
                  <a:pt x="5906962" y="1148182"/>
                  <a:pt x="5930613" y="1275611"/>
                  <a:pt x="5943600" y="1438588"/>
                </a:cubicBezTo>
                <a:lnTo>
                  <a:pt x="5943600" y="1438583"/>
                </a:lnTo>
                <a:cubicBezTo>
                  <a:pt x="5956224" y="1609567"/>
                  <a:pt x="5791118" y="1722612"/>
                  <a:pt x="5655877" y="1726306"/>
                </a:cubicBezTo>
                <a:cubicBezTo>
                  <a:pt x="5466500" y="1753818"/>
                  <a:pt x="5232140" y="1722895"/>
                  <a:pt x="4953000" y="1726306"/>
                </a:cubicBezTo>
                <a:cubicBezTo>
                  <a:pt x="4962083" y="1837106"/>
                  <a:pt x="4839304" y="2383761"/>
                  <a:pt x="4837793" y="2470896"/>
                </a:cubicBezTo>
                <a:cubicBezTo>
                  <a:pt x="4225800" y="2295875"/>
                  <a:pt x="4130735" y="2025501"/>
                  <a:pt x="3467100" y="1726306"/>
                </a:cubicBezTo>
                <a:cubicBezTo>
                  <a:pt x="2034365" y="1784765"/>
                  <a:pt x="683574" y="1563874"/>
                  <a:pt x="287723" y="1726306"/>
                </a:cubicBezTo>
                <a:cubicBezTo>
                  <a:pt x="128981" y="1719210"/>
                  <a:pt x="2142" y="1597553"/>
                  <a:pt x="0" y="1438583"/>
                </a:cubicBezTo>
                <a:lnTo>
                  <a:pt x="0" y="1438588"/>
                </a:lnTo>
                <a:cubicBezTo>
                  <a:pt x="27071" y="1331640"/>
                  <a:pt x="-705" y="1155234"/>
                  <a:pt x="0" y="1007012"/>
                </a:cubicBezTo>
                <a:lnTo>
                  <a:pt x="0" y="1007012"/>
                </a:lnTo>
                <a:cubicBezTo>
                  <a:pt x="-58229" y="863796"/>
                  <a:pt x="49505" y="619855"/>
                  <a:pt x="0" y="287723"/>
                </a:cubicBezTo>
                <a:close/>
              </a:path>
              <a:path w="5943600" h="1726306" stroke="0" extrusionOk="0">
                <a:moveTo>
                  <a:pt x="0" y="287723"/>
                </a:moveTo>
                <a:cubicBezTo>
                  <a:pt x="6046" y="126392"/>
                  <a:pt x="99255" y="1451"/>
                  <a:pt x="287723" y="0"/>
                </a:cubicBezTo>
                <a:cubicBezTo>
                  <a:pt x="1830802" y="120733"/>
                  <a:pt x="3007731" y="-81149"/>
                  <a:pt x="3467100" y="0"/>
                </a:cubicBezTo>
                <a:lnTo>
                  <a:pt x="3467100" y="0"/>
                </a:lnTo>
                <a:cubicBezTo>
                  <a:pt x="4152093" y="-63745"/>
                  <a:pt x="4641167" y="-36720"/>
                  <a:pt x="4953000" y="0"/>
                </a:cubicBezTo>
                <a:cubicBezTo>
                  <a:pt x="5127982" y="-4698"/>
                  <a:pt x="5334780" y="12416"/>
                  <a:pt x="5655877" y="0"/>
                </a:cubicBezTo>
                <a:cubicBezTo>
                  <a:pt x="5787799" y="15037"/>
                  <a:pt x="5958750" y="127916"/>
                  <a:pt x="5943600" y="287723"/>
                </a:cubicBezTo>
                <a:cubicBezTo>
                  <a:pt x="6001021" y="493071"/>
                  <a:pt x="5958790" y="849356"/>
                  <a:pt x="5943600" y="1007012"/>
                </a:cubicBezTo>
                <a:lnTo>
                  <a:pt x="5943600" y="1007012"/>
                </a:lnTo>
                <a:cubicBezTo>
                  <a:pt x="5967000" y="1102391"/>
                  <a:pt x="5955389" y="1351657"/>
                  <a:pt x="5943600" y="1438588"/>
                </a:cubicBezTo>
                <a:lnTo>
                  <a:pt x="5943600" y="1438583"/>
                </a:lnTo>
                <a:cubicBezTo>
                  <a:pt x="5959097" y="1570137"/>
                  <a:pt x="5835095" y="1747529"/>
                  <a:pt x="5655877" y="1726306"/>
                </a:cubicBezTo>
                <a:cubicBezTo>
                  <a:pt x="5305288" y="1668942"/>
                  <a:pt x="5161823" y="1783296"/>
                  <a:pt x="4953000" y="1726306"/>
                </a:cubicBezTo>
                <a:cubicBezTo>
                  <a:pt x="4914160" y="1856793"/>
                  <a:pt x="4818624" y="2181851"/>
                  <a:pt x="4837793" y="2470896"/>
                </a:cubicBezTo>
                <a:cubicBezTo>
                  <a:pt x="4275903" y="2217236"/>
                  <a:pt x="4003052" y="1957404"/>
                  <a:pt x="3467100" y="1726306"/>
                </a:cubicBezTo>
                <a:cubicBezTo>
                  <a:pt x="1962510" y="1864153"/>
                  <a:pt x="1448470" y="1844420"/>
                  <a:pt x="287723" y="1726306"/>
                </a:cubicBezTo>
                <a:cubicBezTo>
                  <a:pt x="136712" y="1728801"/>
                  <a:pt x="829" y="1600625"/>
                  <a:pt x="0" y="1438583"/>
                </a:cubicBezTo>
                <a:lnTo>
                  <a:pt x="0" y="1438588"/>
                </a:lnTo>
                <a:cubicBezTo>
                  <a:pt x="-31361" y="1377703"/>
                  <a:pt x="35662" y="1202976"/>
                  <a:pt x="0" y="1007012"/>
                </a:cubicBezTo>
                <a:lnTo>
                  <a:pt x="0" y="1007012"/>
                </a:lnTo>
                <a:cubicBezTo>
                  <a:pt x="48804" y="763932"/>
                  <a:pt x="-39036" y="393730"/>
                  <a:pt x="0" y="287723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31395"/>
                      <a:gd name="adj2" fmla="val 9313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prstClr val="black"/>
                </a:solidFill>
              </a:rPr>
              <a:t>Đố bạn biết diện tích hình vuông có cạnh bằng 6 cm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Premium Vector | Cute student cartoon illustration">
            <a:extLst>
              <a:ext uri="{FF2B5EF4-FFF2-40B4-BE49-F238E27FC236}">
                <a16:creationId xmlns:a16="http://schemas.microsoft.com/office/drawing/2014/main" id="{9763A750-040C-47B8-8EF1-DC611FBAE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0833" y1="80000" x2="60833" y2="80000"/>
                        <a14:foregroundMark x1="59167" y1="78611" x2="59167" y2="78611"/>
                        <a14:foregroundMark x1="57778" y1="82222" x2="57778" y2="82222"/>
                        <a14:foregroundMark x1="61111" y1="83611" x2="61111" y2="83611"/>
                        <a14:foregroundMark x1="48611" y1="81111" x2="48611" y2="81111"/>
                        <a14:foregroundMark x1="46389" y1="78056" x2="46389" y2="78056"/>
                        <a14:foregroundMark x1="51111" y1="70556" x2="51111" y2="70556"/>
                        <a14:foregroundMark x1="47778" y1="69444" x2="47778" y2="69444"/>
                        <a14:foregroundMark x1="60833" y1="85000" x2="60833" y2="85000"/>
                        <a14:foregroundMark x1="58889" y1="81111" x2="58889" y2="81111"/>
                        <a14:foregroundMark x1="63056" y1="83056" x2="63056" y2="83056"/>
                        <a14:foregroundMark x1="59444" y1="84722" x2="59444" y2="84722"/>
                        <a14:foregroundMark x1="53611" y1="84167" x2="53611" y2="84167"/>
                        <a14:foregroundMark x1="48889" y1="82778" x2="48889" y2="82778"/>
                        <a14:foregroundMark x1="65000" y1="76111" x2="65000" y2="76111"/>
                        <a14:foregroundMark x1="61111" y1="67500" x2="61111" y2="67500"/>
                        <a14:foregroundMark x1="63333" y1="65556" x2="63333" y2="65556"/>
                        <a14:foregroundMark x1="63056" y1="70833" x2="63056" y2="70833"/>
                        <a14:foregroundMark x1="64167" y1="73056" x2="64167" y2="73056"/>
                        <a14:foregroundMark x1="64722" y1="73056" x2="64722" y2="73056"/>
                        <a14:foregroundMark x1="53056" y1="10000" x2="53056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295" y="-260705"/>
            <a:ext cx="2089505" cy="208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BA9656E-BD98-C934-9E61-D6C9A7EB8C8C}"/>
              </a:ext>
            </a:extLst>
          </p:cNvPr>
          <p:cNvSpPr/>
          <p:nvPr/>
        </p:nvSpPr>
        <p:spPr>
          <a:xfrm flipH="1">
            <a:off x="6715122" y="733425"/>
            <a:ext cx="4991102" cy="1586538"/>
          </a:xfrm>
          <a:custGeom>
            <a:avLst/>
            <a:gdLst>
              <a:gd name="connsiteX0" fmla="*/ 0 w 4991102"/>
              <a:gd name="connsiteY0" fmla="*/ 264428 h 1586538"/>
              <a:gd name="connsiteX1" fmla="*/ 264428 w 4991102"/>
              <a:gd name="connsiteY1" fmla="*/ 0 h 1586538"/>
              <a:gd name="connsiteX2" fmla="*/ 831850 w 4991102"/>
              <a:gd name="connsiteY2" fmla="*/ 0 h 1586538"/>
              <a:gd name="connsiteX3" fmla="*/ 831850 w 4991102"/>
              <a:gd name="connsiteY3" fmla="*/ 0 h 1586538"/>
              <a:gd name="connsiteX4" fmla="*/ 2079626 w 4991102"/>
              <a:gd name="connsiteY4" fmla="*/ 0 h 1586538"/>
              <a:gd name="connsiteX5" fmla="*/ 4726674 w 4991102"/>
              <a:gd name="connsiteY5" fmla="*/ 0 h 1586538"/>
              <a:gd name="connsiteX6" fmla="*/ 4991102 w 4991102"/>
              <a:gd name="connsiteY6" fmla="*/ 264428 h 1586538"/>
              <a:gd name="connsiteX7" fmla="*/ 4991102 w 4991102"/>
              <a:gd name="connsiteY7" fmla="*/ 925481 h 1586538"/>
              <a:gd name="connsiteX8" fmla="*/ 4991102 w 4991102"/>
              <a:gd name="connsiteY8" fmla="*/ 925481 h 1586538"/>
              <a:gd name="connsiteX9" fmla="*/ 4991102 w 4991102"/>
              <a:gd name="connsiteY9" fmla="*/ 1322115 h 1586538"/>
              <a:gd name="connsiteX10" fmla="*/ 4991102 w 4991102"/>
              <a:gd name="connsiteY10" fmla="*/ 1322110 h 1586538"/>
              <a:gd name="connsiteX11" fmla="*/ 4726674 w 4991102"/>
              <a:gd name="connsiteY11" fmla="*/ 1586538 h 1586538"/>
              <a:gd name="connsiteX12" fmla="*/ 2079626 w 4991102"/>
              <a:gd name="connsiteY12" fmla="*/ 1586538 h 1586538"/>
              <a:gd name="connsiteX13" fmla="*/ 471360 w 4991102"/>
              <a:gd name="connsiteY13" fmla="*/ 2310095 h 1586538"/>
              <a:gd name="connsiteX14" fmla="*/ 831850 w 4991102"/>
              <a:gd name="connsiteY14" fmla="*/ 1586538 h 1586538"/>
              <a:gd name="connsiteX15" fmla="*/ 264428 w 4991102"/>
              <a:gd name="connsiteY15" fmla="*/ 1586538 h 1586538"/>
              <a:gd name="connsiteX16" fmla="*/ 0 w 4991102"/>
              <a:gd name="connsiteY16" fmla="*/ 1322110 h 1586538"/>
              <a:gd name="connsiteX17" fmla="*/ 0 w 4991102"/>
              <a:gd name="connsiteY17" fmla="*/ 1322115 h 1586538"/>
              <a:gd name="connsiteX18" fmla="*/ 0 w 4991102"/>
              <a:gd name="connsiteY18" fmla="*/ 925481 h 1586538"/>
              <a:gd name="connsiteX19" fmla="*/ 0 w 4991102"/>
              <a:gd name="connsiteY19" fmla="*/ 925481 h 1586538"/>
              <a:gd name="connsiteX20" fmla="*/ 0 w 4991102"/>
              <a:gd name="connsiteY20" fmla="*/ 264428 h 158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91102" h="1586538" fill="none" extrusionOk="0">
                <a:moveTo>
                  <a:pt x="0" y="264428"/>
                </a:moveTo>
                <a:cubicBezTo>
                  <a:pt x="-4371" y="109321"/>
                  <a:pt x="118144" y="1986"/>
                  <a:pt x="264428" y="0"/>
                </a:cubicBezTo>
                <a:cubicBezTo>
                  <a:pt x="541192" y="-14291"/>
                  <a:pt x="548889" y="-49192"/>
                  <a:pt x="831850" y="0"/>
                </a:cubicBezTo>
                <a:lnTo>
                  <a:pt x="831850" y="0"/>
                </a:lnTo>
                <a:cubicBezTo>
                  <a:pt x="1379941" y="-61430"/>
                  <a:pt x="1588651" y="-2014"/>
                  <a:pt x="2079626" y="0"/>
                </a:cubicBezTo>
                <a:cubicBezTo>
                  <a:pt x="2905421" y="-78244"/>
                  <a:pt x="4051219" y="115028"/>
                  <a:pt x="4726674" y="0"/>
                </a:cubicBezTo>
                <a:cubicBezTo>
                  <a:pt x="4868503" y="-684"/>
                  <a:pt x="4981931" y="117639"/>
                  <a:pt x="4991102" y="264428"/>
                </a:cubicBezTo>
                <a:cubicBezTo>
                  <a:pt x="4995334" y="403041"/>
                  <a:pt x="5013667" y="725518"/>
                  <a:pt x="4991102" y="925481"/>
                </a:cubicBezTo>
                <a:lnTo>
                  <a:pt x="4991102" y="925481"/>
                </a:lnTo>
                <a:cubicBezTo>
                  <a:pt x="5021191" y="1017821"/>
                  <a:pt x="4988970" y="1274266"/>
                  <a:pt x="4991102" y="1322115"/>
                </a:cubicBezTo>
                <a:lnTo>
                  <a:pt x="4991102" y="1322110"/>
                </a:lnTo>
                <a:cubicBezTo>
                  <a:pt x="4998082" y="1474829"/>
                  <a:pt x="4847514" y="1582604"/>
                  <a:pt x="4726674" y="1586538"/>
                </a:cubicBezTo>
                <a:cubicBezTo>
                  <a:pt x="3876697" y="1642091"/>
                  <a:pt x="2557822" y="1564067"/>
                  <a:pt x="2079626" y="1586538"/>
                </a:cubicBezTo>
                <a:cubicBezTo>
                  <a:pt x="1389293" y="1988752"/>
                  <a:pt x="767183" y="2123361"/>
                  <a:pt x="471360" y="2310095"/>
                </a:cubicBezTo>
                <a:cubicBezTo>
                  <a:pt x="560598" y="1977047"/>
                  <a:pt x="838931" y="1703894"/>
                  <a:pt x="831850" y="1586538"/>
                </a:cubicBezTo>
                <a:cubicBezTo>
                  <a:pt x="638962" y="1634131"/>
                  <a:pt x="348019" y="1581234"/>
                  <a:pt x="264428" y="1586538"/>
                </a:cubicBezTo>
                <a:cubicBezTo>
                  <a:pt x="118720" y="1572043"/>
                  <a:pt x="23132" y="1468856"/>
                  <a:pt x="0" y="1322110"/>
                </a:cubicBezTo>
                <a:lnTo>
                  <a:pt x="0" y="1322115"/>
                </a:lnTo>
                <a:cubicBezTo>
                  <a:pt x="2888" y="1237262"/>
                  <a:pt x="6433" y="985310"/>
                  <a:pt x="0" y="925481"/>
                </a:cubicBezTo>
                <a:lnTo>
                  <a:pt x="0" y="925481"/>
                </a:lnTo>
                <a:cubicBezTo>
                  <a:pt x="10285" y="606765"/>
                  <a:pt x="-55588" y="584937"/>
                  <a:pt x="0" y="264428"/>
                </a:cubicBezTo>
                <a:close/>
              </a:path>
              <a:path w="4991102" h="1586538" stroke="0" extrusionOk="0">
                <a:moveTo>
                  <a:pt x="0" y="264428"/>
                </a:moveTo>
                <a:cubicBezTo>
                  <a:pt x="17353" y="111426"/>
                  <a:pt x="114292" y="201"/>
                  <a:pt x="264428" y="0"/>
                </a:cubicBezTo>
                <a:cubicBezTo>
                  <a:pt x="325432" y="1007"/>
                  <a:pt x="616277" y="-35103"/>
                  <a:pt x="831850" y="0"/>
                </a:cubicBezTo>
                <a:lnTo>
                  <a:pt x="831850" y="0"/>
                </a:lnTo>
                <a:cubicBezTo>
                  <a:pt x="1275560" y="-48820"/>
                  <a:pt x="1911417" y="18434"/>
                  <a:pt x="2079626" y="0"/>
                </a:cubicBezTo>
                <a:cubicBezTo>
                  <a:pt x="2558058" y="-154272"/>
                  <a:pt x="3778893" y="-5549"/>
                  <a:pt x="4726674" y="0"/>
                </a:cubicBezTo>
                <a:cubicBezTo>
                  <a:pt x="4865965" y="3761"/>
                  <a:pt x="5014429" y="116999"/>
                  <a:pt x="4991102" y="264428"/>
                </a:cubicBezTo>
                <a:cubicBezTo>
                  <a:pt x="5024691" y="499813"/>
                  <a:pt x="5014523" y="634144"/>
                  <a:pt x="4991102" y="925481"/>
                </a:cubicBezTo>
                <a:lnTo>
                  <a:pt x="4991102" y="925481"/>
                </a:lnTo>
                <a:cubicBezTo>
                  <a:pt x="5003476" y="1120113"/>
                  <a:pt x="5003054" y="1275412"/>
                  <a:pt x="4991102" y="1322115"/>
                </a:cubicBezTo>
                <a:lnTo>
                  <a:pt x="4991102" y="1322110"/>
                </a:lnTo>
                <a:cubicBezTo>
                  <a:pt x="5005447" y="1442832"/>
                  <a:pt x="4891326" y="1605985"/>
                  <a:pt x="4726674" y="1586538"/>
                </a:cubicBezTo>
                <a:cubicBezTo>
                  <a:pt x="4271458" y="1566711"/>
                  <a:pt x="3169708" y="1658244"/>
                  <a:pt x="2079626" y="1586538"/>
                </a:cubicBezTo>
                <a:cubicBezTo>
                  <a:pt x="1443575" y="2002490"/>
                  <a:pt x="890335" y="2155520"/>
                  <a:pt x="471360" y="2310095"/>
                </a:cubicBezTo>
                <a:cubicBezTo>
                  <a:pt x="483787" y="2146495"/>
                  <a:pt x="767842" y="1865431"/>
                  <a:pt x="831850" y="1586538"/>
                </a:cubicBezTo>
                <a:cubicBezTo>
                  <a:pt x="586210" y="1619213"/>
                  <a:pt x="398989" y="1576267"/>
                  <a:pt x="264428" y="1586538"/>
                </a:cubicBezTo>
                <a:cubicBezTo>
                  <a:pt x="145461" y="1595096"/>
                  <a:pt x="2715" y="1478420"/>
                  <a:pt x="0" y="1322110"/>
                </a:cubicBezTo>
                <a:lnTo>
                  <a:pt x="0" y="1322115"/>
                </a:lnTo>
                <a:cubicBezTo>
                  <a:pt x="-21433" y="1262394"/>
                  <a:pt x="-28366" y="975891"/>
                  <a:pt x="0" y="925481"/>
                </a:cubicBezTo>
                <a:lnTo>
                  <a:pt x="0" y="925481"/>
                </a:lnTo>
                <a:cubicBezTo>
                  <a:pt x="16225" y="707429"/>
                  <a:pt x="-23733" y="360787"/>
                  <a:pt x="0" y="264428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-40556"/>
                      <a:gd name="adj2" fmla="val 9560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ea typeface="Times New Roman" panose="02020603050405020304" pitchFamily="18" charset="0"/>
              </a:rPr>
              <a:t>Diện tích hình vuông bằng 6 x 6 = 36 cm</a:t>
            </a:r>
            <a:r>
              <a:rPr lang="nl-NL" sz="3600" b="1" baseline="30000" dirty="0">
                <a:ea typeface="Times New Roman" panose="02020603050405020304" pitchFamily="18" charset="0"/>
              </a:rPr>
              <a:t>2</a:t>
            </a:r>
            <a:endParaRPr lang="en-US" sz="32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8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CE641A-F97D-2E3A-B8A1-C0C2BE995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630" y="730068"/>
            <a:ext cx="10077450" cy="539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5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8CF136-AB31-86CE-F777-BF8807E36DEF}"/>
              </a:ext>
            </a:extLst>
          </p:cNvPr>
          <p:cNvSpPr/>
          <p:nvPr/>
        </p:nvSpPr>
        <p:spPr>
          <a:xfrm>
            <a:off x="5953125" y="781051"/>
            <a:ext cx="5915025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64A6D7-42CB-2ABA-E1F0-284A31CC5C2D}"/>
              </a:ext>
            </a:extLst>
          </p:cNvPr>
          <p:cNvSpPr txBox="1"/>
          <p:nvPr/>
        </p:nvSpPr>
        <p:spPr>
          <a:xfrm>
            <a:off x="6134100" y="2095500"/>
            <a:ext cx="581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ô vuông trong hình chữ nhật được chia thành hai hàng.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hàng có 5 ô vuông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589E18-6DB4-7931-D033-A79C89F50740}"/>
              </a:ext>
            </a:extLst>
          </p:cNvPr>
          <p:cNvSpPr/>
          <p:nvPr/>
        </p:nvSpPr>
        <p:spPr>
          <a:xfrm>
            <a:off x="5953125" y="3162300"/>
            <a:ext cx="5705475" cy="17716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 hình chữ nhật có tất cả mấy ô vuông? Muốn biết chính xác số ô vuông trong hình chữ nhật em làm như thế nào?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D3024-FCA1-FD7F-374F-371AE32D0763}"/>
              </a:ext>
            </a:extLst>
          </p:cNvPr>
          <p:cNvSpPr txBox="1"/>
          <p:nvPr/>
        </p:nvSpPr>
        <p:spPr>
          <a:xfrm>
            <a:off x="6010275" y="5124450"/>
            <a:ext cx="581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hình chữ nhật có tất cả 10 ô vuông.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lấy 2 x 5 = 10 ( ô vuông)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26A8B8-7BE6-3561-07A8-DCFBEE26C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2033587"/>
            <a:ext cx="3873054" cy="19192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80891EA-C145-3A71-6E4D-09C0B80DC844}"/>
              </a:ext>
            </a:extLst>
          </p:cNvPr>
          <p:cNvSpPr txBox="1"/>
          <p:nvPr/>
        </p:nvSpPr>
        <p:spPr>
          <a:xfrm>
            <a:off x="1104900" y="523875"/>
            <a:ext cx="4667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1. </a:t>
            </a:r>
            <a:r>
              <a:rPr lang="en-US" sz="3200" b="1" dirty="0" err="1">
                <a:solidFill>
                  <a:srgbClr val="FF0000"/>
                </a:solidFill>
              </a:rPr>
              <a:t>Diện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tích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nhật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8CF136-AB31-86CE-F777-BF8807E36DEF}"/>
              </a:ext>
            </a:extLst>
          </p:cNvPr>
          <p:cNvSpPr/>
          <p:nvPr/>
        </p:nvSpPr>
        <p:spPr>
          <a:xfrm>
            <a:off x="5953125" y="781051"/>
            <a:ext cx="5915025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64A6D7-42CB-2ABA-E1F0-284A31CC5C2D}"/>
              </a:ext>
            </a:extLst>
          </p:cNvPr>
          <p:cNvSpPr txBox="1"/>
          <p:nvPr/>
        </p:nvSpPr>
        <p:spPr>
          <a:xfrm>
            <a:off x="6381750" y="1962150"/>
            <a:ext cx="581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ô vuông có diện tích 1 cm2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589E18-6DB4-7931-D033-A79C89F50740}"/>
              </a:ext>
            </a:extLst>
          </p:cNvPr>
          <p:cNvSpPr/>
          <p:nvPr/>
        </p:nvSpPr>
        <p:spPr>
          <a:xfrm>
            <a:off x="5972175" y="2543175"/>
            <a:ext cx="5705475" cy="676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Mỗi hàng có diện tích là bao nhiêu?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D3024-FCA1-FD7F-374F-371AE32D0763}"/>
              </a:ext>
            </a:extLst>
          </p:cNvPr>
          <p:cNvSpPr txBox="1"/>
          <p:nvPr/>
        </p:nvSpPr>
        <p:spPr>
          <a:xfrm>
            <a:off x="6191250" y="3381375"/>
            <a:ext cx="581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hàng có diện tích bằng 5 cm2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2DC1FFD-55C1-4DBD-AD6A-380847205BD2}"/>
              </a:ext>
            </a:extLst>
          </p:cNvPr>
          <p:cNvSpPr/>
          <p:nvPr/>
        </p:nvSpPr>
        <p:spPr>
          <a:xfrm>
            <a:off x="5953125" y="4038600"/>
            <a:ext cx="5705475" cy="676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Tính diện tích của hình chữ nhật trên 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9EF7E7-B844-8BF7-6304-6036E023F62A}"/>
              </a:ext>
            </a:extLst>
          </p:cNvPr>
          <p:cNvSpPr txBox="1"/>
          <p:nvPr/>
        </p:nvSpPr>
        <p:spPr>
          <a:xfrm>
            <a:off x="6172200" y="4876800"/>
            <a:ext cx="5314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tính diện tích hình chữ nhật ta lấy 2 x 5 =  10 cm2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F63F5-E1C7-6F71-6D12-C3BF67BA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2071687"/>
            <a:ext cx="4276697" cy="21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8CF136-AB31-86CE-F777-BF8807E36DEF}"/>
              </a:ext>
            </a:extLst>
          </p:cNvPr>
          <p:cNvSpPr/>
          <p:nvPr/>
        </p:nvSpPr>
        <p:spPr>
          <a:xfrm>
            <a:off x="5953126" y="781051"/>
            <a:ext cx="5791200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64A6D7-42CB-2ABA-E1F0-284A31CC5C2D}"/>
              </a:ext>
            </a:extLst>
          </p:cNvPr>
          <p:cNvSpPr txBox="1"/>
          <p:nvPr/>
        </p:nvSpPr>
        <p:spPr>
          <a:xfrm>
            <a:off x="6381750" y="1962150"/>
            <a:ext cx="581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cm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589E18-6DB4-7931-D033-A79C89F50740}"/>
              </a:ext>
            </a:extLst>
          </p:cNvPr>
          <p:cNvSpPr/>
          <p:nvPr/>
        </p:nvSpPr>
        <p:spPr>
          <a:xfrm>
            <a:off x="5972175" y="2543175"/>
            <a:ext cx="5705475" cy="8667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Chiều rộng của hình chữ nhật bằng mấy?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D3024-FCA1-FD7F-374F-371AE32D0763}"/>
              </a:ext>
            </a:extLst>
          </p:cNvPr>
          <p:cNvSpPr txBox="1"/>
          <p:nvPr/>
        </p:nvSpPr>
        <p:spPr>
          <a:xfrm>
            <a:off x="6191250" y="3600450"/>
            <a:ext cx="581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cm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39693-4BEF-F756-B4EA-ADEEFEFB1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795462"/>
            <a:ext cx="4180592" cy="20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8CF136-AB31-86CE-F777-BF8807E36DEF}"/>
              </a:ext>
            </a:extLst>
          </p:cNvPr>
          <p:cNvSpPr/>
          <p:nvPr/>
        </p:nvSpPr>
        <p:spPr>
          <a:xfrm>
            <a:off x="5895976" y="1152526"/>
            <a:ext cx="5791200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64A6D7-42CB-2ABA-E1F0-284A31CC5C2D}"/>
              </a:ext>
            </a:extLst>
          </p:cNvPr>
          <p:cNvSpPr txBox="1"/>
          <p:nvPr/>
        </p:nvSpPr>
        <p:spPr>
          <a:xfrm>
            <a:off x="6181725" y="245745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Muốn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39693-4BEF-F756-B4EA-ADEEFEFB1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795462"/>
            <a:ext cx="4180592" cy="20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4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0E718E-62AF-0B11-C105-5E7EE0453CDD}"/>
              </a:ext>
            </a:extLst>
          </p:cNvPr>
          <p:cNvSpPr/>
          <p:nvPr/>
        </p:nvSpPr>
        <p:spPr>
          <a:xfrm>
            <a:off x="5229225" y="1133476"/>
            <a:ext cx="6124575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D531D-E42E-12D1-15B8-D1F1298DE4A6}"/>
              </a:ext>
            </a:extLst>
          </p:cNvPr>
          <p:cNvSpPr txBox="1"/>
          <p:nvPr/>
        </p:nvSpPr>
        <p:spPr>
          <a:xfrm>
            <a:off x="5210175" y="2362200"/>
            <a:ext cx="581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ô vuông trong hình vuông được chia thành 4 hàng.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hàng có 4 ô vuông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D38356-D9EF-1187-6013-CBF90A78DE30}"/>
              </a:ext>
            </a:extLst>
          </p:cNvPr>
          <p:cNvSpPr/>
          <p:nvPr/>
        </p:nvSpPr>
        <p:spPr>
          <a:xfrm>
            <a:off x="5124450" y="3333750"/>
            <a:ext cx="6124575" cy="13525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 hình vuông có tất cả mấy ô vuông? Muốn biết chính xác số ô vuông trong hình vuông em làm như thế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BD5776-0175-9663-6D62-B4DF0A2ABB04}"/>
              </a:ext>
            </a:extLst>
          </p:cNvPr>
          <p:cNvSpPr txBox="1"/>
          <p:nvPr/>
        </p:nvSpPr>
        <p:spPr>
          <a:xfrm>
            <a:off x="5295900" y="4876800"/>
            <a:ext cx="581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hình chữ nhật có tất cả 16 ô vuông.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lấy 4 x 4 = 16 ( ô vuông)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6DDC68-DD74-D016-CD23-E1F4D7686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2414587"/>
            <a:ext cx="3442375" cy="2471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E67EED-4EEB-FAB3-36A9-199E9196C91D}"/>
              </a:ext>
            </a:extLst>
          </p:cNvPr>
          <p:cNvSpPr txBox="1"/>
          <p:nvPr/>
        </p:nvSpPr>
        <p:spPr>
          <a:xfrm>
            <a:off x="1104900" y="523875"/>
            <a:ext cx="4667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2. </a:t>
            </a:r>
            <a:r>
              <a:rPr lang="en-US" sz="3200" b="1" dirty="0" err="1">
                <a:solidFill>
                  <a:srgbClr val="FF0000"/>
                </a:solidFill>
              </a:rPr>
              <a:t>Diện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tích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vuông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5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0E718E-62AF-0B11-C105-5E7EE0453CDD}"/>
              </a:ext>
            </a:extLst>
          </p:cNvPr>
          <p:cNvSpPr/>
          <p:nvPr/>
        </p:nvSpPr>
        <p:spPr>
          <a:xfrm>
            <a:off x="5229225" y="1133476"/>
            <a:ext cx="6124575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Tính diện tích của hình vuông trên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D531D-E42E-12D1-15B8-D1F1298DE4A6}"/>
              </a:ext>
            </a:extLst>
          </p:cNvPr>
          <p:cNvSpPr txBox="1"/>
          <p:nvPr/>
        </p:nvSpPr>
        <p:spPr>
          <a:xfrm>
            <a:off x="5210175" y="2362200"/>
            <a:ext cx="581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tính diện tích hình vuông ta lấy 4 x 4 =  16 cm2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D38356-D9EF-1187-6013-CBF90A78DE30}"/>
              </a:ext>
            </a:extLst>
          </p:cNvPr>
          <p:cNvSpPr/>
          <p:nvPr/>
        </p:nvSpPr>
        <p:spPr>
          <a:xfrm>
            <a:off x="5124450" y="3333751"/>
            <a:ext cx="6124575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Cạnh hình vuông bằng mấy?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BD5776-0175-9663-6D62-B4DF0A2ABB04}"/>
              </a:ext>
            </a:extLst>
          </p:cNvPr>
          <p:cNvSpPr txBox="1"/>
          <p:nvPr/>
        </p:nvSpPr>
        <p:spPr>
          <a:xfrm>
            <a:off x="5305425" y="4124325"/>
            <a:ext cx="581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F61C72-231A-E170-CBC6-13E143265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2109787"/>
            <a:ext cx="3442375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0E718E-62AF-0B11-C105-5E7EE0453CDD}"/>
              </a:ext>
            </a:extLst>
          </p:cNvPr>
          <p:cNvSpPr/>
          <p:nvPr/>
        </p:nvSpPr>
        <p:spPr>
          <a:xfrm>
            <a:off x="5229225" y="1133476"/>
            <a:ext cx="6124575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D531D-E42E-12D1-15B8-D1F1298DE4A6}"/>
              </a:ext>
            </a:extLst>
          </p:cNvPr>
          <p:cNvSpPr txBox="1"/>
          <p:nvPr/>
        </p:nvSpPr>
        <p:spPr>
          <a:xfrm>
            <a:off x="5210174" y="2362200"/>
            <a:ext cx="6105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 l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 độ dài một cạnh nhân với chính nó.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C04A21-6AE6-851D-8356-0D3E709C9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1814512"/>
            <a:ext cx="3442375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410</Words>
  <Application>Microsoft Office PowerPoint</Application>
  <PresentationFormat>Widescreen</PresentationFormat>
  <Paragraphs>35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Arial</vt:lpstr>
      <vt:lpstr>Calibri</vt:lpstr>
      <vt:lpstr>Times New Roman</vt:lpstr>
      <vt:lpstr>3_Office Theme</vt:lpstr>
      <vt:lpstr>回顾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19</cp:revision>
  <dcterms:created xsi:type="dcterms:W3CDTF">2023-04-02T07:49:24Z</dcterms:created>
  <dcterms:modified xsi:type="dcterms:W3CDTF">2025-04-14T05:52:18Z</dcterms:modified>
</cp:coreProperties>
</file>