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7" r:id="rId3"/>
    <p:sldId id="314" r:id="rId4"/>
    <p:sldId id="400" r:id="rId5"/>
    <p:sldId id="325" r:id="rId6"/>
    <p:sldId id="405" r:id="rId7"/>
    <p:sldId id="401" r:id="rId8"/>
    <p:sldId id="407" r:id="rId9"/>
    <p:sldId id="408" r:id="rId10"/>
    <p:sldId id="409" r:id="rId11"/>
    <p:sldId id="411" r:id="rId12"/>
    <p:sldId id="410" r:id="rId13"/>
    <p:sldId id="412" r:id="rId14"/>
    <p:sldId id="316" r:id="rId15"/>
    <p:sldId id="313" r:id="rId16"/>
    <p:sldId id="413" r:id="rId17"/>
    <p:sldId id="414" r:id="rId18"/>
    <p:sldId id="4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00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913A6-28DC-440F-AB45-CD6CEF35F08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B0C2F-D0E9-477D-A723-E79222DB0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0CD060-42C7-4B8C-B9BE-F0A7C93ACA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03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33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3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1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19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6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3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3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DBFEAD-F944-46AA-8A11-C3626C964C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45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BAC1C60-C1F3-4C9E-9909-47FE12E71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0B1C9-3FA6-4955-AD3D-B1D9A11A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49F565-E2B2-4233-8367-AA75F04E2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40953-F414-4A4F-B5EC-B7FC840E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CD5C29-21C1-4882-83A2-CA2039A9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BBDB9-15EA-4D0D-AAAC-D5CB0135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5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70BBF70-FDBC-4D56-BEC7-BA4C83FAD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5917F8-9B8A-4C53-B307-14A9BBF93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7FFAF-6285-4767-A6E0-7043A609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3AE16-9D12-499F-882C-CCDF5871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119701-E59A-4A40-8308-0B2D1D3A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3C83E7-8300-41C9-B13A-295BFC149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4FCDB99-6341-43E2-930B-7B63837F37E9}"/>
              </a:ext>
            </a:extLst>
          </p:cNvPr>
          <p:cNvSpPr/>
          <p:nvPr userDrawn="1"/>
        </p:nvSpPr>
        <p:spPr>
          <a:xfrm>
            <a:off x="196312" y="222142"/>
            <a:ext cx="11799376" cy="6374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C0B6F-D72B-4029-8C53-E10BE4AC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3D5C8B-7781-4AF6-BDC8-65008FB5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D186F-B305-477E-B2E1-3216DC64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6326F-33BC-48A6-B6B5-12A623A8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B53367-8DD8-472F-83D9-A439E7F6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7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0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7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7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DC6990-0392-4A08-9EA5-8A3D0E0F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D7604-D4F6-4F81-ABC9-F736448D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77AA9-3100-4980-8551-3BE4A555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3F75F-70BE-44E8-B41A-183E377C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11BD0-1ADA-4D36-BFD7-6E8A6EAA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9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4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9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3D01F5-0C00-4095-84AF-751A9E76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B662EB-FEED-4BE4-B7C3-DAC073D9F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C50132-C0B6-4495-81E0-54F4AE48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AC0524-B77D-4191-82E9-D19F74DC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2276B-18F0-4779-8960-7128356B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7DA1C8-A6C4-4AEB-BAE9-43D1D75CB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86BF9-245E-4056-9F87-C652E7F0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D434BE-942B-4449-93CD-181342FC5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AE8D8C-1DFD-482F-83CF-10DA94067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EB1167-72F4-4C82-BE3F-A775167CE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8B4815C-4C1C-48D4-9CB9-7D2762C3E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DBE1DE-3E49-4021-9010-A25DB35E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3D1819-E1C7-44C7-88B7-399E0048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42CAEE-4138-4789-B83D-D38743C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E225C-1098-44B7-9DBF-C2BEC846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2E3AA7-8F7C-46D5-B159-13552ED8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584649-332C-4C31-A17F-A530E753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239643-6EE3-4160-ABF9-E398F28D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7E0F90-C235-4234-940F-751F0779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504622-9CC6-4592-9B74-16D81B71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67F58-725F-444F-A30E-BEED5178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2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F2ECE-9018-4E5C-8804-FB187195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D95685-FE2C-49A3-ACA6-D9407C53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672AB9-7BFD-48DE-A930-DE885C552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F30AC1-84A5-48D0-A21C-FF06DB2F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3CA2A-7AC1-430F-B7D9-25254686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6BBBDA-4691-4C7D-A135-3F3BF9E4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7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E8A91-914F-4D4A-AC33-E477162D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24BF6C-95F5-4D5D-B8C9-24FDDE2F1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5534DC-119A-48D6-B1AF-1F46CCF5A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124917-E651-4653-B014-28D9D3D2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ED6130-DC10-4118-BB5F-5EE8DE3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F2213-F337-443F-A647-16D60D57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228E9D-00F6-4381-9A2E-6E72434A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34EF7-D8AB-4BE9-AA78-6CF65361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62D1A-167F-467F-9D51-FCC5F36F8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44BC-017C-4DE8-B28D-233D2420E94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BC102A-D97F-417A-AF2E-F413A75A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9DB56-0A8D-402C-AA24-2ECA79DF4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2C9C1-1050-464D-AC9E-915BCDA9D5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5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39B7B3E-576B-4A12-9204-F5DB3D18F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157"/>
            <a:ext cx="12192000" cy="538884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BC07836-980B-46E5-A4B3-369F0C8BF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34354" r="-1403" b="1526"/>
          <a:stretch/>
        </p:blipFill>
        <p:spPr>
          <a:xfrm>
            <a:off x="0" y="1419225"/>
            <a:ext cx="5413030" cy="48330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CA0C95-2EE9-2D23-0383-DB840F51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555" y="53261"/>
            <a:ext cx="7182670" cy="1473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DABA7-8CCB-2120-0442-E463E2E7537B}"/>
              </a:ext>
            </a:extLst>
          </p:cNvPr>
          <p:cNvSpPr txBox="1"/>
          <p:nvPr/>
        </p:nvSpPr>
        <p:spPr>
          <a:xfrm>
            <a:off x="6896100" y="424002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  <a:endParaRPr kumimoji="0" lang="vi-VN" sz="3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FEE98-4E7A-78C5-CC59-7F2743D42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886" y="2098075"/>
            <a:ext cx="609652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1295398" y="342899"/>
            <a:ext cx="10306051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Núi: núi Bà Đen, núi Lang-biang, núi Yên Tử, núi Phan-xi-păng,...;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39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981074" y="457199"/>
            <a:ext cx="9991726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nguyên: cao nguyên Mộc Châu, cao nguyên Lâm Viên, cao nguyên Pleiku,...; </a:t>
            </a:r>
          </a:p>
        </p:txBody>
      </p:sp>
    </p:spTree>
    <p:extLst>
      <p:ext uri="{BB962C8B-B14F-4D97-AF65-F5344CB8AC3E}">
        <p14:creationId xmlns:p14="http://schemas.microsoft.com/office/powerpoint/2010/main" val="12044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485775" y="457199"/>
            <a:ext cx="11287125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 bằng: đồng bằng châu thổ Sông Hồng, đồng bằng sông Cửu Long,...</a:t>
            </a:r>
          </a:p>
        </p:txBody>
      </p:sp>
    </p:spTree>
    <p:extLst>
      <p:ext uri="{BB962C8B-B14F-4D97-AF65-F5344CB8AC3E}">
        <p14:creationId xmlns:p14="http://schemas.microsoft.com/office/powerpoint/2010/main" val="17674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B629C6-9F0C-F2CC-AC1A-0F7944A4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1369248"/>
            <a:ext cx="11039475" cy="40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">
            <a:extLst>
              <a:ext uri="{FF2B5EF4-FFF2-40B4-BE49-F238E27FC236}">
                <a16:creationId xmlns:a16="http://schemas.microsoft.com/office/drawing/2014/main" id="{928F014F-F5D7-F43D-F386-471E41905060}"/>
              </a:ext>
            </a:extLst>
          </p:cNvPr>
          <p:cNvGrpSpPr/>
          <p:nvPr/>
        </p:nvGrpSpPr>
        <p:grpSpPr>
          <a:xfrm>
            <a:off x="755842" y="147913"/>
            <a:ext cx="10597957" cy="1179085"/>
            <a:chOff x="4417785" y="305012"/>
            <a:chExt cx="10597957" cy="1179085"/>
          </a:xfrm>
        </p:grpSpPr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2D5E7816-638E-AFD1-CC94-63E687211B69}"/>
                </a:ext>
              </a:extLst>
            </p:cNvPr>
            <p:cNvSpPr txBox="1"/>
            <p:nvPr/>
          </p:nvSpPr>
          <p:spPr>
            <a:xfrm>
              <a:off x="5426359" y="529990"/>
              <a:ext cx="9589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vào hình và cho biết đâu là biển, hồ, sông, suối, núi, đồi, cao nguyên, đồng bằng.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cs"/>
              </a:endParaRPr>
            </a:p>
          </p:txBody>
        </p:sp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1AE9C841-15FE-1BB1-0A68-BBF90228F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9" t="451" r="38466" b="82560"/>
            <a:stretch/>
          </p:blipFill>
          <p:spPr>
            <a:xfrm>
              <a:off x="4417785" y="305012"/>
              <a:ext cx="941748" cy="973176"/>
            </a:xfrm>
            <a:prstGeom prst="rect">
              <a:avLst/>
            </a:prstGeom>
          </p:spPr>
        </p:pic>
      </p:grpSp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104894F7-1557-50A4-58CC-413A2BDEC484}"/>
              </a:ext>
            </a:extLst>
          </p:cNvPr>
          <p:cNvSpPr/>
          <p:nvPr/>
        </p:nvSpPr>
        <p:spPr>
          <a:xfrm flipH="1">
            <a:off x="3743323" y="3505200"/>
            <a:ext cx="1000125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Suối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id="{CB3A966F-B293-C2D4-8CDC-22AB688BF5DE}"/>
              </a:ext>
            </a:extLst>
          </p:cNvPr>
          <p:cNvSpPr/>
          <p:nvPr/>
        </p:nvSpPr>
        <p:spPr>
          <a:xfrm flipH="1">
            <a:off x="8172448" y="3495675"/>
            <a:ext cx="1000125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4">
            <a:extLst>
              <a:ext uri="{FF2B5EF4-FFF2-40B4-BE49-F238E27FC236}">
                <a16:creationId xmlns:a16="http://schemas.microsoft.com/office/drawing/2014/main" id="{14979378-6D61-0CCF-0610-3C970ED0C41B}"/>
              </a:ext>
            </a:extLst>
          </p:cNvPr>
          <p:cNvSpPr/>
          <p:nvPr/>
        </p:nvSpPr>
        <p:spPr>
          <a:xfrm flipH="1">
            <a:off x="3924298" y="6181725"/>
            <a:ext cx="1000125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40826D80-E652-D29B-5920-D2613AE7CECE}"/>
              </a:ext>
            </a:extLst>
          </p:cNvPr>
          <p:cNvSpPr/>
          <p:nvPr/>
        </p:nvSpPr>
        <p:spPr>
          <a:xfrm flipH="1">
            <a:off x="8267698" y="6096000"/>
            <a:ext cx="1000125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">
            <a:extLst>
              <a:ext uri="{FF2B5EF4-FFF2-40B4-BE49-F238E27FC236}">
                <a16:creationId xmlns:a16="http://schemas.microsoft.com/office/drawing/2014/main" id="{928F014F-F5D7-F43D-F386-471E41905060}"/>
              </a:ext>
            </a:extLst>
          </p:cNvPr>
          <p:cNvGrpSpPr/>
          <p:nvPr/>
        </p:nvGrpSpPr>
        <p:grpSpPr>
          <a:xfrm>
            <a:off x="755842" y="147913"/>
            <a:ext cx="10597957" cy="1179085"/>
            <a:chOff x="4417785" y="305012"/>
            <a:chExt cx="10597957" cy="1179085"/>
          </a:xfrm>
        </p:grpSpPr>
        <p:sp>
          <p:nvSpPr>
            <p:cNvPr id="5" name="文本框 22">
              <a:extLst>
                <a:ext uri="{FF2B5EF4-FFF2-40B4-BE49-F238E27FC236}">
                  <a16:creationId xmlns:a16="http://schemas.microsoft.com/office/drawing/2014/main" id="{2D5E7816-638E-AFD1-CC94-63E687211B69}"/>
                </a:ext>
              </a:extLst>
            </p:cNvPr>
            <p:cNvSpPr txBox="1"/>
            <p:nvPr/>
          </p:nvSpPr>
          <p:spPr>
            <a:xfrm>
              <a:off x="5426359" y="529990"/>
              <a:ext cx="9589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vào hình và cho biết đâu là biển, hồ, sông, suối, núi, đồi, cao nguyên, đồng bằng.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cs"/>
              </a:endParaRPr>
            </a:p>
          </p:txBody>
        </p:sp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1AE9C841-15FE-1BB1-0A68-BBF90228F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9" t="451" r="38466" b="82560"/>
            <a:stretch/>
          </p:blipFill>
          <p:spPr>
            <a:xfrm>
              <a:off x="4417785" y="305012"/>
              <a:ext cx="941748" cy="973176"/>
            </a:xfrm>
            <a:prstGeom prst="rect">
              <a:avLst/>
            </a:prstGeom>
          </p:spPr>
        </p:pic>
      </p:grpSp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A991ED1D-F185-621B-0C63-5D74FAEFF0AB}"/>
              </a:ext>
            </a:extLst>
          </p:cNvPr>
          <p:cNvSpPr/>
          <p:nvPr/>
        </p:nvSpPr>
        <p:spPr>
          <a:xfrm flipH="1">
            <a:off x="3914773" y="3486150"/>
            <a:ext cx="1000125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640BA986-E758-D10B-8F95-45B1FA713D74}"/>
              </a:ext>
            </a:extLst>
          </p:cNvPr>
          <p:cNvSpPr/>
          <p:nvPr/>
        </p:nvSpPr>
        <p:spPr>
          <a:xfrm flipH="1">
            <a:off x="7886699" y="3486150"/>
            <a:ext cx="1095374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B1FF67F4-04FE-E655-E5FA-D3293A813F2D}"/>
              </a:ext>
            </a:extLst>
          </p:cNvPr>
          <p:cNvSpPr/>
          <p:nvPr/>
        </p:nvSpPr>
        <p:spPr>
          <a:xfrm flipH="1">
            <a:off x="3152772" y="5943600"/>
            <a:ext cx="2219327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4">
            <a:extLst>
              <a:ext uri="{FF2B5EF4-FFF2-40B4-BE49-F238E27FC236}">
                <a16:creationId xmlns:a16="http://schemas.microsoft.com/office/drawing/2014/main" id="{63157113-9C63-B5DE-A305-DBCB68FDC08E}"/>
              </a:ext>
            </a:extLst>
          </p:cNvPr>
          <p:cNvSpPr/>
          <p:nvPr/>
        </p:nvSpPr>
        <p:spPr>
          <a:xfrm flipH="1">
            <a:off x="7210422" y="5953125"/>
            <a:ext cx="2219327" cy="53340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6A1D1-39FF-A30D-5B16-F83C6B1FE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4652" t="5398" r="13552" b="3933"/>
          <a:stretch/>
        </p:blipFill>
        <p:spPr>
          <a:xfrm flipH="1">
            <a:off x="827808" y="2274213"/>
            <a:ext cx="3408219" cy="3964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0415-6053-2117-7D1F-0AC043D9194F}"/>
              </a:ext>
            </a:extLst>
          </p:cNvPr>
          <p:cNvSpPr txBox="1"/>
          <p:nvPr/>
        </p:nvSpPr>
        <p:spPr>
          <a:xfrm>
            <a:off x="2306838" y="1085493"/>
            <a:ext cx="9570837" cy="783193"/>
          </a:xfrm>
          <a:prstGeom prst="roundRect">
            <a:avLst/>
          </a:prstGeom>
          <a:solidFill>
            <a:sysClr val="window" lastClr="FFFFFF"/>
          </a:solidFill>
          <a:ln w="76200">
            <a:solidFill>
              <a:srgbClr val="00B05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solidFill>
                  <a:prstClr val="black"/>
                </a:solidFill>
                <a:latin typeface="Arial"/>
                <a:ea typeface="字魂59号-创粗黑"/>
                <a:cs typeface="Calibri" panose="020F0502020204030204" pitchFamily="34" charset="0"/>
                <a:sym typeface="Arial" panose="020B0604020202020204"/>
              </a:rPr>
              <a:t>Nơi em ở có những dạng địa hình nào?</a:t>
            </a:r>
            <a:endParaRPr lang="en-US" sz="4000" dirty="0">
              <a:solidFill>
                <a:srgbClr val="FF0000"/>
              </a:solidFill>
              <a:latin typeface="Arial" panose="020B0604020202020204"/>
              <a:ea typeface="字魂59号-创粗黑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22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95E1FD92-31B9-4273-BECA-D837FFFC5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AB6FE-86EB-1D46-53D7-C0E89DB818EE}"/>
              </a:ext>
            </a:extLst>
          </p:cNvPr>
          <p:cNvSpPr txBox="1"/>
          <p:nvPr/>
        </p:nvSpPr>
        <p:spPr>
          <a:xfrm>
            <a:off x="9172575" y="885825"/>
            <a:ext cx="23526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Vẽ hoặc sưu tầm một số tranh ảnh về các dạng địa hình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3" grpId="0" animBg="1"/>
      <p:bldP spid="7185" grpId="0" animBg="1"/>
      <p:bldP spid="718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7A736B-7940-4E95-9C48-5CDCE0595560}"/>
              </a:ext>
            </a:extLst>
          </p:cNvPr>
          <p:cNvGrpSpPr/>
          <p:nvPr/>
        </p:nvGrpSpPr>
        <p:grpSpPr>
          <a:xfrm>
            <a:off x="755842" y="147913"/>
            <a:ext cx="10597957" cy="1179085"/>
            <a:chOff x="4417785" y="305012"/>
            <a:chExt cx="10597957" cy="117908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99F14C-59B4-4C65-BC09-01C96790B5BF}"/>
                </a:ext>
              </a:extLst>
            </p:cNvPr>
            <p:cNvSpPr txBox="1"/>
            <p:nvPr/>
          </p:nvSpPr>
          <p:spPr>
            <a:xfrm>
              <a:off x="5426359" y="529990"/>
              <a:ext cx="95893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và nói tên các dạng địa hình trên bề mặt Trái Đất trong sơ đồ dưới đây.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70号-灵悦黑体" panose="00000500000000000000" pitchFamily="2" charset="-122"/>
                <a:cs typeface="+mn-cs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6FB8E0A-EE09-4C85-BB4C-ECE5C2EE0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9" t="451" r="38466" b="82560"/>
            <a:stretch/>
          </p:blipFill>
          <p:spPr>
            <a:xfrm>
              <a:off x="4417785" y="305012"/>
              <a:ext cx="941748" cy="97317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058465-4F92-A717-C169-01ACB2D5A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2" y="1609725"/>
            <a:ext cx="64674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3972B973-485C-5BFD-4E0E-5537545B6522}"/>
              </a:ext>
            </a:extLst>
          </p:cNvPr>
          <p:cNvSpPr/>
          <p:nvPr/>
        </p:nvSpPr>
        <p:spPr>
          <a:xfrm flipH="1">
            <a:off x="7010399" y="1266825"/>
            <a:ext cx="4733926" cy="18383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Sông, suối, hồ giống nhau và khác nhau ở điểm nào?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2F74DBDD-76DF-AC56-7596-AE7933816A00}"/>
              </a:ext>
            </a:extLst>
          </p:cNvPr>
          <p:cNvSpPr/>
          <p:nvPr/>
        </p:nvSpPr>
        <p:spPr>
          <a:xfrm flipH="1">
            <a:off x="7029449" y="3657600"/>
            <a:ext cx="4733926" cy="14573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Núi, đồi khác nhau ở điểm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B11EB0A-155D-49BF-9391-0A820785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5154565"/>
            <a:ext cx="1373916" cy="1373916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F4791474-F989-7E38-8342-C85C4BE1A9AA}"/>
              </a:ext>
            </a:extLst>
          </p:cNvPr>
          <p:cNvSpPr/>
          <p:nvPr/>
        </p:nvSpPr>
        <p:spPr>
          <a:xfrm flipH="1">
            <a:off x="5514974" y="1800224"/>
            <a:ext cx="6457947" cy="311467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 suối là những dòng nước chảy, hồ là những khoảng nước đọng.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 thường cao hơn đồi và có đỉnh nhọn, sườn dốc; đồi có đỉnh tròn, sườn thoải.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3C3F1-2A27-D6D7-1295-7878E4DB7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136" y="2518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2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3972B973-485C-5BFD-4E0E-5537545B6522}"/>
              </a:ext>
            </a:extLst>
          </p:cNvPr>
          <p:cNvSpPr/>
          <p:nvPr/>
        </p:nvSpPr>
        <p:spPr>
          <a:xfrm flipH="1">
            <a:off x="7010399" y="1266825"/>
            <a:ext cx="4733926" cy="18383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 và đại dương giống và khác nhau ở điểm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2F74DBDD-76DF-AC56-7596-AE7933816A00}"/>
              </a:ext>
            </a:extLst>
          </p:cNvPr>
          <p:cNvSpPr/>
          <p:nvPr/>
        </p:nvSpPr>
        <p:spPr>
          <a:xfrm flipH="1">
            <a:off x="6696075" y="3657600"/>
            <a:ext cx="5495924" cy="145732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một số biển, hồ, sông, suối, núi, đồi, cao nguyên, đồng bằng mà em biết.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DB11EB0A-155D-49BF-9391-0A8207852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5154565"/>
            <a:ext cx="1373916" cy="1373916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F4791474-F989-7E38-8342-C85C4BE1A9AA}"/>
              </a:ext>
            </a:extLst>
          </p:cNvPr>
          <p:cNvSpPr/>
          <p:nvPr/>
        </p:nvSpPr>
        <p:spPr>
          <a:xfrm flipH="1">
            <a:off x="6210300" y="1800224"/>
            <a:ext cx="5762622" cy="174307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 là một phần nhỏ của đại dương. Một đại dương có thể gồm nhiều biển.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3C3F1-2A27-D6D7-1295-7878E4DB7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136" y="25185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1352548" y="333374"/>
            <a:ext cx="10001251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Biển: Biển Vũng Tàu, biển Nha Trang, biển Cửa Lò, ...;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761998" y="400049"/>
            <a:ext cx="10839451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Hồ: hồ Tây, hồ Hoàn Kiếm, hồ Xuân Hương, hồ Ba Bể, hồ Tuyền Lâm,...;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16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4D0E689F-892F-2CB7-2BFA-79237A6FE850}"/>
              </a:ext>
            </a:extLst>
          </p:cNvPr>
          <p:cNvSpPr/>
          <p:nvPr/>
        </p:nvSpPr>
        <p:spPr>
          <a:xfrm flipH="1">
            <a:off x="885824" y="438149"/>
            <a:ext cx="10715626" cy="80962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Sông: sông Hương, sông Đồng Nai, sông Hồng, sông Bạch Đằng,...;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3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333</Words>
  <Application>Microsoft Office PowerPoint</Application>
  <PresentationFormat>Widescreen</PresentationFormat>
  <Paragraphs>37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Arial</vt:lpstr>
      <vt:lpstr>Calibri</vt:lpstr>
      <vt:lpstr>Cambria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2023-04-08T03:54:02Z</dcterms:created>
  <dcterms:modified xsi:type="dcterms:W3CDTF">2025-04-14T06:06:15Z</dcterms:modified>
</cp:coreProperties>
</file>