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13" r:id="rId3"/>
    <p:sldMasterId id="2147483732" r:id="rId4"/>
  </p:sldMasterIdLst>
  <p:notesMasterIdLst>
    <p:notesMasterId r:id="rId19"/>
  </p:notesMasterIdLst>
  <p:sldIdLst>
    <p:sldId id="288" r:id="rId5"/>
    <p:sldId id="760" r:id="rId6"/>
    <p:sldId id="6492" r:id="rId7"/>
    <p:sldId id="6483" r:id="rId8"/>
    <p:sldId id="6461" r:id="rId9"/>
    <p:sldId id="6494" r:id="rId10"/>
    <p:sldId id="2635" r:id="rId11"/>
    <p:sldId id="6498" r:id="rId12"/>
    <p:sldId id="6497" r:id="rId13"/>
    <p:sldId id="6499" r:id="rId14"/>
    <p:sldId id="6501" r:id="rId15"/>
    <p:sldId id="6502" r:id="rId16"/>
    <p:sldId id="6503" r:id="rId17"/>
    <p:sldId id="65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64" autoAdjust="0"/>
  </p:normalViewPr>
  <p:slideViewPr>
    <p:cSldViewPr snapToGrid="0">
      <p:cViewPr varScale="1">
        <p:scale>
          <a:sx n="53" d="100"/>
          <a:sy n="53" d="100"/>
        </p:scale>
        <p:origin x="1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24DB-A225-4CED-A3F4-6C6E4EE7842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292B-AAB8-4465-9437-1CA18721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1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892995" flipH="1">
            <a:off x="3303131" y="319699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892995" flipH="1">
            <a:off x="3255470" y="227024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900299">
            <a:off x="10841054" y="1113281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FFCC00">
              <a:alpha val="41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rot="175">
            <a:off x="1472567" y="720431"/>
            <a:ext cx="7861200" cy="23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066"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rot="1352">
            <a:off x="1843567" y="3252033"/>
            <a:ext cx="71192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1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2" name="Google Shape;142;p1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0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-16700" y="-12600"/>
            <a:ext cx="60604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9" name="Google Shape;149;p1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39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8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5247386" y="-988772"/>
            <a:ext cx="7132541" cy="5792141"/>
            <a:chOff x="1430435" y="706208"/>
            <a:chExt cx="7147790" cy="5804524"/>
          </a:xfrm>
        </p:grpSpPr>
        <p:sp>
          <p:nvSpPr>
            <p:cNvPr id="173" name="Google Shape;173;p1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18"/>
          <p:cNvGrpSpPr/>
          <p:nvPr/>
        </p:nvGrpSpPr>
        <p:grpSpPr>
          <a:xfrm flipH="1">
            <a:off x="-480315" y="1957628"/>
            <a:ext cx="7132541" cy="5792141"/>
            <a:chOff x="1430435" y="706208"/>
            <a:chExt cx="7147790" cy="5804524"/>
          </a:xfrm>
        </p:grpSpPr>
        <p:sp>
          <p:nvSpPr>
            <p:cNvPr id="177" name="Google Shape;177;p1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781402" y="1126133"/>
            <a:ext cx="10629199" cy="4615272"/>
            <a:chOff x="586051" y="844600"/>
            <a:chExt cx="7971899" cy="3461454"/>
          </a:xfrm>
        </p:grpSpPr>
        <p:sp>
          <p:nvSpPr>
            <p:cNvPr id="181" name="Google Shape;181;p18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8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 flipH="1">
            <a:off x="1368133" y="2533017"/>
            <a:ext cx="7411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807067" y="2606600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1"/>
          </p:nvPr>
        </p:nvSpPr>
        <p:spPr>
          <a:xfrm rot="-1159" flipH="1">
            <a:off x="1368133" y="3655517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0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0" y="0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90" name="Google Shape;190;p1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7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ubTitle" idx="1"/>
          </p:nvPr>
        </p:nvSpPr>
        <p:spPr>
          <a:xfrm>
            <a:off x="2002900" y="3677967"/>
            <a:ext cx="3687200" cy="22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2"/>
          </p:nvPr>
        </p:nvSpPr>
        <p:spPr>
          <a:xfrm>
            <a:off x="6095537" y="2780784"/>
            <a:ext cx="46868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3"/>
          </p:nvPr>
        </p:nvSpPr>
        <p:spPr>
          <a:xfrm>
            <a:off x="6366737" y="3260404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4"/>
          </p:nvPr>
        </p:nvSpPr>
        <p:spPr>
          <a:xfrm>
            <a:off x="6095537" y="4619225"/>
            <a:ext cx="46868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accent3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5"/>
          </p:nvPr>
        </p:nvSpPr>
        <p:spPr>
          <a:xfrm>
            <a:off x="6366737" y="5098847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97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/>
          <p:nvPr/>
        </p:nvSpPr>
        <p:spPr>
          <a:xfrm>
            <a:off x="0" y="0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" name="Google Shape;201;p2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202" name="Google Shape;202;p2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7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ubTitle" idx="1"/>
          </p:nvPr>
        </p:nvSpPr>
        <p:spPr>
          <a:xfrm flipH="1">
            <a:off x="6903500" y="3568133"/>
            <a:ext cx="3541600" cy="2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2"/>
          </p:nvPr>
        </p:nvSpPr>
        <p:spPr>
          <a:xfrm flipH="1">
            <a:off x="1632281" y="2780800"/>
            <a:ext cx="47736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subTitle" idx="3"/>
          </p:nvPr>
        </p:nvSpPr>
        <p:spPr>
          <a:xfrm flipH="1">
            <a:off x="1632219" y="3260404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subTitle" idx="4"/>
          </p:nvPr>
        </p:nvSpPr>
        <p:spPr>
          <a:xfrm flipH="1">
            <a:off x="1631933" y="4619233"/>
            <a:ext cx="50576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1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5"/>
          </p:nvPr>
        </p:nvSpPr>
        <p:spPr>
          <a:xfrm flipH="1">
            <a:off x="1632219" y="5098847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36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1"/>
          <p:cNvSpPr/>
          <p:nvPr/>
        </p:nvSpPr>
        <p:spPr>
          <a:xfrm>
            <a:off x="-101600" y="-12600"/>
            <a:ext cx="122936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" name="Google Shape;213;p21"/>
          <p:cNvGrpSpPr/>
          <p:nvPr/>
        </p:nvGrpSpPr>
        <p:grpSpPr>
          <a:xfrm>
            <a:off x="4203119" y="2626728"/>
            <a:ext cx="7132541" cy="5792141"/>
            <a:chOff x="1430435" y="706208"/>
            <a:chExt cx="7147790" cy="5804524"/>
          </a:xfrm>
        </p:grpSpPr>
        <p:sp>
          <p:nvSpPr>
            <p:cNvPr id="214" name="Google Shape;214;p2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21"/>
          <p:cNvGrpSpPr/>
          <p:nvPr/>
        </p:nvGrpSpPr>
        <p:grpSpPr>
          <a:xfrm flipH="1">
            <a:off x="754462" y="-1935601"/>
            <a:ext cx="6027969" cy="4895149"/>
            <a:chOff x="1430435" y="706208"/>
            <a:chExt cx="7147790" cy="5804524"/>
          </a:xfrm>
        </p:grpSpPr>
        <p:sp>
          <p:nvSpPr>
            <p:cNvPr id="218" name="Google Shape;218;p2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21"/>
          <p:cNvGrpSpPr/>
          <p:nvPr/>
        </p:nvGrpSpPr>
        <p:grpSpPr>
          <a:xfrm rot="-210527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22" name="Google Shape;222;p21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1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4406000" y="4427849"/>
            <a:ext cx="33800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ubTitle" idx="1"/>
          </p:nvPr>
        </p:nvSpPr>
        <p:spPr>
          <a:xfrm>
            <a:off x="1966200" y="2381600"/>
            <a:ext cx="8259600" cy="2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933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42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6062067" y="-12600"/>
            <a:ext cx="61300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282;p24"/>
          <p:cNvGrpSpPr/>
          <p:nvPr/>
        </p:nvGrpSpPr>
        <p:grpSpPr>
          <a:xfrm rot="210527" flipH="1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83" name="Google Shape;283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24"/>
          <p:cNvGrpSpPr/>
          <p:nvPr/>
        </p:nvGrpSpPr>
        <p:grpSpPr>
          <a:xfrm rot="210527" flipH="1">
            <a:off x="842124" y="500951"/>
            <a:ext cx="10580197" cy="5922836"/>
            <a:chOff x="653425" y="350625"/>
            <a:chExt cx="7935350" cy="4442240"/>
          </a:xfrm>
        </p:grpSpPr>
        <p:sp>
          <p:nvSpPr>
            <p:cNvPr id="286" name="Google Shape;286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24"/>
          <p:cNvSpPr/>
          <p:nvPr/>
        </p:nvSpPr>
        <p:spPr>
          <a:xfrm rot="476397">
            <a:off x="10079531" y="238068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4"/>
          <p:cNvSpPr/>
          <p:nvPr/>
        </p:nvSpPr>
        <p:spPr>
          <a:xfrm rot="476397">
            <a:off x="10548261" y="303435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56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79837-2280-B896-9F60-D331730C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FD0-B412-4FFC-989D-9453A21CD7DD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50697-166D-2FC2-86B7-C20E67C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EDA82-2FA9-4E10-BFFE-5103E2B0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CADF-DA54-4FB4-8158-210CDB3D38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780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47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36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flipH="1">
            <a:off x="-480315" y="-988772"/>
            <a:ext cx="7132541" cy="5792141"/>
            <a:chOff x="1430435" y="706208"/>
            <a:chExt cx="7147790" cy="5804524"/>
          </a:xfrm>
        </p:grpSpPr>
        <p:sp>
          <p:nvSpPr>
            <p:cNvPr id="22" name="Google Shape;22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5247386" y="1957628"/>
            <a:ext cx="7132541" cy="5792141"/>
            <a:chOff x="1430435" y="706208"/>
            <a:chExt cx="7147790" cy="5804524"/>
          </a:xfrm>
        </p:grpSpPr>
        <p:sp>
          <p:nvSpPr>
            <p:cNvPr id="26" name="Google Shape;26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3"/>
          <p:cNvSpPr/>
          <p:nvPr/>
        </p:nvSpPr>
        <p:spPr>
          <a:xfrm rot="-9570">
            <a:off x="1651776" y="484504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947700" y="3380633"/>
            <a:ext cx="8423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5049500" y="1460067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 rot="1159">
            <a:off x="2599916" y="4503135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04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892995" flipH="1">
            <a:off x="3303131" y="319699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892995" flipH="1">
            <a:off x="3255470" y="227024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900299">
            <a:off x="10841054" y="1113281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FFCC00">
              <a:alpha val="41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rot="175">
            <a:off x="1472567" y="720431"/>
            <a:ext cx="7861200" cy="23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066"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rot="1352">
            <a:off x="1843567" y="3252033"/>
            <a:ext cx="71192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84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flipH="1">
            <a:off x="-480315" y="-988772"/>
            <a:ext cx="7132541" cy="5792141"/>
            <a:chOff x="1430435" y="706208"/>
            <a:chExt cx="7147790" cy="5804524"/>
          </a:xfrm>
        </p:grpSpPr>
        <p:sp>
          <p:nvSpPr>
            <p:cNvPr id="22" name="Google Shape;22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5247386" y="1957628"/>
            <a:ext cx="7132541" cy="5792141"/>
            <a:chOff x="1430435" y="706208"/>
            <a:chExt cx="7147790" cy="5804524"/>
          </a:xfrm>
        </p:grpSpPr>
        <p:sp>
          <p:nvSpPr>
            <p:cNvPr id="26" name="Google Shape;26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3"/>
          <p:cNvSpPr/>
          <p:nvPr/>
        </p:nvSpPr>
        <p:spPr>
          <a:xfrm rot="-9570">
            <a:off x="1651776" y="484504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947700" y="3380633"/>
            <a:ext cx="8423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5049500" y="1460067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 rot="1159">
            <a:off x="2599916" y="4503135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246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4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37" name="Google Shape;37;p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132800" y="1637433"/>
            <a:ext cx="10034800" cy="4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4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889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 rot="-900299" flipH="1">
            <a:off x="1652381" y="2797414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" name="Google Shape;45;p5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46" name="Google Shape;46;p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2382123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2139039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3"/>
          </p:nvPr>
        </p:nvSpPr>
        <p:spPr>
          <a:xfrm>
            <a:off x="7043041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6854241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3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44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6052833" y="-254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" name="Google Shape;56;p6"/>
          <p:cNvGrpSpPr/>
          <p:nvPr/>
        </p:nvGrpSpPr>
        <p:grpSpPr>
          <a:xfrm>
            <a:off x="294947" y="62415"/>
            <a:ext cx="11592252" cy="6707571"/>
            <a:chOff x="739350" y="228775"/>
            <a:chExt cx="7693850" cy="5038800"/>
          </a:xfrm>
        </p:grpSpPr>
        <p:sp>
          <p:nvSpPr>
            <p:cNvPr id="57" name="Google Shape;57;p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60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699952" y="940633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950700" y="1986800"/>
            <a:ext cx="7039600" cy="3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228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" name="Google Shape;83;p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84" name="Google Shape;84;p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732733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732733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750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1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92" name="Google Shape;92;p1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3327300" y="5323733"/>
            <a:ext cx="75972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740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" name="Google Shape;115;p13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16" name="Google Shape;116;p13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2317948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2867800" y="2006067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932200" y="2621680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3"/>
          </p:nvPr>
        </p:nvSpPr>
        <p:spPr>
          <a:xfrm rot="1593">
            <a:off x="1932200" y="3238095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7743133" y="2011164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6807533" y="2626777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 rot="1593">
            <a:off x="6807533" y="3243191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7" hasCustomPrompt="1"/>
          </p:nvPr>
        </p:nvSpPr>
        <p:spPr>
          <a:xfrm>
            <a:off x="3026275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2090675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9"/>
          </p:nvPr>
        </p:nvSpPr>
        <p:spPr>
          <a:xfrm rot="1593">
            <a:off x="2090675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3" hasCustomPrompt="1"/>
          </p:nvPr>
        </p:nvSpPr>
        <p:spPr>
          <a:xfrm>
            <a:off x="7584541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4"/>
          </p:nvPr>
        </p:nvSpPr>
        <p:spPr>
          <a:xfrm>
            <a:off x="6648941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5"/>
          </p:nvPr>
        </p:nvSpPr>
        <p:spPr>
          <a:xfrm rot="1593">
            <a:off x="6648941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279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-1016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35" name="Google Shape;135;p1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3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4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37" name="Google Shape;37;p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132800" y="1637433"/>
            <a:ext cx="10034800" cy="4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4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591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2" name="Google Shape;142;p1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95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-16700" y="-12600"/>
            <a:ext cx="60604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9" name="Google Shape;149;p1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374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8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5247386" y="-988772"/>
            <a:ext cx="7132541" cy="5792141"/>
            <a:chOff x="1430435" y="706208"/>
            <a:chExt cx="7147790" cy="5804524"/>
          </a:xfrm>
        </p:grpSpPr>
        <p:sp>
          <p:nvSpPr>
            <p:cNvPr id="173" name="Google Shape;173;p1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18"/>
          <p:cNvGrpSpPr/>
          <p:nvPr/>
        </p:nvGrpSpPr>
        <p:grpSpPr>
          <a:xfrm flipH="1">
            <a:off x="-480315" y="1957628"/>
            <a:ext cx="7132541" cy="5792141"/>
            <a:chOff x="1430435" y="706208"/>
            <a:chExt cx="7147790" cy="5804524"/>
          </a:xfrm>
        </p:grpSpPr>
        <p:sp>
          <p:nvSpPr>
            <p:cNvPr id="177" name="Google Shape;177;p1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781402" y="1126133"/>
            <a:ext cx="10629199" cy="4615272"/>
            <a:chOff x="586051" y="844600"/>
            <a:chExt cx="7971899" cy="3461454"/>
          </a:xfrm>
        </p:grpSpPr>
        <p:sp>
          <p:nvSpPr>
            <p:cNvPr id="181" name="Google Shape;181;p18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8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 flipH="1">
            <a:off x="1368133" y="2533017"/>
            <a:ext cx="7411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807067" y="2606600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1"/>
          </p:nvPr>
        </p:nvSpPr>
        <p:spPr>
          <a:xfrm rot="-1159" flipH="1">
            <a:off x="1368133" y="3655517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21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0" y="0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90" name="Google Shape;190;p1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7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ubTitle" idx="1"/>
          </p:nvPr>
        </p:nvSpPr>
        <p:spPr>
          <a:xfrm>
            <a:off x="2002900" y="3677967"/>
            <a:ext cx="3687200" cy="22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2"/>
          </p:nvPr>
        </p:nvSpPr>
        <p:spPr>
          <a:xfrm>
            <a:off x="6095537" y="2780784"/>
            <a:ext cx="46868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3"/>
          </p:nvPr>
        </p:nvSpPr>
        <p:spPr>
          <a:xfrm>
            <a:off x="6366737" y="3260404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4"/>
          </p:nvPr>
        </p:nvSpPr>
        <p:spPr>
          <a:xfrm>
            <a:off x="6095537" y="4619225"/>
            <a:ext cx="46868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accent3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5"/>
          </p:nvPr>
        </p:nvSpPr>
        <p:spPr>
          <a:xfrm>
            <a:off x="6366737" y="5098847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674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/>
          <p:nvPr/>
        </p:nvSpPr>
        <p:spPr>
          <a:xfrm>
            <a:off x="0" y="0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" name="Google Shape;201;p2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202" name="Google Shape;202;p2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7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ubTitle" idx="1"/>
          </p:nvPr>
        </p:nvSpPr>
        <p:spPr>
          <a:xfrm flipH="1">
            <a:off x="6903500" y="3568133"/>
            <a:ext cx="3541600" cy="2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2"/>
          </p:nvPr>
        </p:nvSpPr>
        <p:spPr>
          <a:xfrm flipH="1">
            <a:off x="1632281" y="2780800"/>
            <a:ext cx="47736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subTitle" idx="3"/>
          </p:nvPr>
        </p:nvSpPr>
        <p:spPr>
          <a:xfrm flipH="1">
            <a:off x="1632219" y="3260404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subTitle" idx="4"/>
          </p:nvPr>
        </p:nvSpPr>
        <p:spPr>
          <a:xfrm flipH="1">
            <a:off x="1631933" y="4619233"/>
            <a:ext cx="50576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1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5"/>
          </p:nvPr>
        </p:nvSpPr>
        <p:spPr>
          <a:xfrm flipH="1">
            <a:off x="1632219" y="5098847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170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1"/>
          <p:cNvSpPr/>
          <p:nvPr/>
        </p:nvSpPr>
        <p:spPr>
          <a:xfrm>
            <a:off x="-101600" y="-12600"/>
            <a:ext cx="122936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" name="Google Shape;213;p21"/>
          <p:cNvGrpSpPr/>
          <p:nvPr/>
        </p:nvGrpSpPr>
        <p:grpSpPr>
          <a:xfrm>
            <a:off x="4203119" y="2626728"/>
            <a:ext cx="7132541" cy="5792141"/>
            <a:chOff x="1430435" y="706208"/>
            <a:chExt cx="7147790" cy="5804524"/>
          </a:xfrm>
        </p:grpSpPr>
        <p:sp>
          <p:nvSpPr>
            <p:cNvPr id="214" name="Google Shape;214;p2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21"/>
          <p:cNvGrpSpPr/>
          <p:nvPr/>
        </p:nvGrpSpPr>
        <p:grpSpPr>
          <a:xfrm flipH="1">
            <a:off x="754462" y="-1935601"/>
            <a:ext cx="6027969" cy="4895149"/>
            <a:chOff x="1430435" y="706208"/>
            <a:chExt cx="7147790" cy="5804524"/>
          </a:xfrm>
        </p:grpSpPr>
        <p:sp>
          <p:nvSpPr>
            <p:cNvPr id="218" name="Google Shape;218;p2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21"/>
          <p:cNvGrpSpPr/>
          <p:nvPr/>
        </p:nvGrpSpPr>
        <p:grpSpPr>
          <a:xfrm rot="-210527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22" name="Google Shape;222;p21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1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4406000" y="4427849"/>
            <a:ext cx="33800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ubTitle" idx="1"/>
          </p:nvPr>
        </p:nvSpPr>
        <p:spPr>
          <a:xfrm>
            <a:off x="1966200" y="2381600"/>
            <a:ext cx="8259600" cy="2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933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866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2"/>
          <p:cNvSpPr/>
          <p:nvPr/>
        </p:nvSpPr>
        <p:spPr>
          <a:xfrm rot="-892995">
            <a:off x="-46477" y="411499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>
              <a:alpha val="67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2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2"/>
          <p:cNvSpPr/>
          <p:nvPr/>
        </p:nvSpPr>
        <p:spPr>
          <a:xfrm rot="-892995">
            <a:off x="1185" y="318824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2"/>
          <p:cNvSpPr/>
          <p:nvPr/>
        </p:nvSpPr>
        <p:spPr>
          <a:xfrm rot="900299">
            <a:off x="9361470" y="3231247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FFCC00">
              <a:alpha val="41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2"/>
          <p:cNvSpPr/>
          <p:nvPr/>
        </p:nvSpPr>
        <p:spPr>
          <a:xfrm rot="9570" flipH="1">
            <a:off x="1611064" y="479283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2"/>
          <p:cNvSpPr/>
          <p:nvPr/>
        </p:nvSpPr>
        <p:spPr>
          <a:xfrm rot="9570" flipH="1">
            <a:off x="1692491" y="383955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2"/>
          <p:cNvSpPr txBox="1">
            <a:spLocks noGrp="1"/>
          </p:cNvSpPr>
          <p:nvPr>
            <p:ph type="ctrTitle"/>
          </p:nvPr>
        </p:nvSpPr>
        <p:spPr>
          <a:xfrm rot="-175" flipH="1">
            <a:off x="2165400" y="845467"/>
            <a:ext cx="7861200" cy="11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066"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"/>
          </p:nvPr>
        </p:nvSpPr>
        <p:spPr>
          <a:xfrm rot="-1352" flipH="1">
            <a:off x="2536400" y="2148267"/>
            <a:ext cx="7119200" cy="1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2737884" y="5481367"/>
            <a:ext cx="6682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7">
                <a:solidFill>
                  <a:srgbClr val="1D1D1B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-GB" sz="1467" b="1">
                <a:solidFill>
                  <a:srgbClr val="1D1D1B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-GB" sz="1467">
                <a:solidFill>
                  <a:srgbClr val="1D1D1B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-GB" sz="1467" b="1">
                <a:solidFill>
                  <a:srgbClr val="1D1D1B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Flaticon</a:t>
            </a:r>
            <a:r>
              <a:rPr lang="en-GB" sz="1467">
                <a:solidFill>
                  <a:srgbClr val="1D1D1B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-GB" sz="1467" b="1">
                <a:solidFill>
                  <a:srgbClr val="1D1D1B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-GB" sz="1467">
                <a:solidFill>
                  <a:srgbClr val="1D1D1B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467">
              <a:solidFill>
                <a:srgbClr val="1D1D1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4067048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6062067" y="-12600"/>
            <a:ext cx="61300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282;p24"/>
          <p:cNvGrpSpPr/>
          <p:nvPr/>
        </p:nvGrpSpPr>
        <p:grpSpPr>
          <a:xfrm rot="210527" flipH="1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83" name="Google Shape;283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24"/>
          <p:cNvGrpSpPr/>
          <p:nvPr/>
        </p:nvGrpSpPr>
        <p:grpSpPr>
          <a:xfrm rot="210527" flipH="1">
            <a:off x="842124" y="500951"/>
            <a:ext cx="10580197" cy="5922836"/>
            <a:chOff x="653425" y="350625"/>
            <a:chExt cx="7935350" cy="4442240"/>
          </a:xfrm>
        </p:grpSpPr>
        <p:sp>
          <p:nvSpPr>
            <p:cNvPr id="286" name="Google Shape;286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24"/>
          <p:cNvSpPr/>
          <p:nvPr/>
        </p:nvSpPr>
        <p:spPr>
          <a:xfrm rot="476397">
            <a:off x="10079531" y="238068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4"/>
          <p:cNvSpPr/>
          <p:nvPr/>
        </p:nvSpPr>
        <p:spPr>
          <a:xfrm rot="476397">
            <a:off x="10548261" y="303435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2325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9D66-0DAC-43D3-9126-C6AC88A7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8BF43-F4D7-4859-A0F6-2DC9A69FF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8AB0-C4E5-4838-8222-C9FCD9EE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A8C4D-A95C-46AF-86F6-B966C1A8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B4CF-7BCD-47DB-9503-3532E693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8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EB3A-192E-4824-9BFA-F78F2213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F4B1-7950-4B3C-A209-5EF3A378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EF1E-4374-42F3-B699-4C552892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A172-FD48-4831-9094-4F21D97F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46472-3CDA-4585-BCED-7BB8DFC2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9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 rot="-900299" flipH="1">
            <a:off x="1652381" y="2797414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" name="Google Shape;45;p5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46" name="Google Shape;46;p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2382123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2139039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3"/>
          </p:nvPr>
        </p:nvSpPr>
        <p:spPr>
          <a:xfrm>
            <a:off x="7043041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6854241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3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993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1DCF-E113-4AFF-A6CF-ACA9C18A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2D2D9-6A3F-48FE-989D-DF8428638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FB945-49D2-459B-9F1E-830DED91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ED5C-E22A-4A6B-977C-595EE738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D788F-3D9C-4F61-BC74-5D27DB48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7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B8D7-65C7-4BA5-AE51-3C20C100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EB52-76E5-44F8-8E5D-5FBC7360B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67B4D-C991-4054-988C-7CE2A393B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739C-FD45-4BBE-81E7-626CD95D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5AFC2-E3AD-4E87-9E78-EDEA704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DCC95-EA6F-4F09-895B-A3E72CA8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9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9356-BC12-4BF9-85C7-922BE2F2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830C8-0E49-4767-9D33-55DA59BBF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4FF73-7062-4908-BB95-238B9EE35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5E0ED-171F-4D49-92BD-D7E2BE3C7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8BD1F-A58E-4762-A5A4-88A7F3730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CD6CC-A973-41FB-959E-4D03DBCA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EB3AC-3B21-499C-A933-54EB42E5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3ED41-532B-4840-A62F-C40A10F1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7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B085-9B2A-49AF-A5CD-EB5823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7E963-8AD3-48DD-87AE-8E08F048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5A56-DC1B-460B-A9F1-49C0934E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18B4C-BF11-47A3-9B4E-B41F9211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1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56529-C42B-49D7-9E41-7C5330B3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99356-4FCF-4A42-A12E-B2B4A37D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5FA5-EC35-40AD-BBD6-5B462054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3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9733-8195-40A9-9A90-64690464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C11B-6E3B-4E94-9CD1-346CE91C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A6246-662E-4434-88EE-F43C24600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CC95E-5B83-4D46-AADC-F4B8BB37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6D769-1870-4765-84A5-3FFF1C82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1642-3ABD-44E6-AE40-144F6F1A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5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BFC9-E35A-4D0D-92FF-0CD86A20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FD359-2CED-4A08-8742-9F07BD53A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C0951-E111-426D-8418-6A44D140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05172-4942-4C52-A044-983581B6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396D4-7B8F-4224-9E63-FD218681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B116-121B-4CC0-AD76-2C41DB9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69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FADB-5F9B-4945-9C91-0E5C0258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F4A2C-0E34-4FD4-A612-6C4476BC7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9223-160A-42CC-9BA3-AC7554FA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E7E6-1893-48CA-86CA-F4C850B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A666-3067-47CC-9D74-A2524BDA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9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6FE98-3F50-4FAE-AC59-687163A1E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57AF3-27B6-455E-934C-AA7FBAE1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EA30E-DCE4-417D-8726-4C18B1CE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D825-BDF0-40C4-8701-DD460BD2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8B2E-F64C-4600-BA97-946B994A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699952" y="940633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950700" y="1986800"/>
            <a:ext cx="7039600" cy="3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93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" name="Google Shape;83;p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84" name="Google Shape;84;p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732733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732733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8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1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92" name="Google Shape;92;p1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3327300" y="5323733"/>
            <a:ext cx="75972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11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" name="Google Shape;115;p13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16" name="Google Shape;116;p13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2317948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2867800" y="2006067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932200" y="2621680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3"/>
          </p:nvPr>
        </p:nvSpPr>
        <p:spPr>
          <a:xfrm rot="1593">
            <a:off x="1932200" y="3238095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7743133" y="2011164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6807533" y="2626777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 rot="1593">
            <a:off x="6807533" y="3243191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7" hasCustomPrompt="1"/>
          </p:nvPr>
        </p:nvSpPr>
        <p:spPr>
          <a:xfrm>
            <a:off x="3026275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2090675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9"/>
          </p:nvPr>
        </p:nvSpPr>
        <p:spPr>
          <a:xfrm rot="1593">
            <a:off x="2090675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3" hasCustomPrompt="1"/>
          </p:nvPr>
        </p:nvSpPr>
        <p:spPr>
          <a:xfrm>
            <a:off x="7584541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4"/>
          </p:nvPr>
        </p:nvSpPr>
        <p:spPr>
          <a:xfrm>
            <a:off x="6648941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5"/>
          </p:nvPr>
        </p:nvSpPr>
        <p:spPr>
          <a:xfrm rot="1593">
            <a:off x="6648941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5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-1016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35" name="Google Shape;135;p1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88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208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8AB428A7-DFE7-47FC-A9FB-AE68EBD70DF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1867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4F693C4-C4AE-4F2E-B3AA-A2886954CB5A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 SC" panose="00000500000000000000"/>
              <a:buNone/>
              <a:defRPr sz="2800" b="1">
                <a:solidFill>
                  <a:schemeClr val="dk1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338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5C79C-599D-15CF-686C-8C3170AC7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4" b="784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DE87B5-B3F4-C61F-96B2-208D283FE454}"/>
              </a:ext>
            </a:extLst>
          </p:cNvPr>
          <p:cNvSpPr/>
          <p:nvPr/>
        </p:nvSpPr>
        <p:spPr>
          <a:xfrm>
            <a:off x="1163164" y="717631"/>
            <a:ext cx="9865672" cy="542274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76155-01AF-CBB7-6A9E-4830DDC0B63E}"/>
              </a:ext>
            </a:extLst>
          </p:cNvPr>
          <p:cNvSpPr/>
          <p:nvPr/>
        </p:nvSpPr>
        <p:spPr>
          <a:xfrm>
            <a:off x="4639475" y="4508563"/>
            <a:ext cx="3027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LNTH-LuoLuoNotangYuanTi 1" panose="020B0604020202020204" charset="-128"/>
                <a:cs typeface="Calibri" panose="020F0502020204030204" pitchFamily="34" charset="0"/>
                <a:sym typeface="Arial" panose="020B0604020202020204"/>
              </a:rPr>
              <a:t>Tiết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LNTH-LuoLuoNotangYuanTi 1" panose="020B0604020202020204" charset="-128"/>
                <a:cs typeface="Calibri" panose="020F0502020204030204" pitchFamily="34" charset="0"/>
                <a:sym typeface="Arial" panose="020B0604020202020204"/>
              </a:rPr>
              <a:t>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D64060-80F1-0106-D132-07CD02991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50" y="4350200"/>
            <a:ext cx="2100252" cy="2344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36FC6D-546F-A9FA-88D2-9FEFC0F89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193" y="1812597"/>
            <a:ext cx="7443150" cy="2575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D69DB-58D1-8E37-3FFC-53A1FEC8C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981" y="873486"/>
            <a:ext cx="668357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8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4B7A8F-4575-141D-D1EF-1793BD28D13F}"/>
              </a:ext>
            </a:extLst>
          </p:cNvPr>
          <p:cNvGrpSpPr/>
          <p:nvPr/>
        </p:nvGrpSpPr>
        <p:grpSpPr>
          <a:xfrm>
            <a:off x="2178133" y="608391"/>
            <a:ext cx="8099342" cy="1924805"/>
            <a:chOff x="524116" y="1364182"/>
            <a:chExt cx="6681356" cy="1247817"/>
          </a:xfrm>
        </p:grpSpPr>
        <p:grpSp>
          <p:nvGrpSpPr>
            <p:cNvPr id="4" name="组合 18">
              <a:extLst>
                <a:ext uri="{FF2B5EF4-FFF2-40B4-BE49-F238E27FC236}">
                  <a16:creationId xmlns:a16="http://schemas.microsoft.com/office/drawing/2014/main" id="{DD6B5D36-02AB-9C9C-15D3-E01AEDA8D75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6" name="组合 15">
                <a:extLst>
                  <a:ext uri="{FF2B5EF4-FFF2-40B4-BE49-F238E27FC236}">
                    <a16:creationId xmlns:a16="http://schemas.microsoft.com/office/drawing/2014/main" id="{B358DE7D-E186-0BA5-36D4-548F93BE2D2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" name="圆角矩形 14">
                  <a:extLst>
                    <a:ext uri="{FF2B5EF4-FFF2-40B4-BE49-F238E27FC236}">
                      <a16:creationId xmlns:a16="http://schemas.microsoft.com/office/drawing/2014/main" id="{179014BB-8E0D-B0EC-B435-2AED5FE1761B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" name="圆角矩形 13">
                  <a:extLst>
                    <a:ext uri="{FF2B5EF4-FFF2-40B4-BE49-F238E27FC236}">
                      <a16:creationId xmlns:a16="http://schemas.microsoft.com/office/drawing/2014/main" id="{84AD871B-E041-9D95-EA7C-14D01DD921BA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" name="文本框 17">
                <a:extLst>
                  <a:ext uri="{FF2B5EF4-FFF2-40B4-BE49-F238E27FC236}">
                    <a16:creationId xmlns:a16="http://schemas.microsoft.com/office/drawing/2014/main" id="{3003B064-4801-4680-A42B-C357FFD6A78C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Lục địa là gì? Trên Trái Đất có mấy lục địa?</a:t>
                </a:r>
              </a:p>
            </p:txBody>
          </p:sp>
        </p:grpSp>
        <p:pic>
          <p:nvPicPr>
            <p:cNvPr id="5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2E76E43A-0DD3-E50E-259A-0FD059D3C41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24116" y="1364182"/>
              <a:ext cx="1407223" cy="124781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D934C9-CEFC-47D5-636A-2250839C69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4512" y="3295650"/>
            <a:ext cx="3597908" cy="30112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2065C1-0BBE-BFD2-6313-A38041979984}"/>
              </a:ext>
            </a:extLst>
          </p:cNvPr>
          <p:cNvGrpSpPr/>
          <p:nvPr/>
        </p:nvGrpSpPr>
        <p:grpSpPr>
          <a:xfrm>
            <a:off x="777958" y="2256216"/>
            <a:ext cx="8099342" cy="1924805"/>
            <a:chOff x="524116" y="1364182"/>
            <a:chExt cx="6681356" cy="1247817"/>
          </a:xfrm>
        </p:grpSpPr>
        <p:grpSp>
          <p:nvGrpSpPr>
            <p:cNvPr id="12" name="组合 18">
              <a:extLst>
                <a:ext uri="{FF2B5EF4-FFF2-40B4-BE49-F238E27FC236}">
                  <a16:creationId xmlns:a16="http://schemas.microsoft.com/office/drawing/2014/main" id="{36F050A8-0DB0-3589-F9B9-CD0647C9F7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4" name="组合 15">
                <a:extLst>
                  <a:ext uri="{FF2B5EF4-FFF2-40B4-BE49-F238E27FC236}">
                    <a16:creationId xmlns:a16="http://schemas.microsoft.com/office/drawing/2014/main" id="{38D1403F-1B24-419B-99E0-268AED8414C3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6" name="圆角矩形 14">
                  <a:extLst>
                    <a:ext uri="{FF2B5EF4-FFF2-40B4-BE49-F238E27FC236}">
                      <a16:creationId xmlns:a16="http://schemas.microsoft.com/office/drawing/2014/main" id="{FC6AD3A8-B2A8-41EA-9EE4-F9F866ADDAB0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" name="圆角矩形 13">
                  <a:extLst>
                    <a:ext uri="{FF2B5EF4-FFF2-40B4-BE49-F238E27FC236}">
                      <a16:creationId xmlns:a16="http://schemas.microsoft.com/office/drawing/2014/main" id="{556223BA-3E04-E3D3-149E-16BF3C8E9012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EF161BF6-B98A-F5BE-F4C9-E5EFFB547711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Đại dương là gì? Trên Trái Đất có mấy đại dương?</a:t>
                </a:r>
              </a:p>
            </p:txBody>
          </p:sp>
        </p:grpSp>
        <p:pic>
          <p:nvPicPr>
            <p:cNvPr id="13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A48044CE-CB4A-0AF0-36DD-2A1F2A3DA33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24116" y="1364182"/>
              <a:ext cx="1407223" cy="124781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C2894-88C4-846E-B9C7-949DBCD0EC62}"/>
              </a:ext>
            </a:extLst>
          </p:cNvPr>
          <p:cNvGrpSpPr/>
          <p:nvPr/>
        </p:nvGrpSpPr>
        <p:grpSpPr>
          <a:xfrm>
            <a:off x="153101" y="3963993"/>
            <a:ext cx="4390324" cy="1720828"/>
            <a:chOff x="65575" y="1322774"/>
            <a:chExt cx="7139897" cy="1115582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BD4A33B-10F2-6D5F-FDB8-DC8CD73768E5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21" name="组合 15">
                <a:extLst>
                  <a:ext uri="{FF2B5EF4-FFF2-40B4-BE49-F238E27FC236}">
                    <a16:creationId xmlns:a16="http://schemas.microsoft.com/office/drawing/2014/main" id="{4C399879-29E0-E29E-A038-00FEA1457E41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3" name="圆角矩形 14">
                  <a:extLst>
                    <a:ext uri="{FF2B5EF4-FFF2-40B4-BE49-F238E27FC236}">
                      <a16:creationId xmlns:a16="http://schemas.microsoft.com/office/drawing/2014/main" id="{09569CAF-C856-2900-7AE7-0583F7C6D847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4" name="圆角矩形 13">
                  <a:extLst>
                    <a:ext uri="{FF2B5EF4-FFF2-40B4-BE49-F238E27FC236}">
                      <a16:creationId xmlns:a16="http://schemas.microsoft.com/office/drawing/2014/main" id="{F238089B-738D-6DCB-DE71-A87996B3C871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2" name="文本框 17">
                <a:extLst>
                  <a:ext uri="{FF2B5EF4-FFF2-40B4-BE49-F238E27FC236}">
                    <a16:creationId xmlns:a16="http://schemas.microsoft.com/office/drawing/2014/main" id="{D60E0DD5-887B-6710-323B-5E189CB2EB62}"/>
                  </a:ext>
                </a:extLst>
              </p:cNvPr>
              <p:cNvSpPr txBox="1"/>
              <p:nvPr/>
            </p:nvSpPr>
            <p:spPr>
              <a:xfrm>
                <a:off x="2908" y="3799"/>
                <a:ext cx="14554" cy="1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Biển là gì?</a:t>
                </a:r>
              </a:p>
            </p:txBody>
          </p:sp>
        </p:grpSp>
        <p:pic>
          <p:nvPicPr>
            <p:cNvPr id="20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2C64F27-DE38-9189-2D5E-69B8BD72EE3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65575" y="1322774"/>
              <a:ext cx="2542852" cy="995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6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7A7DC-64DF-A827-7198-3A408DD6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1B6AC0-8D63-A74E-898E-02E176A582A4}"/>
              </a:ext>
            </a:extLst>
          </p:cNvPr>
          <p:cNvGrpSpPr/>
          <p:nvPr/>
        </p:nvGrpSpPr>
        <p:grpSpPr>
          <a:xfrm>
            <a:off x="-186318" y="1804396"/>
            <a:ext cx="7434843" cy="3910606"/>
            <a:chOff x="386748" y="1867957"/>
            <a:chExt cx="6301343" cy="2382614"/>
          </a:xfrm>
        </p:grpSpPr>
        <p:grpSp>
          <p:nvGrpSpPr>
            <p:cNvPr id="5" name="组合 18">
              <a:extLst>
                <a:ext uri="{FF2B5EF4-FFF2-40B4-BE49-F238E27FC236}">
                  <a16:creationId xmlns:a16="http://schemas.microsoft.com/office/drawing/2014/main" id="{FF48CF4B-A673-3625-766A-57C8A2A60184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7" name="组合 15">
                <a:extLst>
                  <a:ext uri="{FF2B5EF4-FFF2-40B4-BE49-F238E27FC236}">
                    <a16:creationId xmlns:a16="http://schemas.microsoft.com/office/drawing/2014/main" id="{ADFBB1BD-1B67-0FCA-C9A8-021C5BBCDB0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9" name="圆角矩形 14">
                  <a:extLst>
                    <a:ext uri="{FF2B5EF4-FFF2-40B4-BE49-F238E27FC236}">
                      <a16:creationId xmlns:a16="http://schemas.microsoft.com/office/drawing/2014/main" id="{86F6C686-10C0-2140-D524-1CEF3E52281B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" name="圆角矩形 13">
                  <a:extLst>
                    <a:ext uri="{FF2B5EF4-FFF2-40B4-BE49-F238E27FC236}">
                      <a16:creationId xmlns:a16="http://schemas.microsoft.com/office/drawing/2014/main" id="{1EAFB18F-AFAE-860E-BDB5-26766FFA090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09919673-924E-3471-7C91-B15045F49171}"/>
                  </a:ext>
                </a:extLst>
              </p:cNvPr>
              <p:cNvSpPr txBox="1"/>
              <p:nvPr/>
            </p:nvSpPr>
            <p:spPr>
              <a:xfrm>
                <a:off x="1739" y="3391"/>
                <a:ext cx="16259" cy="3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Đại dương là khu vực tạo nên  phần lớn thủy quyển của một hành tinh.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Trên Trái Đất có 4 đại dương, bao gồm: Bắc Băng Dương, Đại Tây Dương, Ấn Độ Dương, Thái Bình Dương.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030610C-F073-5C62-2D73-644364A08EF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386748" y="1867957"/>
              <a:ext cx="1267503" cy="8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6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7A7DC-64DF-A827-7198-3A408DD6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1B6AC0-8D63-A74E-898E-02E176A582A4}"/>
              </a:ext>
            </a:extLst>
          </p:cNvPr>
          <p:cNvGrpSpPr/>
          <p:nvPr/>
        </p:nvGrpSpPr>
        <p:grpSpPr>
          <a:xfrm>
            <a:off x="-186318" y="1804396"/>
            <a:ext cx="7434843" cy="3910606"/>
            <a:chOff x="386748" y="1867957"/>
            <a:chExt cx="6301343" cy="2382614"/>
          </a:xfrm>
        </p:grpSpPr>
        <p:grpSp>
          <p:nvGrpSpPr>
            <p:cNvPr id="5" name="组合 18">
              <a:extLst>
                <a:ext uri="{FF2B5EF4-FFF2-40B4-BE49-F238E27FC236}">
                  <a16:creationId xmlns:a16="http://schemas.microsoft.com/office/drawing/2014/main" id="{FF48CF4B-A673-3625-766A-57C8A2A60184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7" name="组合 15">
                <a:extLst>
                  <a:ext uri="{FF2B5EF4-FFF2-40B4-BE49-F238E27FC236}">
                    <a16:creationId xmlns:a16="http://schemas.microsoft.com/office/drawing/2014/main" id="{ADFBB1BD-1B67-0FCA-C9A8-021C5BBCDB0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9" name="圆角矩形 14">
                  <a:extLst>
                    <a:ext uri="{FF2B5EF4-FFF2-40B4-BE49-F238E27FC236}">
                      <a16:creationId xmlns:a16="http://schemas.microsoft.com/office/drawing/2014/main" id="{86F6C686-10C0-2140-D524-1CEF3E52281B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" name="圆角矩形 13">
                  <a:extLst>
                    <a:ext uri="{FF2B5EF4-FFF2-40B4-BE49-F238E27FC236}">
                      <a16:creationId xmlns:a16="http://schemas.microsoft.com/office/drawing/2014/main" id="{1EAFB18F-AFAE-860E-BDB5-26766FFA090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09919673-924E-3471-7C91-B15045F49171}"/>
                  </a:ext>
                </a:extLst>
              </p:cNvPr>
              <p:cNvSpPr txBox="1"/>
              <p:nvPr/>
            </p:nvSpPr>
            <p:spPr>
              <a:xfrm>
                <a:off x="1739" y="3391"/>
                <a:ext cx="16259" cy="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Biển là hệ thống kết nối của tất cả các vùng chứa nước của Trái Đất, bao gồm 4 đại dương lớn: Bắc Băng Dương, Đại Tây Dương, Ấn Độ Dương, Thái Bình Dương.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030610C-F073-5C62-2D73-644364A08EF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386748" y="1867957"/>
              <a:ext cx="1267503" cy="8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860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0E6876-9038-AE29-BB7C-02827B498296}"/>
              </a:ext>
            </a:extLst>
          </p:cNvPr>
          <p:cNvSpPr txBox="1"/>
          <p:nvPr/>
        </p:nvSpPr>
        <p:spPr>
          <a:xfrm>
            <a:off x="4276726" y="1240530"/>
            <a:ext cx="6762750" cy="1328023"/>
          </a:xfrm>
          <a:custGeom>
            <a:avLst/>
            <a:gdLst>
              <a:gd name="connsiteX0" fmla="*/ 0 w 6762750"/>
              <a:gd name="connsiteY0" fmla="*/ 221342 h 1328023"/>
              <a:gd name="connsiteX1" fmla="*/ 221342 w 6762750"/>
              <a:gd name="connsiteY1" fmla="*/ 0 h 1328023"/>
              <a:gd name="connsiteX2" fmla="*/ 859094 w 6762750"/>
              <a:gd name="connsiteY2" fmla="*/ 0 h 1328023"/>
              <a:gd name="connsiteX3" fmla="*/ 1433646 w 6762750"/>
              <a:gd name="connsiteY3" fmla="*/ 0 h 1328023"/>
              <a:gd name="connsiteX4" fmla="*/ 1881796 w 6762750"/>
              <a:gd name="connsiteY4" fmla="*/ 0 h 1328023"/>
              <a:gd name="connsiteX5" fmla="*/ 2393146 w 6762750"/>
              <a:gd name="connsiteY5" fmla="*/ 0 h 1328023"/>
              <a:gd name="connsiteX6" fmla="*/ 2967698 w 6762750"/>
              <a:gd name="connsiteY6" fmla="*/ 0 h 1328023"/>
              <a:gd name="connsiteX7" fmla="*/ 3542249 w 6762750"/>
              <a:gd name="connsiteY7" fmla="*/ 0 h 1328023"/>
              <a:gd name="connsiteX8" fmla="*/ 3990400 w 6762750"/>
              <a:gd name="connsiteY8" fmla="*/ 0 h 1328023"/>
              <a:gd name="connsiteX9" fmla="*/ 4375349 w 6762750"/>
              <a:gd name="connsiteY9" fmla="*/ 0 h 1328023"/>
              <a:gd name="connsiteX10" fmla="*/ 4760298 w 6762750"/>
              <a:gd name="connsiteY10" fmla="*/ 0 h 1328023"/>
              <a:gd name="connsiteX11" fmla="*/ 5271649 w 6762750"/>
              <a:gd name="connsiteY11" fmla="*/ 0 h 1328023"/>
              <a:gd name="connsiteX12" fmla="*/ 5846201 w 6762750"/>
              <a:gd name="connsiteY12" fmla="*/ 0 h 1328023"/>
              <a:gd name="connsiteX13" fmla="*/ 6541408 w 6762750"/>
              <a:gd name="connsiteY13" fmla="*/ 0 h 1328023"/>
              <a:gd name="connsiteX14" fmla="*/ 6762750 w 6762750"/>
              <a:gd name="connsiteY14" fmla="*/ 221342 h 1328023"/>
              <a:gd name="connsiteX15" fmla="*/ 6762750 w 6762750"/>
              <a:gd name="connsiteY15" fmla="*/ 637451 h 1328023"/>
              <a:gd name="connsiteX16" fmla="*/ 6762750 w 6762750"/>
              <a:gd name="connsiteY16" fmla="*/ 1106681 h 1328023"/>
              <a:gd name="connsiteX17" fmla="*/ 6541408 w 6762750"/>
              <a:gd name="connsiteY17" fmla="*/ 1328023 h 1328023"/>
              <a:gd name="connsiteX18" fmla="*/ 6030057 w 6762750"/>
              <a:gd name="connsiteY18" fmla="*/ 1328023 h 1328023"/>
              <a:gd name="connsiteX19" fmla="*/ 5329104 w 6762750"/>
              <a:gd name="connsiteY19" fmla="*/ 1328023 h 1328023"/>
              <a:gd name="connsiteX20" fmla="*/ 4628152 w 6762750"/>
              <a:gd name="connsiteY20" fmla="*/ 1328023 h 1328023"/>
              <a:gd name="connsiteX21" fmla="*/ 4180002 w 6762750"/>
              <a:gd name="connsiteY21" fmla="*/ 1328023 h 1328023"/>
              <a:gd name="connsiteX22" fmla="*/ 3605450 w 6762750"/>
              <a:gd name="connsiteY22" fmla="*/ 1328023 h 1328023"/>
              <a:gd name="connsiteX23" fmla="*/ 2967698 w 6762750"/>
              <a:gd name="connsiteY23" fmla="*/ 1328023 h 1328023"/>
              <a:gd name="connsiteX24" fmla="*/ 2266745 w 6762750"/>
              <a:gd name="connsiteY24" fmla="*/ 1328023 h 1328023"/>
              <a:gd name="connsiteX25" fmla="*/ 1755394 w 6762750"/>
              <a:gd name="connsiteY25" fmla="*/ 1328023 h 1328023"/>
              <a:gd name="connsiteX26" fmla="*/ 1244044 w 6762750"/>
              <a:gd name="connsiteY26" fmla="*/ 1328023 h 1328023"/>
              <a:gd name="connsiteX27" fmla="*/ 221342 w 6762750"/>
              <a:gd name="connsiteY27" fmla="*/ 1328023 h 1328023"/>
              <a:gd name="connsiteX28" fmla="*/ 0 w 6762750"/>
              <a:gd name="connsiteY28" fmla="*/ 1106681 h 1328023"/>
              <a:gd name="connsiteX29" fmla="*/ 0 w 6762750"/>
              <a:gd name="connsiteY29" fmla="*/ 664012 h 1328023"/>
              <a:gd name="connsiteX30" fmla="*/ 0 w 6762750"/>
              <a:gd name="connsiteY3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62750" h="1328023" fill="none" extrusionOk="0">
                <a:moveTo>
                  <a:pt x="0" y="221342"/>
                </a:moveTo>
                <a:cubicBezTo>
                  <a:pt x="15720" y="102548"/>
                  <a:pt x="105936" y="-16674"/>
                  <a:pt x="221342" y="0"/>
                </a:cubicBezTo>
                <a:cubicBezTo>
                  <a:pt x="454763" y="-53314"/>
                  <a:pt x="618219" y="24954"/>
                  <a:pt x="859094" y="0"/>
                </a:cubicBezTo>
                <a:cubicBezTo>
                  <a:pt x="1099969" y="-24954"/>
                  <a:pt x="1165647" y="19903"/>
                  <a:pt x="1433646" y="0"/>
                </a:cubicBezTo>
                <a:cubicBezTo>
                  <a:pt x="1701645" y="-19903"/>
                  <a:pt x="1767789" y="37148"/>
                  <a:pt x="1881796" y="0"/>
                </a:cubicBezTo>
                <a:cubicBezTo>
                  <a:pt x="1995803" y="-37148"/>
                  <a:pt x="2139949" y="13570"/>
                  <a:pt x="2393146" y="0"/>
                </a:cubicBezTo>
                <a:cubicBezTo>
                  <a:pt x="2646343" y="-13570"/>
                  <a:pt x="2692696" y="44790"/>
                  <a:pt x="2967698" y="0"/>
                </a:cubicBezTo>
                <a:cubicBezTo>
                  <a:pt x="3242700" y="-44790"/>
                  <a:pt x="3276171" y="1697"/>
                  <a:pt x="3542249" y="0"/>
                </a:cubicBezTo>
                <a:cubicBezTo>
                  <a:pt x="3808327" y="-1697"/>
                  <a:pt x="3804461" y="25217"/>
                  <a:pt x="3990400" y="0"/>
                </a:cubicBezTo>
                <a:cubicBezTo>
                  <a:pt x="4176339" y="-25217"/>
                  <a:pt x="4193086" y="19558"/>
                  <a:pt x="4375349" y="0"/>
                </a:cubicBezTo>
                <a:cubicBezTo>
                  <a:pt x="4557612" y="-19558"/>
                  <a:pt x="4673480" y="25414"/>
                  <a:pt x="4760298" y="0"/>
                </a:cubicBezTo>
                <a:cubicBezTo>
                  <a:pt x="4847116" y="-25414"/>
                  <a:pt x="5019807" y="46854"/>
                  <a:pt x="5271649" y="0"/>
                </a:cubicBezTo>
                <a:cubicBezTo>
                  <a:pt x="5523491" y="-46854"/>
                  <a:pt x="5585053" y="3793"/>
                  <a:pt x="5846201" y="0"/>
                </a:cubicBezTo>
                <a:cubicBezTo>
                  <a:pt x="6107349" y="-3793"/>
                  <a:pt x="6299230" y="12708"/>
                  <a:pt x="6541408" y="0"/>
                </a:cubicBezTo>
                <a:cubicBezTo>
                  <a:pt x="6698728" y="10636"/>
                  <a:pt x="6740082" y="124451"/>
                  <a:pt x="6762750" y="221342"/>
                </a:cubicBezTo>
                <a:cubicBezTo>
                  <a:pt x="6769726" y="346241"/>
                  <a:pt x="6730856" y="533688"/>
                  <a:pt x="6762750" y="637451"/>
                </a:cubicBezTo>
                <a:cubicBezTo>
                  <a:pt x="6794644" y="741214"/>
                  <a:pt x="6761113" y="900089"/>
                  <a:pt x="6762750" y="1106681"/>
                </a:cubicBezTo>
                <a:cubicBezTo>
                  <a:pt x="6764013" y="1225088"/>
                  <a:pt x="6674526" y="1361351"/>
                  <a:pt x="6541408" y="1328023"/>
                </a:cubicBezTo>
                <a:cubicBezTo>
                  <a:pt x="6290591" y="1346410"/>
                  <a:pt x="6197411" y="1305359"/>
                  <a:pt x="6030057" y="1328023"/>
                </a:cubicBezTo>
                <a:cubicBezTo>
                  <a:pt x="5862703" y="1350687"/>
                  <a:pt x="5671420" y="1272898"/>
                  <a:pt x="5329104" y="1328023"/>
                </a:cubicBezTo>
                <a:cubicBezTo>
                  <a:pt x="4986788" y="1383148"/>
                  <a:pt x="4774694" y="1324400"/>
                  <a:pt x="4628152" y="1328023"/>
                </a:cubicBezTo>
                <a:cubicBezTo>
                  <a:pt x="4481610" y="1331646"/>
                  <a:pt x="4368506" y="1297415"/>
                  <a:pt x="4180002" y="1328023"/>
                </a:cubicBezTo>
                <a:cubicBezTo>
                  <a:pt x="3991498" y="1358631"/>
                  <a:pt x="3868879" y="1323033"/>
                  <a:pt x="3605450" y="1328023"/>
                </a:cubicBezTo>
                <a:cubicBezTo>
                  <a:pt x="3342021" y="1333013"/>
                  <a:pt x="3101842" y="1253137"/>
                  <a:pt x="2967698" y="1328023"/>
                </a:cubicBezTo>
                <a:cubicBezTo>
                  <a:pt x="2833554" y="1402909"/>
                  <a:pt x="2433782" y="1268544"/>
                  <a:pt x="2266745" y="1328023"/>
                </a:cubicBezTo>
                <a:cubicBezTo>
                  <a:pt x="2099708" y="1387502"/>
                  <a:pt x="1982342" y="1318735"/>
                  <a:pt x="1755394" y="1328023"/>
                </a:cubicBezTo>
                <a:cubicBezTo>
                  <a:pt x="1528446" y="1337311"/>
                  <a:pt x="1386850" y="1315232"/>
                  <a:pt x="1244044" y="1328023"/>
                </a:cubicBezTo>
                <a:cubicBezTo>
                  <a:pt x="1101238" y="1340814"/>
                  <a:pt x="555993" y="1270570"/>
                  <a:pt x="221342" y="1328023"/>
                </a:cubicBezTo>
                <a:cubicBezTo>
                  <a:pt x="103523" y="1345234"/>
                  <a:pt x="4144" y="1208984"/>
                  <a:pt x="0" y="1106681"/>
                </a:cubicBezTo>
                <a:cubicBezTo>
                  <a:pt x="-21313" y="1000205"/>
                  <a:pt x="15467" y="803920"/>
                  <a:pt x="0" y="664012"/>
                </a:cubicBezTo>
                <a:cubicBezTo>
                  <a:pt x="-15467" y="524104"/>
                  <a:pt x="35397" y="354091"/>
                  <a:pt x="0" y="221342"/>
                </a:cubicBezTo>
                <a:close/>
              </a:path>
              <a:path w="6762750" h="1328023" stroke="0" extrusionOk="0">
                <a:moveTo>
                  <a:pt x="0" y="221342"/>
                </a:moveTo>
                <a:cubicBezTo>
                  <a:pt x="11567" y="64922"/>
                  <a:pt x="93844" y="2579"/>
                  <a:pt x="221342" y="0"/>
                </a:cubicBezTo>
                <a:cubicBezTo>
                  <a:pt x="500945" y="-39908"/>
                  <a:pt x="594155" y="32359"/>
                  <a:pt x="922295" y="0"/>
                </a:cubicBezTo>
                <a:cubicBezTo>
                  <a:pt x="1250435" y="-32359"/>
                  <a:pt x="1174268" y="25517"/>
                  <a:pt x="1370445" y="0"/>
                </a:cubicBezTo>
                <a:cubicBezTo>
                  <a:pt x="1566622" y="-25517"/>
                  <a:pt x="1837577" y="46041"/>
                  <a:pt x="2008197" y="0"/>
                </a:cubicBezTo>
                <a:cubicBezTo>
                  <a:pt x="2178817" y="-46041"/>
                  <a:pt x="2415400" y="45411"/>
                  <a:pt x="2519548" y="0"/>
                </a:cubicBezTo>
                <a:cubicBezTo>
                  <a:pt x="2623696" y="-45411"/>
                  <a:pt x="2953361" y="16639"/>
                  <a:pt x="3094099" y="0"/>
                </a:cubicBezTo>
                <a:cubicBezTo>
                  <a:pt x="3234837" y="-16639"/>
                  <a:pt x="3542136" y="17760"/>
                  <a:pt x="3731851" y="0"/>
                </a:cubicBezTo>
                <a:cubicBezTo>
                  <a:pt x="3921566" y="-17760"/>
                  <a:pt x="4178968" y="71781"/>
                  <a:pt x="4369604" y="0"/>
                </a:cubicBezTo>
                <a:cubicBezTo>
                  <a:pt x="4560240" y="-71781"/>
                  <a:pt x="4690325" y="23728"/>
                  <a:pt x="4817754" y="0"/>
                </a:cubicBezTo>
                <a:cubicBezTo>
                  <a:pt x="4945183" y="-23728"/>
                  <a:pt x="5083742" y="2055"/>
                  <a:pt x="5202703" y="0"/>
                </a:cubicBezTo>
                <a:cubicBezTo>
                  <a:pt x="5321664" y="-2055"/>
                  <a:pt x="5571667" y="23425"/>
                  <a:pt x="5903656" y="0"/>
                </a:cubicBezTo>
                <a:cubicBezTo>
                  <a:pt x="6235645" y="-23425"/>
                  <a:pt x="6365217" y="51477"/>
                  <a:pt x="6541408" y="0"/>
                </a:cubicBezTo>
                <a:cubicBezTo>
                  <a:pt x="6681438" y="-6043"/>
                  <a:pt x="6746973" y="102155"/>
                  <a:pt x="6762750" y="221342"/>
                </a:cubicBezTo>
                <a:cubicBezTo>
                  <a:pt x="6801545" y="329325"/>
                  <a:pt x="6745031" y="545696"/>
                  <a:pt x="6762750" y="681718"/>
                </a:cubicBezTo>
                <a:cubicBezTo>
                  <a:pt x="6780469" y="817740"/>
                  <a:pt x="6753534" y="992193"/>
                  <a:pt x="6762750" y="1106681"/>
                </a:cubicBezTo>
                <a:cubicBezTo>
                  <a:pt x="6785882" y="1210975"/>
                  <a:pt x="6659061" y="1324467"/>
                  <a:pt x="6541408" y="1328023"/>
                </a:cubicBezTo>
                <a:cubicBezTo>
                  <a:pt x="6387364" y="1361276"/>
                  <a:pt x="6195537" y="1304911"/>
                  <a:pt x="6093258" y="1328023"/>
                </a:cubicBezTo>
                <a:cubicBezTo>
                  <a:pt x="5990979" y="1351135"/>
                  <a:pt x="5681995" y="1324014"/>
                  <a:pt x="5518706" y="1328023"/>
                </a:cubicBezTo>
                <a:cubicBezTo>
                  <a:pt x="5355417" y="1332032"/>
                  <a:pt x="4979168" y="1251716"/>
                  <a:pt x="4817754" y="1328023"/>
                </a:cubicBezTo>
                <a:cubicBezTo>
                  <a:pt x="4656340" y="1404330"/>
                  <a:pt x="4521276" y="1315883"/>
                  <a:pt x="4432804" y="1328023"/>
                </a:cubicBezTo>
                <a:cubicBezTo>
                  <a:pt x="4344332" y="1340163"/>
                  <a:pt x="4141077" y="1290960"/>
                  <a:pt x="3858253" y="1328023"/>
                </a:cubicBezTo>
                <a:cubicBezTo>
                  <a:pt x="3575429" y="1365086"/>
                  <a:pt x="3362563" y="1311904"/>
                  <a:pt x="3157300" y="1328023"/>
                </a:cubicBezTo>
                <a:cubicBezTo>
                  <a:pt x="2952037" y="1344142"/>
                  <a:pt x="2652562" y="1313149"/>
                  <a:pt x="2456347" y="1328023"/>
                </a:cubicBezTo>
                <a:cubicBezTo>
                  <a:pt x="2260132" y="1342897"/>
                  <a:pt x="2045779" y="1248895"/>
                  <a:pt x="1755394" y="1328023"/>
                </a:cubicBezTo>
                <a:cubicBezTo>
                  <a:pt x="1465009" y="1407151"/>
                  <a:pt x="1486953" y="1282012"/>
                  <a:pt x="1307244" y="1328023"/>
                </a:cubicBezTo>
                <a:cubicBezTo>
                  <a:pt x="1127535" y="1374034"/>
                  <a:pt x="1077926" y="1284814"/>
                  <a:pt x="859094" y="1328023"/>
                </a:cubicBezTo>
                <a:cubicBezTo>
                  <a:pt x="640262" y="1371232"/>
                  <a:pt x="460335" y="1289057"/>
                  <a:pt x="221342" y="1328023"/>
                </a:cubicBezTo>
                <a:cubicBezTo>
                  <a:pt x="73913" y="1317577"/>
                  <a:pt x="-8208" y="1235786"/>
                  <a:pt x="0" y="1106681"/>
                </a:cubicBezTo>
                <a:cubicBezTo>
                  <a:pt x="-38861" y="946757"/>
                  <a:pt x="3655" y="859928"/>
                  <a:pt x="0" y="664012"/>
                </a:cubicBezTo>
                <a:cubicBezTo>
                  <a:pt x="-3655" y="468096"/>
                  <a:pt x="26342" y="385369"/>
                  <a:pt x="0" y="22134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C</a:t>
            </a:r>
            <a:r>
              <a:rPr kumimoji="1" lang="vi-VN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hỉ trên quả địa cầu từng châu lục và đại dương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A4FBE-7E0A-DF02-A593-36D78D0091AE}"/>
              </a:ext>
            </a:extLst>
          </p:cNvPr>
          <p:cNvSpPr txBox="1"/>
          <p:nvPr/>
        </p:nvSpPr>
        <p:spPr>
          <a:xfrm>
            <a:off x="4229101" y="3002655"/>
            <a:ext cx="6762750" cy="715089"/>
          </a:xfrm>
          <a:custGeom>
            <a:avLst/>
            <a:gdLst>
              <a:gd name="connsiteX0" fmla="*/ 0 w 6762750"/>
              <a:gd name="connsiteY0" fmla="*/ 119184 h 715089"/>
              <a:gd name="connsiteX1" fmla="*/ 119184 w 6762750"/>
              <a:gd name="connsiteY1" fmla="*/ 0 h 715089"/>
              <a:gd name="connsiteX2" fmla="*/ 647066 w 6762750"/>
              <a:gd name="connsiteY2" fmla="*/ 0 h 715089"/>
              <a:gd name="connsiteX3" fmla="*/ 1370679 w 6762750"/>
              <a:gd name="connsiteY3" fmla="*/ 0 h 715089"/>
              <a:gd name="connsiteX4" fmla="*/ 1898561 w 6762750"/>
              <a:gd name="connsiteY4" fmla="*/ 0 h 715089"/>
              <a:gd name="connsiteX5" fmla="*/ 2622174 w 6762750"/>
              <a:gd name="connsiteY5" fmla="*/ 0 h 715089"/>
              <a:gd name="connsiteX6" fmla="*/ 3215300 w 6762750"/>
              <a:gd name="connsiteY6" fmla="*/ 0 h 715089"/>
              <a:gd name="connsiteX7" fmla="*/ 3677938 w 6762750"/>
              <a:gd name="connsiteY7" fmla="*/ 0 h 715089"/>
              <a:gd name="connsiteX8" fmla="*/ 4205820 w 6762750"/>
              <a:gd name="connsiteY8" fmla="*/ 0 h 715089"/>
              <a:gd name="connsiteX9" fmla="*/ 4798945 w 6762750"/>
              <a:gd name="connsiteY9" fmla="*/ 0 h 715089"/>
              <a:gd name="connsiteX10" fmla="*/ 5392071 w 6762750"/>
              <a:gd name="connsiteY10" fmla="*/ 0 h 715089"/>
              <a:gd name="connsiteX11" fmla="*/ 5854709 w 6762750"/>
              <a:gd name="connsiteY11" fmla="*/ 0 h 715089"/>
              <a:gd name="connsiteX12" fmla="*/ 6643566 w 6762750"/>
              <a:gd name="connsiteY12" fmla="*/ 0 h 715089"/>
              <a:gd name="connsiteX13" fmla="*/ 6762750 w 6762750"/>
              <a:gd name="connsiteY13" fmla="*/ 119184 h 715089"/>
              <a:gd name="connsiteX14" fmla="*/ 6762750 w 6762750"/>
              <a:gd name="connsiteY14" fmla="*/ 595905 h 715089"/>
              <a:gd name="connsiteX15" fmla="*/ 6643566 w 6762750"/>
              <a:gd name="connsiteY15" fmla="*/ 715089 h 715089"/>
              <a:gd name="connsiteX16" fmla="*/ 6050440 w 6762750"/>
              <a:gd name="connsiteY16" fmla="*/ 715089 h 715089"/>
              <a:gd name="connsiteX17" fmla="*/ 5653046 w 6762750"/>
              <a:gd name="connsiteY17" fmla="*/ 715089 h 715089"/>
              <a:gd name="connsiteX18" fmla="*/ 5059921 w 6762750"/>
              <a:gd name="connsiteY18" fmla="*/ 715089 h 715089"/>
              <a:gd name="connsiteX19" fmla="*/ 4401551 w 6762750"/>
              <a:gd name="connsiteY19" fmla="*/ 715089 h 715089"/>
              <a:gd name="connsiteX20" fmla="*/ 3808425 w 6762750"/>
              <a:gd name="connsiteY20" fmla="*/ 715089 h 715089"/>
              <a:gd name="connsiteX21" fmla="*/ 3215300 w 6762750"/>
              <a:gd name="connsiteY21" fmla="*/ 715089 h 715089"/>
              <a:gd name="connsiteX22" fmla="*/ 2491687 w 6762750"/>
              <a:gd name="connsiteY22" fmla="*/ 715089 h 715089"/>
              <a:gd name="connsiteX23" fmla="*/ 1768073 w 6762750"/>
              <a:gd name="connsiteY23" fmla="*/ 715089 h 715089"/>
              <a:gd name="connsiteX24" fmla="*/ 1305435 w 6762750"/>
              <a:gd name="connsiteY24" fmla="*/ 715089 h 715089"/>
              <a:gd name="connsiteX25" fmla="*/ 712310 w 6762750"/>
              <a:gd name="connsiteY25" fmla="*/ 715089 h 715089"/>
              <a:gd name="connsiteX26" fmla="*/ 119184 w 6762750"/>
              <a:gd name="connsiteY26" fmla="*/ 715089 h 715089"/>
              <a:gd name="connsiteX27" fmla="*/ 0 w 6762750"/>
              <a:gd name="connsiteY27" fmla="*/ 595905 h 715089"/>
              <a:gd name="connsiteX28" fmla="*/ 0 w 6762750"/>
              <a:gd name="connsiteY2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2750" h="715089" fill="none" extrusionOk="0">
                <a:moveTo>
                  <a:pt x="0" y="119184"/>
                </a:moveTo>
                <a:cubicBezTo>
                  <a:pt x="8667" y="65734"/>
                  <a:pt x="50839" y="15283"/>
                  <a:pt x="119184" y="0"/>
                </a:cubicBezTo>
                <a:cubicBezTo>
                  <a:pt x="381782" y="-27749"/>
                  <a:pt x="507942" y="127"/>
                  <a:pt x="647066" y="0"/>
                </a:cubicBezTo>
                <a:cubicBezTo>
                  <a:pt x="786190" y="-127"/>
                  <a:pt x="1154357" y="27968"/>
                  <a:pt x="1370679" y="0"/>
                </a:cubicBezTo>
                <a:cubicBezTo>
                  <a:pt x="1587001" y="-27968"/>
                  <a:pt x="1718479" y="31738"/>
                  <a:pt x="1898561" y="0"/>
                </a:cubicBezTo>
                <a:cubicBezTo>
                  <a:pt x="2078643" y="-31738"/>
                  <a:pt x="2439448" y="203"/>
                  <a:pt x="2622174" y="0"/>
                </a:cubicBezTo>
                <a:cubicBezTo>
                  <a:pt x="2804900" y="-203"/>
                  <a:pt x="2927938" y="25576"/>
                  <a:pt x="3215300" y="0"/>
                </a:cubicBezTo>
                <a:cubicBezTo>
                  <a:pt x="3502662" y="-25576"/>
                  <a:pt x="3455736" y="49637"/>
                  <a:pt x="3677938" y="0"/>
                </a:cubicBezTo>
                <a:cubicBezTo>
                  <a:pt x="3900140" y="-49637"/>
                  <a:pt x="4042272" y="19902"/>
                  <a:pt x="4205820" y="0"/>
                </a:cubicBezTo>
                <a:cubicBezTo>
                  <a:pt x="4369368" y="-19902"/>
                  <a:pt x="4584705" y="7174"/>
                  <a:pt x="4798945" y="0"/>
                </a:cubicBezTo>
                <a:cubicBezTo>
                  <a:pt x="5013185" y="-7174"/>
                  <a:pt x="5168662" y="16995"/>
                  <a:pt x="5392071" y="0"/>
                </a:cubicBezTo>
                <a:cubicBezTo>
                  <a:pt x="5615480" y="-16995"/>
                  <a:pt x="5637532" y="41416"/>
                  <a:pt x="5854709" y="0"/>
                </a:cubicBezTo>
                <a:cubicBezTo>
                  <a:pt x="6071886" y="-41416"/>
                  <a:pt x="6266503" y="37051"/>
                  <a:pt x="6643566" y="0"/>
                </a:cubicBezTo>
                <a:cubicBezTo>
                  <a:pt x="6709664" y="-7296"/>
                  <a:pt x="6767437" y="46859"/>
                  <a:pt x="6762750" y="119184"/>
                </a:cubicBezTo>
                <a:cubicBezTo>
                  <a:pt x="6777615" y="284393"/>
                  <a:pt x="6758208" y="429632"/>
                  <a:pt x="6762750" y="595905"/>
                </a:cubicBezTo>
                <a:cubicBezTo>
                  <a:pt x="6748664" y="663259"/>
                  <a:pt x="6712235" y="699077"/>
                  <a:pt x="6643566" y="715089"/>
                </a:cubicBezTo>
                <a:cubicBezTo>
                  <a:pt x="6350703" y="718574"/>
                  <a:pt x="6178229" y="662152"/>
                  <a:pt x="6050440" y="715089"/>
                </a:cubicBezTo>
                <a:cubicBezTo>
                  <a:pt x="5922651" y="768026"/>
                  <a:pt x="5799391" y="672304"/>
                  <a:pt x="5653046" y="715089"/>
                </a:cubicBezTo>
                <a:cubicBezTo>
                  <a:pt x="5506701" y="757874"/>
                  <a:pt x="5301510" y="655092"/>
                  <a:pt x="5059921" y="715089"/>
                </a:cubicBezTo>
                <a:cubicBezTo>
                  <a:pt x="4818332" y="775086"/>
                  <a:pt x="4657910" y="646837"/>
                  <a:pt x="4401551" y="715089"/>
                </a:cubicBezTo>
                <a:cubicBezTo>
                  <a:pt x="4145192" y="783341"/>
                  <a:pt x="4012502" y="697161"/>
                  <a:pt x="3808425" y="715089"/>
                </a:cubicBezTo>
                <a:cubicBezTo>
                  <a:pt x="3604348" y="733017"/>
                  <a:pt x="3509213" y="652795"/>
                  <a:pt x="3215300" y="715089"/>
                </a:cubicBezTo>
                <a:cubicBezTo>
                  <a:pt x="2921388" y="777383"/>
                  <a:pt x="2689724" y="647274"/>
                  <a:pt x="2491687" y="715089"/>
                </a:cubicBezTo>
                <a:cubicBezTo>
                  <a:pt x="2293650" y="782904"/>
                  <a:pt x="2121477" y="681637"/>
                  <a:pt x="1768073" y="715089"/>
                </a:cubicBezTo>
                <a:cubicBezTo>
                  <a:pt x="1414669" y="748541"/>
                  <a:pt x="1404996" y="701231"/>
                  <a:pt x="1305435" y="715089"/>
                </a:cubicBezTo>
                <a:cubicBezTo>
                  <a:pt x="1205874" y="728947"/>
                  <a:pt x="840019" y="667090"/>
                  <a:pt x="712310" y="715089"/>
                </a:cubicBezTo>
                <a:cubicBezTo>
                  <a:pt x="584601" y="763088"/>
                  <a:pt x="250152" y="701958"/>
                  <a:pt x="119184" y="715089"/>
                </a:cubicBezTo>
                <a:cubicBezTo>
                  <a:pt x="64207" y="702239"/>
                  <a:pt x="-9022" y="660044"/>
                  <a:pt x="0" y="595905"/>
                </a:cubicBezTo>
                <a:cubicBezTo>
                  <a:pt x="-37348" y="382842"/>
                  <a:pt x="28065" y="221248"/>
                  <a:pt x="0" y="119184"/>
                </a:cubicBezTo>
                <a:close/>
              </a:path>
              <a:path w="6762750" h="715089" stroke="0" extrusionOk="0">
                <a:moveTo>
                  <a:pt x="0" y="119184"/>
                </a:moveTo>
                <a:cubicBezTo>
                  <a:pt x="5889" y="35961"/>
                  <a:pt x="41547" y="5798"/>
                  <a:pt x="119184" y="0"/>
                </a:cubicBezTo>
                <a:cubicBezTo>
                  <a:pt x="389230" y="-17920"/>
                  <a:pt x="595185" y="34388"/>
                  <a:pt x="842797" y="0"/>
                </a:cubicBezTo>
                <a:cubicBezTo>
                  <a:pt x="1090409" y="-34388"/>
                  <a:pt x="1185658" y="8136"/>
                  <a:pt x="1305435" y="0"/>
                </a:cubicBezTo>
                <a:cubicBezTo>
                  <a:pt x="1425212" y="-8136"/>
                  <a:pt x="1742804" y="72881"/>
                  <a:pt x="1963805" y="0"/>
                </a:cubicBezTo>
                <a:cubicBezTo>
                  <a:pt x="2184806" y="-72881"/>
                  <a:pt x="2287682" y="13757"/>
                  <a:pt x="2491687" y="0"/>
                </a:cubicBezTo>
                <a:cubicBezTo>
                  <a:pt x="2695692" y="-13757"/>
                  <a:pt x="2897187" y="55199"/>
                  <a:pt x="3084812" y="0"/>
                </a:cubicBezTo>
                <a:cubicBezTo>
                  <a:pt x="3272437" y="-55199"/>
                  <a:pt x="3543575" y="18288"/>
                  <a:pt x="3743182" y="0"/>
                </a:cubicBezTo>
                <a:cubicBezTo>
                  <a:pt x="3942789" y="-18288"/>
                  <a:pt x="4231866" y="18804"/>
                  <a:pt x="4401551" y="0"/>
                </a:cubicBezTo>
                <a:cubicBezTo>
                  <a:pt x="4571236" y="-18804"/>
                  <a:pt x="4686603" y="553"/>
                  <a:pt x="4864189" y="0"/>
                </a:cubicBezTo>
                <a:cubicBezTo>
                  <a:pt x="5041775" y="-553"/>
                  <a:pt x="5170224" y="36495"/>
                  <a:pt x="5261583" y="0"/>
                </a:cubicBezTo>
                <a:cubicBezTo>
                  <a:pt x="5352942" y="-36495"/>
                  <a:pt x="5663360" y="65436"/>
                  <a:pt x="5985197" y="0"/>
                </a:cubicBezTo>
                <a:cubicBezTo>
                  <a:pt x="6307034" y="-65436"/>
                  <a:pt x="6432755" y="69838"/>
                  <a:pt x="6643566" y="0"/>
                </a:cubicBezTo>
                <a:cubicBezTo>
                  <a:pt x="6727076" y="-6009"/>
                  <a:pt x="6751186" y="55601"/>
                  <a:pt x="6762750" y="119184"/>
                </a:cubicBezTo>
                <a:cubicBezTo>
                  <a:pt x="6796176" y="265280"/>
                  <a:pt x="6748070" y="445078"/>
                  <a:pt x="6762750" y="595905"/>
                </a:cubicBezTo>
                <a:cubicBezTo>
                  <a:pt x="6755160" y="674842"/>
                  <a:pt x="6719958" y="704815"/>
                  <a:pt x="6643566" y="715089"/>
                </a:cubicBezTo>
                <a:cubicBezTo>
                  <a:pt x="6416598" y="762394"/>
                  <a:pt x="6249318" y="703071"/>
                  <a:pt x="6115684" y="715089"/>
                </a:cubicBezTo>
                <a:cubicBezTo>
                  <a:pt x="5982050" y="727107"/>
                  <a:pt x="5645989" y="708178"/>
                  <a:pt x="5392071" y="715089"/>
                </a:cubicBezTo>
                <a:cubicBezTo>
                  <a:pt x="5138153" y="722000"/>
                  <a:pt x="4956000" y="714015"/>
                  <a:pt x="4798945" y="715089"/>
                </a:cubicBezTo>
                <a:cubicBezTo>
                  <a:pt x="4641890" y="716163"/>
                  <a:pt x="4286556" y="646938"/>
                  <a:pt x="4075332" y="715089"/>
                </a:cubicBezTo>
                <a:cubicBezTo>
                  <a:pt x="3864108" y="783240"/>
                  <a:pt x="3771695" y="711802"/>
                  <a:pt x="3677938" y="715089"/>
                </a:cubicBezTo>
                <a:cubicBezTo>
                  <a:pt x="3584181" y="718376"/>
                  <a:pt x="3335634" y="646407"/>
                  <a:pt x="3084812" y="715089"/>
                </a:cubicBezTo>
                <a:cubicBezTo>
                  <a:pt x="2833990" y="783771"/>
                  <a:pt x="2658968" y="663489"/>
                  <a:pt x="2361199" y="715089"/>
                </a:cubicBezTo>
                <a:cubicBezTo>
                  <a:pt x="2063430" y="766689"/>
                  <a:pt x="1988067" y="706232"/>
                  <a:pt x="1637586" y="715089"/>
                </a:cubicBezTo>
                <a:cubicBezTo>
                  <a:pt x="1287105" y="723946"/>
                  <a:pt x="1185759" y="629082"/>
                  <a:pt x="913972" y="715089"/>
                </a:cubicBezTo>
                <a:cubicBezTo>
                  <a:pt x="642185" y="801096"/>
                  <a:pt x="384877" y="656325"/>
                  <a:pt x="119184" y="715089"/>
                </a:cubicBezTo>
                <a:cubicBezTo>
                  <a:pt x="68502" y="721133"/>
                  <a:pt x="-4698" y="665832"/>
                  <a:pt x="0" y="595905"/>
                </a:cubicBezTo>
                <a:cubicBezTo>
                  <a:pt x="-51015" y="433116"/>
                  <a:pt x="37728" y="245927"/>
                  <a:pt x="0" y="11918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Việt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Nam </a:t>
            </a: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nằm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ở </a:t>
            </a: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châu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</a:t>
            </a: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lục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</a:t>
            </a: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nào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?</a:t>
            </a:r>
            <a:endParaRPr kumimoji="1" lang="vi-VN" altLang="zh-CN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8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4C7A0E-AA4C-86B1-3A57-E172FCAE2B2A}"/>
              </a:ext>
            </a:extLst>
          </p:cNvPr>
          <p:cNvSpPr txBox="1"/>
          <p:nvPr/>
        </p:nvSpPr>
        <p:spPr>
          <a:xfrm>
            <a:off x="2743201" y="278505"/>
            <a:ext cx="6762750" cy="783193"/>
          </a:xfrm>
          <a:custGeom>
            <a:avLst/>
            <a:gdLst>
              <a:gd name="connsiteX0" fmla="*/ 0 w 6762750"/>
              <a:gd name="connsiteY0" fmla="*/ 130535 h 783193"/>
              <a:gd name="connsiteX1" fmla="*/ 130535 w 6762750"/>
              <a:gd name="connsiteY1" fmla="*/ 0 h 783193"/>
              <a:gd name="connsiteX2" fmla="*/ 656580 w 6762750"/>
              <a:gd name="connsiteY2" fmla="*/ 0 h 783193"/>
              <a:gd name="connsiteX3" fmla="*/ 1377675 w 6762750"/>
              <a:gd name="connsiteY3" fmla="*/ 0 h 783193"/>
              <a:gd name="connsiteX4" fmla="*/ 1903720 w 6762750"/>
              <a:gd name="connsiteY4" fmla="*/ 0 h 783193"/>
              <a:gd name="connsiteX5" fmla="*/ 2624816 w 6762750"/>
              <a:gd name="connsiteY5" fmla="*/ 0 h 783193"/>
              <a:gd name="connsiteX6" fmla="*/ 3215878 w 6762750"/>
              <a:gd name="connsiteY6" fmla="*/ 0 h 783193"/>
              <a:gd name="connsiteX7" fmla="*/ 3676906 w 6762750"/>
              <a:gd name="connsiteY7" fmla="*/ 0 h 783193"/>
              <a:gd name="connsiteX8" fmla="*/ 4202951 w 6762750"/>
              <a:gd name="connsiteY8" fmla="*/ 0 h 783193"/>
              <a:gd name="connsiteX9" fmla="*/ 4794013 w 6762750"/>
              <a:gd name="connsiteY9" fmla="*/ 0 h 783193"/>
              <a:gd name="connsiteX10" fmla="*/ 5385075 w 6762750"/>
              <a:gd name="connsiteY10" fmla="*/ 0 h 783193"/>
              <a:gd name="connsiteX11" fmla="*/ 5846103 w 6762750"/>
              <a:gd name="connsiteY11" fmla="*/ 0 h 783193"/>
              <a:gd name="connsiteX12" fmla="*/ 6632215 w 6762750"/>
              <a:gd name="connsiteY12" fmla="*/ 0 h 783193"/>
              <a:gd name="connsiteX13" fmla="*/ 6762750 w 6762750"/>
              <a:gd name="connsiteY13" fmla="*/ 130535 h 783193"/>
              <a:gd name="connsiteX14" fmla="*/ 6762750 w 6762750"/>
              <a:gd name="connsiteY14" fmla="*/ 652658 h 783193"/>
              <a:gd name="connsiteX15" fmla="*/ 6632215 w 6762750"/>
              <a:gd name="connsiteY15" fmla="*/ 783193 h 783193"/>
              <a:gd name="connsiteX16" fmla="*/ 6041153 w 6762750"/>
              <a:gd name="connsiteY16" fmla="*/ 783193 h 783193"/>
              <a:gd name="connsiteX17" fmla="*/ 5645142 w 6762750"/>
              <a:gd name="connsiteY17" fmla="*/ 783193 h 783193"/>
              <a:gd name="connsiteX18" fmla="*/ 5054080 w 6762750"/>
              <a:gd name="connsiteY18" fmla="*/ 783193 h 783193"/>
              <a:gd name="connsiteX19" fmla="*/ 4398001 w 6762750"/>
              <a:gd name="connsiteY19" fmla="*/ 783193 h 783193"/>
              <a:gd name="connsiteX20" fmla="*/ 3806940 w 6762750"/>
              <a:gd name="connsiteY20" fmla="*/ 783193 h 783193"/>
              <a:gd name="connsiteX21" fmla="*/ 3215878 w 6762750"/>
              <a:gd name="connsiteY21" fmla="*/ 783193 h 783193"/>
              <a:gd name="connsiteX22" fmla="*/ 2494782 w 6762750"/>
              <a:gd name="connsiteY22" fmla="*/ 783193 h 783193"/>
              <a:gd name="connsiteX23" fmla="*/ 1773687 w 6762750"/>
              <a:gd name="connsiteY23" fmla="*/ 783193 h 783193"/>
              <a:gd name="connsiteX24" fmla="*/ 1312659 w 6762750"/>
              <a:gd name="connsiteY24" fmla="*/ 783193 h 783193"/>
              <a:gd name="connsiteX25" fmla="*/ 721597 w 6762750"/>
              <a:gd name="connsiteY25" fmla="*/ 783193 h 783193"/>
              <a:gd name="connsiteX26" fmla="*/ 130535 w 6762750"/>
              <a:gd name="connsiteY26" fmla="*/ 783193 h 783193"/>
              <a:gd name="connsiteX27" fmla="*/ 0 w 6762750"/>
              <a:gd name="connsiteY27" fmla="*/ 652658 h 783193"/>
              <a:gd name="connsiteX28" fmla="*/ 0 w 6762750"/>
              <a:gd name="connsiteY28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2750" h="783193" fill="none" extrusionOk="0">
                <a:moveTo>
                  <a:pt x="0" y="130535"/>
                </a:moveTo>
                <a:cubicBezTo>
                  <a:pt x="3705" y="63733"/>
                  <a:pt x="57080" y="8262"/>
                  <a:pt x="130535" y="0"/>
                </a:cubicBezTo>
                <a:cubicBezTo>
                  <a:pt x="372089" y="-1055"/>
                  <a:pt x="516738" y="7179"/>
                  <a:pt x="656580" y="0"/>
                </a:cubicBezTo>
                <a:cubicBezTo>
                  <a:pt x="796423" y="-7179"/>
                  <a:pt x="1232506" y="22193"/>
                  <a:pt x="1377675" y="0"/>
                </a:cubicBezTo>
                <a:cubicBezTo>
                  <a:pt x="1522844" y="-22193"/>
                  <a:pt x="1669620" y="36203"/>
                  <a:pt x="1903720" y="0"/>
                </a:cubicBezTo>
                <a:cubicBezTo>
                  <a:pt x="2137820" y="-36203"/>
                  <a:pt x="2439763" y="1991"/>
                  <a:pt x="2624816" y="0"/>
                </a:cubicBezTo>
                <a:cubicBezTo>
                  <a:pt x="2809869" y="-1991"/>
                  <a:pt x="3073126" y="49880"/>
                  <a:pt x="3215878" y="0"/>
                </a:cubicBezTo>
                <a:cubicBezTo>
                  <a:pt x="3358630" y="-49880"/>
                  <a:pt x="3581758" y="21226"/>
                  <a:pt x="3676906" y="0"/>
                </a:cubicBezTo>
                <a:cubicBezTo>
                  <a:pt x="3772054" y="-21226"/>
                  <a:pt x="4086074" y="9509"/>
                  <a:pt x="4202951" y="0"/>
                </a:cubicBezTo>
                <a:cubicBezTo>
                  <a:pt x="4319828" y="-9509"/>
                  <a:pt x="4512031" y="46762"/>
                  <a:pt x="4794013" y="0"/>
                </a:cubicBezTo>
                <a:cubicBezTo>
                  <a:pt x="5075995" y="-46762"/>
                  <a:pt x="5094439" y="12285"/>
                  <a:pt x="5385075" y="0"/>
                </a:cubicBezTo>
                <a:cubicBezTo>
                  <a:pt x="5675711" y="-12285"/>
                  <a:pt x="5688968" y="16283"/>
                  <a:pt x="5846103" y="0"/>
                </a:cubicBezTo>
                <a:cubicBezTo>
                  <a:pt x="6003238" y="-16283"/>
                  <a:pt x="6365900" y="42309"/>
                  <a:pt x="6632215" y="0"/>
                </a:cubicBezTo>
                <a:cubicBezTo>
                  <a:pt x="6704526" y="-5821"/>
                  <a:pt x="6770943" y="47079"/>
                  <a:pt x="6762750" y="130535"/>
                </a:cubicBezTo>
                <a:cubicBezTo>
                  <a:pt x="6788511" y="361187"/>
                  <a:pt x="6730966" y="511837"/>
                  <a:pt x="6762750" y="652658"/>
                </a:cubicBezTo>
                <a:cubicBezTo>
                  <a:pt x="6749219" y="726220"/>
                  <a:pt x="6707811" y="763469"/>
                  <a:pt x="6632215" y="783193"/>
                </a:cubicBezTo>
                <a:cubicBezTo>
                  <a:pt x="6372552" y="845605"/>
                  <a:pt x="6167590" y="753645"/>
                  <a:pt x="6041153" y="783193"/>
                </a:cubicBezTo>
                <a:cubicBezTo>
                  <a:pt x="5914716" y="812741"/>
                  <a:pt x="5791537" y="742713"/>
                  <a:pt x="5645142" y="783193"/>
                </a:cubicBezTo>
                <a:cubicBezTo>
                  <a:pt x="5498747" y="823673"/>
                  <a:pt x="5180864" y="775042"/>
                  <a:pt x="5054080" y="783193"/>
                </a:cubicBezTo>
                <a:cubicBezTo>
                  <a:pt x="4927296" y="791344"/>
                  <a:pt x="4586713" y="728631"/>
                  <a:pt x="4398001" y="783193"/>
                </a:cubicBezTo>
                <a:cubicBezTo>
                  <a:pt x="4209289" y="837755"/>
                  <a:pt x="4064356" y="733299"/>
                  <a:pt x="3806940" y="783193"/>
                </a:cubicBezTo>
                <a:cubicBezTo>
                  <a:pt x="3549524" y="833087"/>
                  <a:pt x="3470910" y="749656"/>
                  <a:pt x="3215878" y="783193"/>
                </a:cubicBezTo>
                <a:cubicBezTo>
                  <a:pt x="2960846" y="816730"/>
                  <a:pt x="2640918" y="745188"/>
                  <a:pt x="2494782" y="783193"/>
                </a:cubicBezTo>
                <a:cubicBezTo>
                  <a:pt x="2348646" y="821198"/>
                  <a:pt x="2063308" y="732925"/>
                  <a:pt x="1773687" y="783193"/>
                </a:cubicBezTo>
                <a:cubicBezTo>
                  <a:pt x="1484067" y="833461"/>
                  <a:pt x="1427370" y="765137"/>
                  <a:pt x="1312659" y="783193"/>
                </a:cubicBezTo>
                <a:cubicBezTo>
                  <a:pt x="1197948" y="801249"/>
                  <a:pt x="904213" y="776200"/>
                  <a:pt x="721597" y="783193"/>
                </a:cubicBezTo>
                <a:cubicBezTo>
                  <a:pt x="538981" y="790186"/>
                  <a:pt x="253472" y="729079"/>
                  <a:pt x="130535" y="783193"/>
                </a:cubicBezTo>
                <a:cubicBezTo>
                  <a:pt x="68005" y="771866"/>
                  <a:pt x="-19746" y="721062"/>
                  <a:pt x="0" y="652658"/>
                </a:cubicBezTo>
                <a:cubicBezTo>
                  <a:pt x="-1935" y="545966"/>
                  <a:pt x="41685" y="334513"/>
                  <a:pt x="0" y="130535"/>
                </a:cubicBezTo>
                <a:close/>
              </a:path>
              <a:path w="6762750" h="783193" stroke="0" extrusionOk="0">
                <a:moveTo>
                  <a:pt x="0" y="130535"/>
                </a:moveTo>
                <a:cubicBezTo>
                  <a:pt x="2582" y="50813"/>
                  <a:pt x="50651" y="3824"/>
                  <a:pt x="130535" y="0"/>
                </a:cubicBezTo>
                <a:cubicBezTo>
                  <a:pt x="462077" y="-4432"/>
                  <a:pt x="519330" y="80314"/>
                  <a:pt x="851630" y="0"/>
                </a:cubicBezTo>
                <a:cubicBezTo>
                  <a:pt x="1183930" y="-80314"/>
                  <a:pt x="1188373" y="49088"/>
                  <a:pt x="1312659" y="0"/>
                </a:cubicBezTo>
                <a:cubicBezTo>
                  <a:pt x="1436945" y="-49088"/>
                  <a:pt x="1811524" y="19858"/>
                  <a:pt x="1968737" y="0"/>
                </a:cubicBezTo>
                <a:cubicBezTo>
                  <a:pt x="2125950" y="-19858"/>
                  <a:pt x="2263390" y="40458"/>
                  <a:pt x="2494782" y="0"/>
                </a:cubicBezTo>
                <a:cubicBezTo>
                  <a:pt x="2726175" y="-40458"/>
                  <a:pt x="2836332" y="15607"/>
                  <a:pt x="3085844" y="0"/>
                </a:cubicBezTo>
                <a:cubicBezTo>
                  <a:pt x="3335356" y="-15607"/>
                  <a:pt x="3498113" y="8766"/>
                  <a:pt x="3741923" y="0"/>
                </a:cubicBezTo>
                <a:cubicBezTo>
                  <a:pt x="3985733" y="-8766"/>
                  <a:pt x="4195554" y="67854"/>
                  <a:pt x="4398001" y="0"/>
                </a:cubicBezTo>
                <a:cubicBezTo>
                  <a:pt x="4600448" y="-67854"/>
                  <a:pt x="4646173" y="41805"/>
                  <a:pt x="4859030" y="0"/>
                </a:cubicBezTo>
                <a:cubicBezTo>
                  <a:pt x="5071887" y="-41805"/>
                  <a:pt x="5068219" y="23873"/>
                  <a:pt x="5255041" y="0"/>
                </a:cubicBezTo>
                <a:cubicBezTo>
                  <a:pt x="5441863" y="-23873"/>
                  <a:pt x="5634474" y="17080"/>
                  <a:pt x="5976136" y="0"/>
                </a:cubicBezTo>
                <a:cubicBezTo>
                  <a:pt x="6317799" y="-17080"/>
                  <a:pt x="6438050" y="46754"/>
                  <a:pt x="6632215" y="0"/>
                </a:cubicBezTo>
                <a:cubicBezTo>
                  <a:pt x="6717035" y="-4324"/>
                  <a:pt x="6754492" y="60043"/>
                  <a:pt x="6762750" y="130535"/>
                </a:cubicBezTo>
                <a:cubicBezTo>
                  <a:pt x="6774383" y="367937"/>
                  <a:pt x="6720829" y="528343"/>
                  <a:pt x="6762750" y="652658"/>
                </a:cubicBezTo>
                <a:cubicBezTo>
                  <a:pt x="6761229" y="727377"/>
                  <a:pt x="6710256" y="777410"/>
                  <a:pt x="6632215" y="783193"/>
                </a:cubicBezTo>
                <a:cubicBezTo>
                  <a:pt x="6505563" y="834274"/>
                  <a:pt x="6342800" y="751240"/>
                  <a:pt x="6106170" y="783193"/>
                </a:cubicBezTo>
                <a:cubicBezTo>
                  <a:pt x="5869541" y="815146"/>
                  <a:pt x="5601019" y="774969"/>
                  <a:pt x="5385075" y="783193"/>
                </a:cubicBezTo>
                <a:cubicBezTo>
                  <a:pt x="5169131" y="791417"/>
                  <a:pt x="5087062" y="739818"/>
                  <a:pt x="4794013" y="783193"/>
                </a:cubicBezTo>
                <a:cubicBezTo>
                  <a:pt x="4500964" y="826568"/>
                  <a:pt x="4325888" y="705242"/>
                  <a:pt x="4072917" y="783193"/>
                </a:cubicBezTo>
                <a:cubicBezTo>
                  <a:pt x="3819946" y="861144"/>
                  <a:pt x="3790799" y="755445"/>
                  <a:pt x="3676906" y="783193"/>
                </a:cubicBezTo>
                <a:cubicBezTo>
                  <a:pt x="3563013" y="810941"/>
                  <a:pt x="3249444" y="765487"/>
                  <a:pt x="3085844" y="783193"/>
                </a:cubicBezTo>
                <a:cubicBezTo>
                  <a:pt x="2922244" y="800899"/>
                  <a:pt x="2683624" y="700481"/>
                  <a:pt x="2364749" y="783193"/>
                </a:cubicBezTo>
                <a:cubicBezTo>
                  <a:pt x="2045874" y="865905"/>
                  <a:pt x="1875978" y="768189"/>
                  <a:pt x="1643653" y="783193"/>
                </a:cubicBezTo>
                <a:cubicBezTo>
                  <a:pt x="1411328" y="798197"/>
                  <a:pt x="1203616" y="781235"/>
                  <a:pt x="922558" y="783193"/>
                </a:cubicBezTo>
                <a:cubicBezTo>
                  <a:pt x="641501" y="785151"/>
                  <a:pt x="517927" y="760474"/>
                  <a:pt x="130535" y="783193"/>
                </a:cubicBezTo>
                <a:cubicBezTo>
                  <a:pt x="78147" y="791058"/>
                  <a:pt x="-13232" y="736306"/>
                  <a:pt x="0" y="652658"/>
                </a:cubicBezTo>
                <a:cubicBezTo>
                  <a:pt x="-4705" y="526124"/>
                  <a:pt x="35004" y="278897"/>
                  <a:pt x="0" y="13053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1" lang="en-US" altLang="zh-CN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Việt</a:t>
            </a:r>
            <a:r>
              <a:rPr kumimoji="1" lang="en-US" altLang="zh-C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Nam </a:t>
            </a:r>
            <a:r>
              <a:rPr kumimoji="1" lang="en-US" altLang="zh-CN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nằm</a:t>
            </a:r>
            <a:r>
              <a:rPr kumimoji="1" lang="en-US" altLang="zh-C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ở </a:t>
            </a:r>
            <a:r>
              <a:rPr kumimoji="1" lang="en-US" altLang="zh-CN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Châu</a:t>
            </a:r>
            <a:r>
              <a:rPr kumimoji="1" lang="en-US" altLang="zh-C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Á.</a:t>
            </a:r>
            <a:endParaRPr kumimoji="1" lang="vi-VN" altLang="zh-CN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HappyZcool-2016" charset="-122"/>
            </a:endParaRPr>
          </a:p>
        </p:txBody>
      </p:sp>
      <p:pic>
        <p:nvPicPr>
          <p:cNvPr id="4098" name="Picture 2" descr="Khu vực Đông nam á có bao nhiêu nước, quốc gia ? - Quang An News">
            <a:extLst>
              <a:ext uri="{FF2B5EF4-FFF2-40B4-BE49-F238E27FC236}">
                <a16:creationId xmlns:a16="http://schemas.microsoft.com/office/drawing/2014/main" id="{28417E32-CC69-0FB0-4573-0A42F035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52563"/>
            <a:ext cx="57912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106" y="211456"/>
            <a:ext cx="11781791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3" name="Rounded Rectangle 2"/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 panose="020B060402020202020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5077A8B-8E83-410E-8122-0C91D08ED139}"/>
              </a:ext>
            </a:extLst>
          </p:cNvPr>
          <p:cNvSpPr txBox="1"/>
          <p:nvPr/>
        </p:nvSpPr>
        <p:spPr>
          <a:xfrm>
            <a:off x="3411511" y="306708"/>
            <a:ext cx="6932139" cy="4138904"/>
          </a:xfrm>
          <a:prstGeom prst="cloudCallout">
            <a:avLst>
              <a:gd name="adj1" fmla="val -58540"/>
              <a:gd name="adj2" fmla="val 32577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vi-VN" sz="4267" b="1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HOẠT ĐỘNG 1: </a:t>
            </a:r>
          </a:p>
          <a:p>
            <a:pPr algn="ctr" defTabSz="914354">
              <a:defRPr/>
            </a:pPr>
            <a:r>
              <a:rPr lang="vi-VN" sz="4267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Tìm hiểu về quy định màu sắc trên quả địa cầu.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48062-3AC5-4E9A-9D70-74111A6F8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527373" y="1734543"/>
            <a:ext cx="3842364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>
            <a:extLst>
              <a:ext uri="{FF2B5EF4-FFF2-40B4-BE49-F238E27FC236}">
                <a16:creationId xmlns:a16="http://schemas.microsoft.com/office/drawing/2014/main" id="{F8D3170B-675E-E7EC-297C-37EE1C3279F9}"/>
              </a:ext>
            </a:extLst>
          </p:cNvPr>
          <p:cNvGrpSpPr/>
          <p:nvPr/>
        </p:nvGrpSpPr>
        <p:grpSpPr>
          <a:xfrm>
            <a:off x="708340" y="190500"/>
            <a:ext cx="10559606" cy="847726"/>
            <a:chOff x="1317" y="3053"/>
            <a:chExt cx="29536" cy="5374"/>
          </a:xfrm>
        </p:grpSpPr>
        <p:grpSp>
          <p:nvGrpSpPr>
            <p:cNvPr id="3" name="组合 15">
              <a:extLst>
                <a:ext uri="{FF2B5EF4-FFF2-40B4-BE49-F238E27FC236}">
                  <a16:creationId xmlns:a16="http://schemas.microsoft.com/office/drawing/2014/main" id="{D5FF6F12-9AAF-52BC-2B62-E3735B5898F8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7" name="圆角矩形 14">
                <a:extLst>
                  <a:ext uri="{FF2B5EF4-FFF2-40B4-BE49-F238E27FC236}">
                    <a16:creationId xmlns:a16="http://schemas.microsoft.com/office/drawing/2014/main" id="{679A73FB-0118-8454-2B93-EF1CB7CDFD95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3">
                <a:extLst>
                  <a:ext uri="{FF2B5EF4-FFF2-40B4-BE49-F238E27FC236}">
                    <a16:creationId xmlns:a16="http://schemas.microsoft.com/office/drawing/2014/main" id="{6AF96692-95F8-2889-181D-297075ABE9B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17">
              <a:extLst>
                <a:ext uri="{FF2B5EF4-FFF2-40B4-BE49-F238E27FC236}">
                  <a16:creationId xmlns:a16="http://schemas.microsoft.com/office/drawing/2014/main" id="{2E8C992B-A276-BDF2-4055-A995FB788265}"/>
                </a:ext>
              </a:extLst>
            </p:cNvPr>
            <p:cNvSpPr txBox="1"/>
            <p:nvPr/>
          </p:nvSpPr>
          <p:spPr>
            <a:xfrm>
              <a:off x="2213" y="3107"/>
              <a:ext cx="28321" cy="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9BEB0D4-E2FD-914D-5533-FC373078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357312"/>
            <a:ext cx="7115175" cy="36290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6F3DEB-3069-BD55-84FB-12037F0CDFFF}"/>
              </a:ext>
            </a:extLst>
          </p:cNvPr>
          <p:cNvGrpSpPr/>
          <p:nvPr/>
        </p:nvGrpSpPr>
        <p:grpSpPr>
          <a:xfrm>
            <a:off x="0" y="4471241"/>
            <a:ext cx="4416970" cy="2156586"/>
            <a:chOff x="892354" y="3758439"/>
            <a:chExt cx="4278451" cy="2175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E8BCF9-A563-0E3C-F1EC-78FF4E73E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9BB677A-CFE0-CB76-8990-690E512ED4B0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9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DF8E2-11DD-82D8-5850-6ED46EF1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8" y="2386012"/>
            <a:ext cx="4304588" cy="2195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ED72E-C523-B216-F4BC-30B8A1AB0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475" y="168494"/>
            <a:ext cx="7010400" cy="9437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B4E3987-3CDD-A2FC-346C-F421C6A910CB}"/>
              </a:ext>
            </a:extLst>
          </p:cNvPr>
          <p:cNvGrpSpPr/>
          <p:nvPr/>
        </p:nvGrpSpPr>
        <p:grpSpPr>
          <a:xfrm>
            <a:off x="5215352" y="1704126"/>
            <a:ext cx="6224298" cy="4306149"/>
            <a:chOff x="267658" y="2118612"/>
            <a:chExt cx="8027492" cy="5040159"/>
          </a:xfrm>
        </p:grpSpPr>
        <p:grpSp>
          <p:nvGrpSpPr>
            <p:cNvPr id="9" name="组合 18">
              <a:extLst>
                <a:ext uri="{FF2B5EF4-FFF2-40B4-BE49-F238E27FC236}">
                  <a16:creationId xmlns:a16="http://schemas.microsoft.com/office/drawing/2014/main" id="{86C99D4B-C1E0-0434-4B58-D3AB5C81FD8F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11" name="组合 15">
                <a:extLst>
                  <a:ext uri="{FF2B5EF4-FFF2-40B4-BE49-F238E27FC236}">
                    <a16:creationId xmlns:a16="http://schemas.microsoft.com/office/drawing/2014/main" id="{24669958-0DB3-65CE-4CF6-3EF68EE100AB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8960A8FE-5CE6-1707-7C89-57054344A10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4B60134-F255-1E9C-A35A-CCA80D1ED29D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7F86F4ED-01A0-D946-8B65-FEBDD966E448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Màu xanh nước biển hiển thị biển, đại dương;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àu xanh lá cây hiển thị đồng bằng;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àu vàng hiển thị đồi;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àu cam hiển thị cao nguyên;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àu đỏ hiển thị núi.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5F9C67F6-D186-5D4E-871E-0106686BE20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267658" y="2118612"/>
              <a:ext cx="1363386" cy="1233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8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ả địa cầu hành chính tiếng Anh Bản đồ quả cầu Việt">
            <a:extLst>
              <a:ext uri="{FF2B5EF4-FFF2-40B4-BE49-F238E27FC236}">
                <a16:creationId xmlns:a16="http://schemas.microsoft.com/office/drawing/2014/main" id="{E980AB41-8A69-DD8B-A707-97E63535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517650"/>
            <a:ext cx="3505200" cy="467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DDE594-202F-27CC-ECD7-FCA0AD99BC76}"/>
              </a:ext>
            </a:extLst>
          </p:cNvPr>
          <p:cNvGrpSpPr/>
          <p:nvPr/>
        </p:nvGrpSpPr>
        <p:grpSpPr>
          <a:xfrm>
            <a:off x="1543050" y="-190499"/>
            <a:ext cx="9429750" cy="1428748"/>
            <a:chOff x="4377161" y="3321161"/>
            <a:chExt cx="9429750" cy="158749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EF6E393-9531-47F2-BA99-6FDEEDDB87DB}"/>
                </a:ext>
              </a:extLst>
            </p:cNvPr>
            <p:cNvSpPr/>
            <p:nvPr/>
          </p:nvSpPr>
          <p:spPr>
            <a:xfrm>
              <a:off x="5015336" y="3781254"/>
              <a:ext cx="8791575" cy="1127406"/>
            </a:xfrm>
            <a:custGeom>
              <a:avLst/>
              <a:gdLst>
                <a:gd name="connsiteX0" fmla="*/ 0 w 8791575"/>
                <a:gd name="connsiteY0" fmla="*/ 187905 h 1127406"/>
                <a:gd name="connsiteX1" fmla="*/ 187905 w 8791575"/>
                <a:gd name="connsiteY1" fmla="*/ 0 h 1127406"/>
                <a:gd name="connsiteX2" fmla="*/ 8603670 w 8791575"/>
                <a:gd name="connsiteY2" fmla="*/ 0 h 1127406"/>
                <a:gd name="connsiteX3" fmla="*/ 8791575 w 8791575"/>
                <a:gd name="connsiteY3" fmla="*/ 187905 h 1127406"/>
                <a:gd name="connsiteX4" fmla="*/ 8791575 w 8791575"/>
                <a:gd name="connsiteY4" fmla="*/ 939501 h 1127406"/>
                <a:gd name="connsiteX5" fmla="*/ 8603670 w 8791575"/>
                <a:gd name="connsiteY5" fmla="*/ 1127406 h 1127406"/>
                <a:gd name="connsiteX6" fmla="*/ 187905 w 8791575"/>
                <a:gd name="connsiteY6" fmla="*/ 1127406 h 1127406"/>
                <a:gd name="connsiteX7" fmla="*/ 0 w 8791575"/>
                <a:gd name="connsiteY7" fmla="*/ 939501 h 1127406"/>
                <a:gd name="connsiteX8" fmla="*/ 0 w 8791575"/>
                <a:gd name="connsiteY8" fmla="*/ 187905 h 11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91575" h="1127406" fill="none" extrusionOk="0">
                  <a:moveTo>
                    <a:pt x="0" y="187905"/>
                  </a:moveTo>
                  <a:cubicBezTo>
                    <a:pt x="-7008" y="81197"/>
                    <a:pt x="90960" y="7777"/>
                    <a:pt x="187905" y="0"/>
                  </a:cubicBezTo>
                  <a:cubicBezTo>
                    <a:pt x="1496152" y="-61902"/>
                    <a:pt x="6556794" y="-101778"/>
                    <a:pt x="8603670" y="0"/>
                  </a:cubicBezTo>
                  <a:cubicBezTo>
                    <a:pt x="8687922" y="-6122"/>
                    <a:pt x="8801388" y="71052"/>
                    <a:pt x="8791575" y="187905"/>
                  </a:cubicBezTo>
                  <a:cubicBezTo>
                    <a:pt x="8805093" y="327519"/>
                    <a:pt x="8788955" y="738287"/>
                    <a:pt x="8791575" y="939501"/>
                  </a:cubicBezTo>
                  <a:cubicBezTo>
                    <a:pt x="8781033" y="1038117"/>
                    <a:pt x="8703093" y="1107281"/>
                    <a:pt x="8603670" y="1127406"/>
                  </a:cubicBezTo>
                  <a:cubicBezTo>
                    <a:pt x="6653337" y="985014"/>
                    <a:pt x="3607160" y="1238507"/>
                    <a:pt x="187905" y="1127406"/>
                  </a:cubicBezTo>
                  <a:cubicBezTo>
                    <a:pt x="76525" y="1131210"/>
                    <a:pt x="-2335" y="1053924"/>
                    <a:pt x="0" y="939501"/>
                  </a:cubicBezTo>
                  <a:cubicBezTo>
                    <a:pt x="48282" y="823646"/>
                    <a:pt x="62953" y="369036"/>
                    <a:pt x="0" y="187905"/>
                  </a:cubicBezTo>
                  <a:close/>
                </a:path>
                <a:path w="8791575" h="1127406" stroke="0" extrusionOk="0">
                  <a:moveTo>
                    <a:pt x="0" y="187905"/>
                  </a:moveTo>
                  <a:cubicBezTo>
                    <a:pt x="-8839" y="72447"/>
                    <a:pt x="74841" y="-15535"/>
                    <a:pt x="187905" y="0"/>
                  </a:cubicBezTo>
                  <a:cubicBezTo>
                    <a:pt x="2920597" y="-164947"/>
                    <a:pt x="6960629" y="-52288"/>
                    <a:pt x="8603670" y="0"/>
                  </a:cubicBezTo>
                  <a:cubicBezTo>
                    <a:pt x="8707141" y="-4791"/>
                    <a:pt x="8773635" y="87000"/>
                    <a:pt x="8791575" y="187905"/>
                  </a:cubicBezTo>
                  <a:cubicBezTo>
                    <a:pt x="8749441" y="496525"/>
                    <a:pt x="8776844" y="653458"/>
                    <a:pt x="8791575" y="939501"/>
                  </a:cubicBezTo>
                  <a:cubicBezTo>
                    <a:pt x="8796987" y="1050265"/>
                    <a:pt x="8698279" y="1110722"/>
                    <a:pt x="8603670" y="1127406"/>
                  </a:cubicBezTo>
                  <a:cubicBezTo>
                    <a:pt x="7032132" y="1285947"/>
                    <a:pt x="2157741" y="985570"/>
                    <a:pt x="187905" y="1127406"/>
                  </a:cubicBezTo>
                  <a:cubicBezTo>
                    <a:pt x="83467" y="1139016"/>
                    <a:pt x="19329" y="1036557"/>
                    <a:pt x="0" y="939501"/>
                  </a:cubicBezTo>
                  <a:cubicBezTo>
                    <a:pt x="-3145" y="615545"/>
                    <a:pt x="-44662" y="513720"/>
                    <a:pt x="0" y="18790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chỉ trên mô hình quả địa cầu phần nước và phần đất.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A6EF1C-471E-87D7-12DD-85E4D4942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7161" y="332116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7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311B0-62DD-4871-98EE-A71FF47A7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652" t="5398" r="13552" b="3933"/>
          <a:stretch/>
        </p:blipFill>
        <p:spPr>
          <a:xfrm flipH="1">
            <a:off x="827808" y="2274213"/>
            <a:ext cx="3408219" cy="3964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CBD16-D824-4D11-A570-3AE9065C5CF1}"/>
              </a:ext>
            </a:extLst>
          </p:cNvPr>
          <p:cNvSpPr txBox="1"/>
          <p:nvPr/>
        </p:nvSpPr>
        <p:spPr>
          <a:xfrm>
            <a:off x="2392563" y="714018"/>
            <a:ext cx="9127959" cy="1464231"/>
          </a:xfrm>
          <a:prstGeom prst="roundRect">
            <a:avLst/>
          </a:prstGeom>
          <a:solidFill>
            <a:sysClr val="window" lastClr="FFFFFF"/>
          </a:solidFill>
          <a:ln w="76200">
            <a:solidFill>
              <a:srgbClr val="00B05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dirty="0">
                <a:solidFill>
                  <a:prstClr val="black"/>
                </a:solidFill>
                <a:latin typeface="Arial"/>
                <a:ea typeface="字魂59号-创粗黑"/>
                <a:cs typeface="Calibri" panose="020F0502020204030204" pitchFamily="34" charset="0"/>
                <a:sym typeface="Arial" panose="020B0604020202020204"/>
              </a:rPr>
              <a:t>Nước hay đất chiếm phần lớn trên bề mặt Trái Đất?</a:t>
            </a:r>
            <a:endParaRPr lang="en-US" sz="4000" dirty="0">
              <a:solidFill>
                <a:srgbClr val="FF0000"/>
              </a:solidFill>
              <a:latin typeface="Arial" panose="020B0604020202020204"/>
              <a:ea typeface="字魂59号-创粗黑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AB972-8A19-D9BB-1530-F475DC6503C1}"/>
              </a:ext>
            </a:extLst>
          </p:cNvPr>
          <p:cNvGrpSpPr/>
          <p:nvPr/>
        </p:nvGrpSpPr>
        <p:grpSpPr>
          <a:xfrm>
            <a:off x="4095750" y="2733676"/>
            <a:ext cx="7086599" cy="1543047"/>
            <a:chOff x="4156659" y="3321161"/>
            <a:chExt cx="9650252" cy="17144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849B352-2FA0-2202-BB0F-242C0C5DCFF3}"/>
                </a:ext>
              </a:extLst>
            </p:cNvPr>
            <p:cNvSpPr/>
            <p:nvPr/>
          </p:nvSpPr>
          <p:spPr>
            <a:xfrm>
              <a:off x="5015336" y="3781253"/>
              <a:ext cx="8791575" cy="1254406"/>
            </a:xfrm>
            <a:custGeom>
              <a:avLst/>
              <a:gdLst>
                <a:gd name="connsiteX0" fmla="*/ 0 w 8791575"/>
                <a:gd name="connsiteY0" fmla="*/ 209072 h 1254406"/>
                <a:gd name="connsiteX1" fmla="*/ 209072 w 8791575"/>
                <a:gd name="connsiteY1" fmla="*/ 0 h 1254406"/>
                <a:gd name="connsiteX2" fmla="*/ 8582503 w 8791575"/>
                <a:gd name="connsiteY2" fmla="*/ 0 h 1254406"/>
                <a:gd name="connsiteX3" fmla="*/ 8791575 w 8791575"/>
                <a:gd name="connsiteY3" fmla="*/ 209072 h 1254406"/>
                <a:gd name="connsiteX4" fmla="*/ 8791575 w 8791575"/>
                <a:gd name="connsiteY4" fmla="*/ 1045334 h 1254406"/>
                <a:gd name="connsiteX5" fmla="*/ 8582503 w 8791575"/>
                <a:gd name="connsiteY5" fmla="*/ 1254406 h 1254406"/>
                <a:gd name="connsiteX6" fmla="*/ 209072 w 8791575"/>
                <a:gd name="connsiteY6" fmla="*/ 1254406 h 1254406"/>
                <a:gd name="connsiteX7" fmla="*/ 0 w 8791575"/>
                <a:gd name="connsiteY7" fmla="*/ 1045334 h 1254406"/>
                <a:gd name="connsiteX8" fmla="*/ 0 w 8791575"/>
                <a:gd name="connsiteY8" fmla="*/ 209072 h 125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91575" h="1254406" fill="none" extrusionOk="0">
                  <a:moveTo>
                    <a:pt x="0" y="209072"/>
                  </a:moveTo>
                  <a:cubicBezTo>
                    <a:pt x="-6951" y="90698"/>
                    <a:pt x="101422" y="8898"/>
                    <a:pt x="209072" y="0"/>
                  </a:cubicBezTo>
                  <a:cubicBezTo>
                    <a:pt x="2857798" y="-61902"/>
                    <a:pt x="6963663" y="-101778"/>
                    <a:pt x="8582503" y="0"/>
                  </a:cubicBezTo>
                  <a:cubicBezTo>
                    <a:pt x="8687897" y="-3158"/>
                    <a:pt x="8799042" y="83654"/>
                    <a:pt x="8791575" y="209072"/>
                  </a:cubicBezTo>
                  <a:cubicBezTo>
                    <a:pt x="8845151" y="420174"/>
                    <a:pt x="8849162" y="752774"/>
                    <a:pt x="8791575" y="1045334"/>
                  </a:cubicBezTo>
                  <a:cubicBezTo>
                    <a:pt x="8775169" y="1152769"/>
                    <a:pt x="8694182" y="1236896"/>
                    <a:pt x="8582503" y="1254406"/>
                  </a:cubicBezTo>
                  <a:cubicBezTo>
                    <a:pt x="5264318" y="1112014"/>
                    <a:pt x="1209084" y="1365507"/>
                    <a:pt x="209072" y="1254406"/>
                  </a:cubicBezTo>
                  <a:cubicBezTo>
                    <a:pt x="86752" y="1257835"/>
                    <a:pt x="-2451" y="1171978"/>
                    <a:pt x="0" y="1045334"/>
                  </a:cubicBezTo>
                  <a:cubicBezTo>
                    <a:pt x="31790" y="687584"/>
                    <a:pt x="2850" y="537092"/>
                    <a:pt x="0" y="209072"/>
                  </a:cubicBezTo>
                  <a:close/>
                </a:path>
                <a:path w="8791575" h="1254406" stroke="0" extrusionOk="0">
                  <a:moveTo>
                    <a:pt x="0" y="209072"/>
                  </a:moveTo>
                  <a:cubicBezTo>
                    <a:pt x="-5982" y="85699"/>
                    <a:pt x="86609" y="-11702"/>
                    <a:pt x="209072" y="0"/>
                  </a:cubicBezTo>
                  <a:cubicBezTo>
                    <a:pt x="3689567" y="-164947"/>
                    <a:pt x="4918622" y="-52288"/>
                    <a:pt x="8582503" y="0"/>
                  </a:cubicBezTo>
                  <a:cubicBezTo>
                    <a:pt x="8696729" y="-19446"/>
                    <a:pt x="8776054" y="96090"/>
                    <a:pt x="8791575" y="209072"/>
                  </a:cubicBezTo>
                  <a:cubicBezTo>
                    <a:pt x="8747449" y="455200"/>
                    <a:pt x="8744773" y="958465"/>
                    <a:pt x="8791575" y="1045334"/>
                  </a:cubicBezTo>
                  <a:cubicBezTo>
                    <a:pt x="8800013" y="1171695"/>
                    <a:pt x="8689884" y="1239691"/>
                    <a:pt x="8582503" y="1254406"/>
                  </a:cubicBezTo>
                  <a:cubicBezTo>
                    <a:pt x="7221417" y="1412947"/>
                    <a:pt x="3739061" y="1112570"/>
                    <a:pt x="209072" y="1254406"/>
                  </a:cubicBezTo>
                  <a:cubicBezTo>
                    <a:pt x="93131" y="1262732"/>
                    <a:pt x="15618" y="1155370"/>
                    <a:pt x="0" y="1045334"/>
                  </a:cubicBezTo>
                  <a:cubicBezTo>
                    <a:pt x="9375" y="847382"/>
                    <a:pt x="-25012" y="585521"/>
                    <a:pt x="0" y="209072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Nước chiếm phần lớn trên bề mặt Trái Đất.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4E5154-81EF-0A3E-A787-10E969A89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6659" y="3321161"/>
              <a:ext cx="1134902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6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A6D92D0-2B6E-6423-110D-F0A782A18C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352136"/>
            <a:ext cx="12192000" cy="6505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E3090-F844-DDA9-8CEC-19EB765EC352}"/>
              </a:ext>
            </a:extLst>
          </p:cNvPr>
          <p:cNvSpPr txBox="1"/>
          <p:nvPr/>
        </p:nvSpPr>
        <p:spPr>
          <a:xfrm>
            <a:off x="2581275" y="1313873"/>
            <a:ext cx="6734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srgbClr val="FFFF00"/>
                </a:solidFill>
                <a:latin typeface="Calibri" panose="020F0502020204030204"/>
              </a:rPr>
              <a:t>Đại dương chiếm phần lớn diện tích bề mặt Trái Đất. Lục địa là phần đất liền lớn được bao boc bởi đại dương.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4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106" y="211456"/>
            <a:ext cx="11781791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3" name="Rounded Rectangle 2"/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 panose="020B060402020202020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5077A8B-8E83-410E-8122-0C91D08ED139}"/>
              </a:ext>
            </a:extLst>
          </p:cNvPr>
          <p:cNvSpPr txBox="1"/>
          <p:nvPr/>
        </p:nvSpPr>
        <p:spPr>
          <a:xfrm>
            <a:off x="3411511" y="306707"/>
            <a:ext cx="8332814" cy="4138904"/>
          </a:xfrm>
          <a:prstGeom prst="cloudCallout">
            <a:avLst>
              <a:gd name="adj1" fmla="val -58540"/>
              <a:gd name="adj2" fmla="val 32577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vi-VN" sz="4267" b="1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HOẠT ĐỘNG 2: </a:t>
            </a:r>
          </a:p>
          <a:p>
            <a:pPr algn="ctr" defTabSz="914354">
              <a:defRPr/>
            </a:pPr>
            <a:r>
              <a:rPr lang="vi-VN" sz="4267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Tìm và nói tên các châu lục và đại dương trên quả địa cầu 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48062-3AC5-4E9A-9D70-74111A6F8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527373" y="1734543"/>
            <a:ext cx="3842364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68CC8-BC1D-41DE-F43E-CEEBC7BF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022169"/>
            <a:ext cx="10829925" cy="43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Reading Skills Task Cards by Slidesgo">
  <a:themeElements>
    <a:clrScheme name="Simple Light">
      <a:dk1>
        <a:srgbClr val="FFCC00"/>
      </a:dk1>
      <a:lt1>
        <a:srgbClr val="FFEEBA"/>
      </a:lt1>
      <a:dk2>
        <a:srgbClr val="FF9500"/>
      </a:dk2>
      <a:lt2>
        <a:srgbClr val="FFBC52"/>
      </a:lt2>
      <a:accent1>
        <a:srgbClr val="042D99"/>
      </a:accent1>
      <a:accent2>
        <a:srgbClr val="9AA6FD"/>
      </a:accent2>
      <a:accent3>
        <a:srgbClr val="4DD11E"/>
      </a:accent3>
      <a:accent4>
        <a:srgbClr val="B8E9A7"/>
      </a:accent4>
      <a:accent5>
        <a:srgbClr val="000000"/>
      </a:accent5>
      <a:accent6>
        <a:srgbClr val="F0F0F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eading Skills Task Cards by Slidesgo">
  <a:themeElements>
    <a:clrScheme name="Simple Light">
      <a:dk1>
        <a:srgbClr val="FFCC00"/>
      </a:dk1>
      <a:lt1>
        <a:srgbClr val="FFEEBA"/>
      </a:lt1>
      <a:dk2>
        <a:srgbClr val="FF9500"/>
      </a:dk2>
      <a:lt2>
        <a:srgbClr val="FFBC52"/>
      </a:lt2>
      <a:accent1>
        <a:srgbClr val="042D99"/>
      </a:accent1>
      <a:accent2>
        <a:srgbClr val="9AA6FD"/>
      </a:accent2>
      <a:accent3>
        <a:srgbClr val="4DD11E"/>
      </a:accent3>
      <a:accent4>
        <a:srgbClr val="B8E9A7"/>
      </a:accent4>
      <a:accent5>
        <a:srgbClr val="000000"/>
      </a:accent5>
      <a:accent6>
        <a:srgbClr val="F0F0F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298</Words>
  <Application>Microsoft Office PowerPoint</Application>
  <PresentationFormat>Widescreen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Cambria</vt:lpstr>
      <vt:lpstr>Comfortaa</vt:lpstr>
      <vt:lpstr>Patrick Hand SC</vt:lpstr>
      <vt:lpstr>Quicksand</vt:lpstr>
      <vt:lpstr>Roboto Condensed Light</vt:lpstr>
      <vt:lpstr>Reading Skills Task Cards by Slidesgo</vt:lpstr>
      <vt:lpstr>4_Office Theme</vt:lpstr>
      <vt:lpstr>2_Reading Skills Task Cards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17</cp:revision>
  <dcterms:created xsi:type="dcterms:W3CDTF">2023-04-08T02:23:40Z</dcterms:created>
  <dcterms:modified xsi:type="dcterms:W3CDTF">2025-04-14T06:05:11Z</dcterms:modified>
</cp:coreProperties>
</file>