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2" r:id="rId4"/>
  </p:sldMasterIdLst>
  <p:notesMasterIdLst>
    <p:notesMasterId r:id="rId19"/>
  </p:notesMasterIdLst>
  <p:sldIdLst>
    <p:sldId id="256" r:id="rId5"/>
    <p:sldId id="257" r:id="rId6"/>
    <p:sldId id="692" r:id="rId7"/>
    <p:sldId id="287" r:id="rId8"/>
    <p:sldId id="693" r:id="rId9"/>
    <p:sldId id="291" r:id="rId10"/>
    <p:sldId id="694" r:id="rId11"/>
    <p:sldId id="695" r:id="rId12"/>
    <p:sldId id="696" r:id="rId13"/>
    <p:sldId id="288" r:id="rId14"/>
    <p:sldId id="709" r:id="rId15"/>
    <p:sldId id="290" r:id="rId16"/>
    <p:sldId id="276" r:id="rId17"/>
    <p:sldId id="268" r:id="rId1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32" userDrawn="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29C"/>
    <a:srgbClr val="3D3DD8"/>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p:cViewPr varScale="1">
        <p:scale>
          <a:sx n="51" d="100"/>
          <a:sy n="51" d="100"/>
        </p:scale>
        <p:origin x="-708" y="-72"/>
      </p:cViewPr>
      <p:guideLst>
        <p:guide orient="horz" pos="2832"/>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3/12/2025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55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55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7825" y="685800"/>
            <a:ext cx="610235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72484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77838" y="1279525"/>
            <a:ext cx="614680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2425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14</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92559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997058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078497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9019"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0048"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59420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17502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0918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444310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1276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634375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656399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251975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2608" y="0"/>
            <a:ext cx="16328918" cy="9141619"/>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594422" y="2494842"/>
            <a:ext cx="9099096" cy="2020711"/>
          </a:xfrm>
        </p:spPr>
        <p:txBody>
          <a:bodyPr anchor="b">
            <a:noAutofit/>
          </a:bodyPr>
          <a:lstStyle>
            <a:lvl1pPr algn="ctr">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3594422" y="4876796"/>
            <a:ext cx="9099096" cy="1761069"/>
          </a:xfrm>
        </p:spPr>
        <p:txBody>
          <a:bodyPr anchor="t">
            <a:normAutofit/>
          </a:bodyPr>
          <a:lstStyle>
            <a:lvl1pPr marL="0" indent="0" algn="ctr">
              <a:buNone/>
              <a:defRPr sz="28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657824" y="6716884"/>
            <a:ext cx="1198142" cy="372533"/>
          </a:xfrm>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a:xfrm>
            <a:off x="3594421" y="6716884"/>
            <a:ext cx="6961674" cy="372533"/>
          </a:xfrm>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11957696" y="6716884"/>
            <a:ext cx="735822" cy="372533"/>
          </a:xfrm>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3594423" y="4696175"/>
            <a:ext cx="90990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308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184297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90170" y="2336808"/>
            <a:ext cx="10892061" cy="2430019"/>
          </a:xfrm>
        </p:spPr>
        <p:txBody>
          <a:bodyPr anchor="b">
            <a:normAutofit/>
          </a:bodyPr>
          <a:lstStyle>
            <a:lvl1pPr algn="ctr">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2690167" y="5128069"/>
            <a:ext cx="10892064" cy="1272729"/>
          </a:xfrm>
        </p:spPr>
        <p:txBody>
          <a:bodyPr anchor="t">
            <a:normAutofit/>
          </a:bodyPr>
          <a:lstStyle>
            <a:lvl1pPr marL="0" indent="0" algn="ctr">
              <a:buNone/>
              <a:defRPr sz="32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6" name="Straight Connector 15"/>
          <p:cNvCxnSpPr/>
          <p:nvPr/>
        </p:nvCxnSpPr>
        <p:spPr>
          <a:xfrm>
            <a:off x="2687038" y="4947447"/>
            <a:ext cx="108983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29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3462" y="3413760"/>
            <a:ext cx="6299059" cy="44135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52255" y="3413760"/>
            <a:ext cx="6299059" cy="44135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076312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29393" y="3544711"/>
            <a:ext cx="6299059" cy="768349"/>
          </a:xfrm>
        </p:spPr>
        <p:txBody>
          <a:bodyPr anchor="b">
            <a:noAutofit/>
          </a:bodyPr>
          <a:lstStyle>
            <a:lvl1pPr marL="0" indent="0">
              <a:spcBef>
                <a:spcPts val="896"/>
              </a:spcBef>
              <a:spcAft>
                <a:spcPts val="800"/>
              </a:spcAft>
              <a:buNone/>
              <a:defRPr sz="3733"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729393" y="4324350"/>
            <a:ext cx="6299059" cy="351014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51356" y="3544711"/>
            <a:ext cx="6299059" cy="768349"/>
          </a:xfrm>
        </p:spPr>
        <p:txBody>
          <a:bodyPr anchor="b">
            <a:noAutofit/>
          </a:bodyPr>
          <a:lstStyle>
            <a:lvl1pPr marL="0" indent="0">
              <a:spcBef>
                <a:spcPts val="896"/>
              </a:spcBef>
              <a:spcAft>
                <a:spcPts val="800"/>
              </a:spcAft>
              <a:buNone/>
              <a:defRPr sz="3733"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51356" y="4324350"/>
            <a:ext cx="6299059" cy="351014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8" name="Straight Connector 17"/>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746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334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11091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7272" y="1851379"/>
            <a:ext cx="4964234" cy="1828800"/>
          </a:xfrm>
        </p:spPr>
        <p:txBody>
          <a:bodyPr anchor="b">
            <a:normAutofit/>
          </a:bodyPr>
          <a:lstStyle>
            <a:lvl1pPr algn="ctr">
              <a:defRPr sz="3200" b="0"/>
            </a:lvl1pPr>
          </a:lstStyle>
          <a:p>
            <a:r>
              <a:rPr lang="en-US"/>
              <a:t>Click to edit Master title style</a:t>
            </a:r>
            <a:endParaRPr lang="en-US" dirty="0"/>
          </a:p>
        </p:txBody>
      </p:sp>
      <p:sp>
        <p:nvSpPr>
          <p:cNvPr id="3" name="Content Placeholder 2"/>
          <p:cNvSpPr>
            <a:spLocks noGrp="1"/>
          </p:cNvSpPr>
          <p:nvPr>
            <p:ph idx="1"/>
          </p:nvPr>
        </p:nvSpPr>
        <p:spPr>
          <a:xfrm>
            <a:off x="7234063" y="1309509"/>
            <a:ext cx="7301880" cy="652498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7272" y="4041420"/>
            <a:ext cx="4964234" cy="3251205"/>
          </a:xfrm>
        </p:spPr>
        <p:txBody>
          <a:bodyPr anchor="t">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6" name="Straight Connector 15"/>
          <p:cNvCxnSpPr/>
          <p:nvPr/>
        </p:nvCxnSpPr>
        <p:spPr>
          <a:xfrm>
            <a:off x="1863922" y="3883377"/>
            <a:ext cx="46919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829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392" y="2511776"/>
            <a:ext cx="8332987" cy="1828800"/>
          </a:xfrm>
        </p:spPr>
        <p:txBody>
          <a:bodyPr anchor="b">
            <a:normAutofit/>
          </a:bodyPr>
          <a:lstStyle>
            <a:lvl1pPr algn="ctr">
              <a:defRPr sz="3733"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10806811" y="1388534"/>
            <a:ext cx="4089648" cy="636693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729392" y="4340576"/>
            <a:ext cx="8332987" cy="2438400"/>
          </a:xfrm>
        </p:spPr>
        <p:txBody>
          <a:bodyPr anchor="t">
            <a:normAutofit/>
          </a:bodyPr>
          <a:lstStyle>
            <a:lvl1pPr marL="0" indent="0" algn="ctr">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2441597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394" y="6420553"/>
            <a:ext cx="12829155" cy="755651"/>
          </a:xfrm>
        </p:spPr>
        <p:txBody>
          <a:bodyPr anchor="b">
            <a:norm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0332" y="1388533"/>
            <a:ext cx="13491736" cy="4447825"/>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729394" y="7176204"/>
            <a:ext cx="12829155" cy="658283"/>
          </a:xfrm>
        </p:spPr>
        <p:txBody>
          <a:bodyPr>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2501129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40698" y="1309509"/>
            <a:ext cx="12806547" cy="3939824"/>
          </a:xfrm>
        </p:spPr>
        <p:txBody>
          <a:bodyPr anchor="ctr">
            <a:normAutofit/>
          </a:bodyPr>
          <a:lstStyle>
            <a:lvl1pPr algn="ctr">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1740698" y="5791200"/>
            <a:ext cx="12806547" cy="2043289"/>
          </a:xfrm>
        </p:spPr>
        <p:txBody>
          <a:bodyPr anchor="ctr">
            <a:normAutofit/>
          </a:bodyPr>
          <a:lstStyle>
            <a:lvl1pPr marL="0" indent="0" algn="ctr">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1863922" y="5520265"/>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9998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0732" y="1309509"/>
            <a:ext cx="12410934" cy="3160891"/>
          </a:xfrm>
        </p:spPr>
        <p:txBody>
          <a:bodyPr anchor="ctr">
            <a:normAutofit/>
          </a:bodyPr>
          <a:lstStyle>
            <a:lvl1pPr algn="ctr">
              <a:defRPr sz="4267"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35918" y="4470400"/>
            <a:ext cx="11800565" cy="778933"/>
          </a:xfrm>
        </p:spPr>
        <p:txBody>
          <a:bodyPr anchor="ctr">
            <a:normAutofit/>
          </a:bodyPr>
          <a:lstStyle>
            <a:lvl1pPr marL="0" indent="0" algn="r">
              <a:buFontTx/>
              <a:buNone/>
              <a:defRPr sz="2667"/>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3" name="Text Placeholder 2"/>
          <p:cNvSpPr>
            <a:spLocks noGrp="1"/>
          </p:cNvSpPr>
          <p:nvPr>
            <p:ph type="body" idx="1"/>
          </p:nvPr>
        </p:nvSpPr>
        <p:spPr>
          <a:xfrm>
            <a:off x="1729394" y="5791200"/>
            <a:ext cx="12829155" cy="2043289"/>
          </a:xfrm>
        </p:spPr>
        <p:txBody>
          <a:bodyPr anchor="ctr">
            <a:normAutofit/>
          </a:bodyPr>
          <a:lstStyle>
            <a:lvl1pPr marL="0" indent="0" algn="ctr">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
        <p:nvSpPr>
          <p:cNvPr id="14" name="TextBox 13"/>
          <p:cNvSpPr txBox="1"/>
          <p:nvPr/>
        </p:nvSpPr>
        <p:spPr>
          <a:xfrm>
            <a:off x="1150810" y="1173282"/>
            <a:ext cx="813832" cy="779701"/>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4151633" y="3770494"/>
            <a:ext cx="813832" cy="779701"/>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cxnSp>
        <p:nvCxnSpPr>
          <p:cNvPr id="19" name="Straight Connector 18"/>
          <p:cNvCxnSpPr/>
          <p:nvPr/>
        </p:nvCxnSpPr>
        <p:spPr>
          <a:xfrm>
            <a:off x="1863922" y="5520265"/>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617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29396" y="4411441"/>
            <a:ext cx="12829157" cy="1958400"/>
          </a:xfrm>
        </p:spPr>
        <p:txBody>
          <a:bodyPr anchor="b">
            <a:normAutofit/>
          </a:bodyPr>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1729394" y="6369841"/>
            <a:ext cx="12829157" cy="1147200"/>
          </a:xfrm>
        </p:spPr>
        <p:txBody>
          <a:bodyPr anchor="t">
            <a:normAutofit/>
          </a:bodyPr>
          <a:lstStyle>
            <a:lvl1pPr marL="0" indent="0" algn="l">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167422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930732" y="1309510"/>
            <a:ext cx="12410934" cy="2991557"/>
          </a:xfrm>
        </p:spPr>
        <p:txBody>
          <a:bodyPr anchor="ctr">
            <a:normAutofit/>
          </a:bodyPr>
          <a:lstStyle>
            <a:lvl1pPr algn="ctr">
              <a:defRPr sz="4267"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729394" y="4852416"/>
            <a:ext cx="12829157" cy="1182624"/>
          </a:xfrm>
        </p:spPr>
        <p:txBody>
          <a:bodyPr anchor="b">
            <a:normAutofit/>
          </a:bodyPr>
          <a:lstStyle>
            <a:lvl1pPr marL="0" indent="0" algn="l">
              <a:spcBef>
                <a:spcPts val="0"/>
              </a:spcBef>
              <a:buNone/>
              <a:defRPr sz="32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729394" y="6039556"/>
            <a:ext cx="12829157" cy="1794933"/>
          </a:xfrm>
        </p:spPr>
        <p:txBody>
          <a:bodyPr anchor="t">
            <a:normAutofit/>
          </a:bodyPr>
          <a:lstStyle>
            <a:lvl1pPr marL="0" indent="0" algn="l">
              <a:buNone/>
              <a:defRPr sz="24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
        <p:nvSpPr>
          <p:cNvPr id="12" name="TextBox 11"/>
          <p:cNvSpPr txBox="1"/>
          <p:nvPr/>
        </p:nvSpPr>
        <p:spPr>
          <a:xfrm>
            <a:off x="1150810" y="1173282"/>
            <a:ext cx="813832" cy="779701"/>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3" name="TextBox 12"/>
          <p:cNvSpPr txBox="1"/>
          <p:nvPr/>
        </p:nvSpPr>
        <p:spPr>
          <a:xfrm>
            <a:off x="14151633" y="3465682"/>
            <a:ext cx="813832" cy="779701"/>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cxnSp>
        <p:nvCxnSpPr>
          <p:cNvPr id="26" name="Straight Connector 25"/>
          <p:cNvCxnSpPr/>
          <p:nvPr/>
        </p:nvCxnSpPr>
        <p:spPr>
          <a:xfrm>
            <a:off x="1863922" y="4572000"/>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76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29394" y="1309510"/>
            <a:ext cx="12829155" cy="2991557"/>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729394" y="4840224"/>
            <a:ext cx="12829157" cy="1121664"/>
          </a:xfrm>
        </p:spPr>
        <p:txBody>
          <a:bodyPr anchor="b">
            <a:normAutofit/>
          </a:bodyPr>
          <a:lstStyle>
            <a:lvl1pPr marL="0" indent="0" algn="l">
              <a:spcBef>
                <a:spcPts val="0"/>
              </a:spcBef>
              <a:buNone/>
              <a:defRPr sz="3733">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729393" y="5960533"/>
            <a:ext cx="12829160" cy="1873956"/>
          </a:xfrm>
        </p:spPr>
        <p:txBody>
          <a:bodyPr anchor="t">
            <a:normAutofit/>
          </a:bodyPr>
          <a:lstStyle>
            <a:lvl1pPr marL="0" indent="0" algn="l">
              <a:buNone/>
              <a:defRPr sz="24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1863922" y="4572000"/>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905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35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14376" y="1309509"/>
            <a:ext cx="2524394" cy="65249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9391" y="1309509"/>
            <a:ext cx="9923282" cy="652497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1833524" y="1320800"/>
            <a:ext cx="0" cy="65024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2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749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2"/>
            <a:ext cx="16276638" cy="7677532"/>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p:cNvSpPr/>
          <p:nvPr userDrawn="1"/>
        </p:nvSpPr>
        <p:spPr>
          <a:xfrm>
            <a:off x="0" y="4465504"/>
            <a:ext cx="16276638" cy="3074165"/>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4076" y="4901574"/>
            <a:ext cx="1826272" cy="1091300"/>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21233" y="3877274"/>
            <a:ext cx="3251157" cy="1942748"/>
          </a:xfrm>
          <a:prstGeom prst="rect">
            <a:avLst/>
          </a:prstGeom>
        </p:spPr>
      </p:pic>
      <p:sp>
        <p:nvSpPr>
          <p:cNvPr id="10" name="矩形 9"/>
          <p:cNvSpPr/>
          <p:nvPr userDrawn="1"/>
        </p:nvSpPr>
        <p:spPr>
          <a:xfrm>
            <a:off x="0" y="7539669"/>
            <a:ext cx="16276638" cy="1604331"/>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userDrawn="1"/>
        </p:nvSpPr>
        <p:spPr>
          <a:xfrm>
            <a:off x="0" y="7162802"/>
            <a:ext cx="16276638" cy="710588"/>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27214" y="293784"/>
            <a:ext cx="10314287" cy="8049659"/>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956" y="7539674"/>
            <a:ext cx="4976513" cy="958817"/>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07645" y="7539673"/>
            <a:ext cx="4976513" cy="958817"/>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554" y="598393"/>
            <a:ext cx="3559086" cy="2126752"/>
          </a:xfrm>
          <a:prstGeom prst="rect">
            <a:avLst/>
          </a:prstGeom>
        </p:spPr>
      </p:pic>
      <p:pic>
        <p:nvPicPr>
          <p:cNvPr id="16" name="图片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64600" y="7169422"/>
            <a:ext cx="2639465" cy="1770148"/>
          </a:xfrm>
          <a:prstGeom prst="rect">
            <a:avLst/>
          </a:prstGeom>
        </p:spPr>
      </p:pic>
      <p:pic>
        <p:nvPicPr>
          <p:cNvPr id="17" name="图片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634754" y="6197402"/>
            <a:ext cx="1245312" cy="2554697"/>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35169" y="6031355"/>
            <a:ext cx="2047694" cy="2900320"/>
          </a:xfrm>
          <a:prstGeom prst="rect">
            <a:avLst/>
          </a:prstGeom>
        </p:spPr>
      </p:pic>
      <p:sp>
        <p:nvSpPr>
          <p:cNvPr id="3" name="Date Placeholder 2"/>
          <p:cNvSpPr>
            <a:spLocks noGrp="1"/>
          </p:cNvSpPr>
          <p:nvPr>
            <p:ph type="dt" sz="half" idx="10"/>
          </p:nvPr>
        </p:nvSpPr>
        <p:spPr/>
        <p:txBody>
          <a:bodyPr/>
          <a:lstStyle/>
          <a:p>
            <a:pPr defTabSz="1218804"/>
            <a:fld id="{652BF15E-3D69-4198-ACBA-4CF21DCC890D}" type="datetimeFigureOut">
              <a:rPr lang="zh-CN" altLang="en-US" smtClean="0">
                <a:solidFill>
                  <a:prstClr val="black">
                    <a:tint val="75000"/>
                  </a:prstClr>
                </a:solidFill>
              </a:rPr>
              <a:pPr defTabSz="1218804"/>
              <a:t>2025/3/12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804"/>
            <a:fld id="{BF4F8E3B-1BA1-4539-B149-7B70547C67F1}"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246104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67" y="2840602"/>
            <a:ext cx="13835144"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811045" indent="0" algn="ctr">
              <a:buNone/>
              <a:defRPr>
                <a:solidFill>
                  <a:schemeClr val="tx1">
                    <a:tint val="75000"/>
                  </a:schemeClr>
                </a:solidFill>
              </a:defRPr>
            </a:lvl2pPr>
            <a:lvl3pPr marL="1622089" indent="0" algn="ctr">
              <a:buNone/>
              <a:defRPr>
                <a:solidFill>
                  <a:schemeClr val="tx1">
                    <a:tint val="75000"/>
                  </a:schemeClr>
                </a:solidFill>
              </a:defRPr>
            </a:lvl3pPr>
            <a:lvl4pPr marL="2433133" indent="0" algn="ctr">
              <a:buNone/>
              <a:defRPr>
                <a:solidFill>
                  <a:schemeClr val="tx1">
                    <a:tint val="75000"/>
                  </a:schemeClr>
                </a:solidFill>
              </a:defRPr>
            </a:lvl4pPr>
            <a:lvl5pPr marL="3244178" indent="0" algn="ctr">
              <a:buNone/>
              <a:defRPr>
                <a:solidFill>
                  <a:schemeClr val="tx1">
                    <a:tint val="75000"/>
                  </a:schemeClr>
                </a:solidFill>
              </a:defRPr>
            </a:lvl5pPr>
            <a:lvl6pPr marL="4055221" indent="0" algn="ctr">
              <a:buNone/>
              <a:defRPr>
                <a:solidFill>
                  <a:schemeClr val="tx1">
                    <a:tint val="75000"/>
                  </a:schemeClr>
                </a:solidFill>
              </a:defRPr>
            </a:lvl6pPr>
            <a:lvl7pPr marL="4866264" indent="0" algn="ctr">
              <a:buNone/>
              <a:defRPr>
                <a:solidFill>
                  <a:schemeClr val="tx1">
                    <a:tint val="75000"/>
                  </a:schemeClr>
                </a:solidFill>
              </a:defRPr>
            </a:lvl7pPr>
            <a:lvl8pPr marL="5677307" indent="0" algn="ctr">
              <a:buNone/>
              <a:defRPr>
                <a:solidFill>
                  <a:schemeClr val="tx1">
                    <a:tint val="75000"/>
                  </a:schemeClr>
                </a:solidFill>
              </a:defRPr>
            </a:lvl8pPr>
            <a:lvl9pPr marL="64883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026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116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60" y="5875898"/>
            <a:ext cx="13835144" cy="1816100"/>
          </a:xfrm>
        </p:spPr>
        <p:txBody>
          <a:bodyPr anchor="t"/>
          <a:lstStyle>
            <a:lvl1pPr algn="l">
              <a:defRPr sz="7053" b="1" cap="all"/>
            </a:lvl1pPr>
          </a:lstStyle>
          <a:p>
            <a:r>
              <a:rPr lang="en-US"/>
              <a:t>Click to edit Master title style</a:t>
            </a:r>
          </a:p>
        </p:txBody>
      </p:sp>
      <p:sp>
        <p:nvSpPr>
          <p:cNvPr id="3" name="Text Placeholder 2"/>
          <p:cNvSpPr>
            <a:spLocks noGrp="1"/>
          </p:cNvSpPr>
          <p:nvPr>
            <p:ph type="body" idx="1"/>
          </p:nvPr>
        </p:nvSpPr>
        <p:spPr>
          <a:xfrm>
            <a:off x="1285760" y="3875630"/>
            <a:ext cx="13835144" cy="2000249"/>
          </a:xfrm>
        </p:spPr>
        <p:txBody>
          <a:bodyPr anchor="b"/>
          <a:lstStyle>
            <a:lvl1pPr marL="0" indent="0">
              <a:buNone/>
              <a:defRPr sz="3593">
                <a:solidFill>
                  <a:schemeClr val="tx1">
                    <a:tint val="75000"/>
                  </a:schemeClr>
                </a:solidFill>
              </a:defRPr>
            </a:lvl1pPr>
            <a:lvl2pPr marL="811045" indent="0">
              <a:buNone/>
              <a:defRPr sz="3193">
                <a:solidFill>
                  <a:schemeClr val="tx1">
                    <a:tint val="75000"/>
                  </a:schemeClr>
                </a:solidFill>
              </a:defRPr>
            </a:lvl2pPr>
            <a:lvl3pPr marL="1622089" indent="0">
              <a:buNone/>
              <a:defRPr sz="2795">
                <a:solidFill>
                  <a:schemeClr val="tx1">
                    <a:tint val="75000"/>
                  </a:schemeClr>
                </a:solidFill>
              </a:defRPr>
            </a:lvl3pPr>
            <a:lvl4pPr marL="2433133" indent="0">
              <a:buNone/>
              <a:defRPr sz="2528">
                <a:solidFill>
                  <a:schemeClr val="tx1">
                    <a:tint val="75000"/>
                  </a:schemeClr>
                </a:solidFill>
              </a:defRPr>
            </a:lvl4pPr>
            <a:lvl5pPr marL="3244178" indent="0">
              <a:buNone/>
              <a:defRPr sz="2528">
                <a:solidFill>
                  <a:schemeClr val="tx1">
                    <a:tint val="75000"/>
                  </a:schemeClr>
                </a:solidFill>
              </a:defRPr>
            </a:lvl5pPr>
            <a:lvl6pPr marL="4055221" indent="0">
              <a:buNone/>
              <a:defRPr sz="2528">
                <a:solidFill>
                  <a:schemeClr val="tx1">
                    <a:tint val="75000"/>
                  </a:schemeClr>
                </a:solidFill>
              </a:defRPr>
            </a:lvl6pPr>
            <a:lvl7pPr marL="4866264" indent="0">
              <a:buNone/>
              <a:defRPr sz="2528">
                <a:solidFill>
                  <a:schemeClr val="tx1">
                    <a:tint val="75000"/>
                  </a:schemeClr>
                </a:solidFill>
              </a:defRPr>
            </a:lvl7pPr>
            <a:lvl8pPr marL="5677307" indent="0">
              <a:buNone/>
              <a:defRPr sz="2528">
                <a:solidFill>
                  <a:schemeClr val="tx1">
                    <a:tint val="75000"/>
                  </a:schemeClr>
                </a:solidFill>
              </a:defRPr>
            </a:lvl8pPr>
            <a:lvl9pPr marL="6488352" indent="0">
              <a:buNone/>
              <a:defRPr sz="25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04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51" y="2133609"/>
            <a:ext cx="7188848" cy="6034617"/>
          </a:xfrm>
        </p:spPr>
        <p:txBody>
          <a:bodyPr/>
          <a:lstStyle>
            <a:lvl1pPr>
              <a:defRPr sz="4924"/>
            </a:lvl1pPr>
            <a:lvl2pPr>
              <a:defRPr sz="4259"/>
            </a:lvl2pPr>
            <a:lvl3pPr>
              <a:defRPr sz="3593"/>
            </a:lvl3pPr>
            <a:lvl4pPr>
              <a:defRPr sz="3193"/>
            </a:lvl4pPr>
            <a:lvl5pPr>
              <a:defRPr sz="3193"/>
            </a:lvl5pPr>
            <a:lvl6pPr>
              <a:defRPr sz="3193"/>
            </a:lvl6pPr>
            <a:lvl7pPr>
              <a:defRPr sz="3193"/>
            </a:lvl7pPr>
            <a:lvl8pPr>
              <a:defRPr sz="3193"/>
            </a:lvl8pPr>
            <a:lvl9pPr>
              <a:defRPr sz="3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24"/>
            </a:lvl1pPr>
            <a:lvl2pPr>
              <a:defRPr sz="4259"/>
            </a:lvl2pPr>
            <a:lvl3pPr>
              <a:defRPr sz="3593"/>
            </a:lvl3pPr>
            <a:lvl4pPr>
              <a:defRPr sz="3193"/>
            </a:lvl4pPr>
            <a:lvl5pPr>
              <a:defRPr sz="3193"/>
            </a:lvl5pPr>
            <a:lvl6pPr>
              <a:defRPr sz="3193"/>
            </a:lvl6pPr>
            <a:lvl7pPr>
              <a:defRPr sz="3193"/>
            </a:lvl7pPr>
            <a:lvl8pPr>
              <a:defRPr sz="3193"/>
            </a:lvl8pPr>
            <a:lvl9pPr>
              <a:defRPr sz="3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851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51" y="2046824"/>
            <a:ext cx="7191675" cy="853017"/>
          </a:xfrm>
        </p:spPr>
        <p:txBody>
          <a:bodyPr anchor="b"/>
          <a:lstStyle>
            <a:lvl1pPr marL="0" indent="0">
              <a:buNone/>
              <a:defRPr sz="4259" b="1"/>
            </a:lvl1pPr>
            <a:lvl2pPr marL="811045" indent="0">
              <a:buNone/>
              <a:defRPr sz="3593" b="1"/>
            </a:lvl2pPr>
            <a:lvl3pPr marL="1622089" indent="0">
              <a:buNone/>
              <a:defRPr sz="3193" b="1"/>
            </a:lvl3pPr>
            <a:lvl4pPr marL="2433133" indent="0">
              <a:buNone/>
              <a:defRPr sz="2795" b="1"/>
            </a:lvl4pPr>
            <a:lvl5pPr marL="3244178" indent="0">
              <a:buNone/>
              <a:defRPr sz="2795" b="1"/>
            </a:lvl5pPr>
            <a:lvl6pPr marL="4055221" indent="0">
              <a:buNone/>
              <a:defRPr sz="2795" b="1"/>
            </a:lvl6pPr>
            <a:lvl7pPr marL="4866264" indent="0">
              <a:buNone/>
              <a:defRPr sz="2795" b="1"/>
            </a:lvl7pPr>
            <a:lvl8pPr marL="5677307" indent="0">
              <a:buNone/>
              <a:defRPr sz="2795" b="1"/>
            </a:lvl8pPr>
            <a:lvl9pPr marL="6488352" indent="0">
              <a:buNone/>
              <a:defRPr sz="2795" b="1"/>
            </a:lvl9pPr>
          </a:lstStyle>
          <a:p>
            <a:pPr lvl="0"/>
            <a:r>
              <a:rPr lang="en-US"/>
              <a:t>Click to edit Master text styles</a:t>
            </a:r>
          </a:p>
        </p:txBody>
      </p:sp>
      <p:sp>
        <p:nvSpPr>
          <p:cNvPr id="4" name="Content Placeholder 3"/>
          <p:cNvSpPr>
            <a:spLocks noGrp="1"/>
          </p:cNvSpPr>
          <p:nvPr>
            <p:ph sz="half" idx="2"/>
          </p:nvPr>
        </p:nvSpPr>
        <p:spPr>
          <a:xfrm>
            <a:off x="813851" y="2899833"/>
            <a:ext cx="7191675" cy="5268384"/>
          </a:xfrm>
        </p:spPr>
        <p:txBody>
          <a:bodyPr/>
          <a:lstStyle>
            <a:lvl1pPr>
              <a:defRPr sz="4259"/>
            </a:lvl1pPr>
            <a:lvl2pPr>
              <a:defRPr sz="3593"/>
            </a:lvl2pPr>
            <a:lvl3pPr>
              <a:defRPr sz="3193"/>
            </a:lvl3pPr>
            <a:lvl4pPr>
              <a:defRPr sz="2795"/>
            </a:lvl4pPr>
            <a:lvl5pPr>
              <a:defRPr sz="2795"/>
            </a:lvl5pPr>
            <a:lvl6pPr>
              <a:defRPr sz="2795"/>
            </a:lvl6pPr>
            <a:lvl7pPr>
              <a:defRPr sz="2795"/>
            </a:lvl7pPr>
            <a:lvl8pPr>
              <a:defRPr sz="2795"/>
            </a:lvl8pPr>
            <a:lvl9pPr>
              <a:defRPr sz="2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28" y="2046824"/>
            <a:ext cx="7194500" cy="853017"/>
          </a:xfrm>
        </p:spPr>
        <p:txBody>
          <a:bodyPr anchor="b"/>
          <a:lstStyle>
            <a:lvl1pPr marL="0" indent="0">
              <a:buNone/>
              <a:defRPr sz="4259" b="1"/>
            </a:lvl1pPr>
            <a:lvl2pPr marL="811045" indent="0">
              <a:buNone/>
              <a:defRPr sz="3593" b="1"/>
            </a:lvl2pPr>
            <a:lvl3pPr marL="1622089" indent="0">
              <a:buNone/>
              <a:defRPr sz="3193" b="1"/>
            </a:lvl3pPr>
            <a:lvl4pPr marL="2433133" indent="0">
              <a:buNone/>
              <a:defRPr sz="2795" b="1"/>
            </a:lvl4pPr>
            <a:lvl5pPr marL="3244178" indent="0">
              <a:buNone/>
              <a:defRPr sz="2795" b="1"/>
            </a:lvl5pPr>
            <a:lvl6pPr marL="4055221" indent="0">
              <a:buNone/>
              <a:defRPr sz="2795" b="1"/>
            </a:lvl6pPr>
            <a:lvl7pPr marL="4866264" indent="0">
              <a:buNone/>
              <a:defRPr sz="2795" b="1"/>
            </a:lvl7pPr>
            <a:lvl8pPr marL="5677307" indent="0">
              <a:buNone/>
              <a:defRPr sz="2795" b="1"/>
            </a:lvl8pPr>
            <a:lvl9pPr marL="6488352" indent="0">
              <a:buNone/>
              <a:defRPr sz="2795" b="1"/>
            </a:lvl9pPr>
          </a:lstStyle>
          <a:p>
            <a:pPr lvl="0"/>
            <a:r>
              <a:rPr lang="en-US"/>
              <a:t>Click to edit Master text styles</a:t>
            </a:r>
          </a:p>
        </p:txBody>
      </p:sp>
      <p:sp>
        <p:nvSpPr>
          <p:cNvPr id="6" name="Content Placeholder 5"/>
          <p:cNvSpPr>
            <a:spLocks noGrp="1"/>
          </p:cNvSpPr>
          <p:nvPr>
            <p:ph sz="quarter" idx="4"/>
          </p:nvPr>
        </p:nvSpPr>
        <p:spPr>
          <a:xfrm>
            <a:off x="8268328" y="2899833"/>
            <a:ext cx="7194500" cy="5268384"/>
          </a:xfrm>
        </p:spPr>
        <p:txBody>
          <a:bodyPr/>
          <a:lstStyle>
            <a:lvl1pPr>
              <a:defRPr sz="4259"/>
            </a:lvl1pPr>
            <a:lvl2pPr>
              <a:defRPr sz="3593"/>
            </a:lvl2pPr>
            <a:lvl3pPr>
              <a:defRPr sz="3193"/>
            </a:lvl3pPr>
            <a:lvl4pPr>
              <a:defRPr sz="2795"/>
            </a:lvl4pPr>
            <a:lvl5pPr>
              <a:defRPr sz="2795"/>
            </a:lvl5pPr>
            <a:lvl6pPr>
              <a:defRPr sz="2795"/>
            </a:lvl6pPr>
            <a:lvl7pPr>
              <a:defRPr sz="2795"/>
            </a:lvl7pPr>
            <a:lvl8pPr>
              <a:defRPr sz="2795"/>
            </a:lvl8pPr>
            <a:lvl9pPr>
              <a:defRPr sz="2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39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09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817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100"/>
            <a:ext cx="5354902" cy="1549401"/>
          </a:xfrm>
        </p:spPr>
        <p:txBody>
          <a:bodyPr anchor="b"/>
          <a:lstStyle>
            <a:lvl1pPr algn="l">
              <a:defRPr sz="3593" b="1"/>
            </a:lvl1pPr>
          </a:lstStyle>
          <a:p>
            <a:r>
              <a:rPr lang="en-US"/>
              <a:t>Click to edit Master title style</a:t>
            </a:r>
          </a:p>
        </p:txBody>
      </p:sp>
      <p:sp>
        <p:nvSpPr>
          <p:cNvPr id="3" name="Content Placeholder 2"/>
          <p:cNvSpPr>
            <a:spLocks noGrp="1"/>
          </p:cNvSpPr>
          <p:nvPr>
            <p:ph idx="1"/>
          </p:nvPr>
        </p:nvSpPr>
        <p:spPr>
          <a:xfrm>
            <a:off x="6363732" y="364103"/>
            <a:ext cx="9099093" cy="7804151"/>
          </a:xfrm>
        </p:spPr>
        <p:txBody>
          <a:bodyPr/>
          <a:lstStyle>
            <a:lvl1pPr>
              <a:defRPr sz="5723"/>
            </a:lvl1pPr>
            <a:lvl2pPr>
              <a:defRPr sz="4924"/>
            </a:lvl2pPr>
            <a:lvl3pPr>
              <a:defRPr sz="4259"/>
            </a:lvl3pPr>
            <a:lvl4pPr>
              <a:defRPr sz="3593"/>
            </a:lvl4pPr>
            <a:lvl5pPr>
              <a:defRPr sz="3593"/>
            </a:lvl5pPr>
            <a:lvl6pPr>
              <a:defRPr sz="3593"/>
            </a:lvl6pPr>
            <a:lvl7pPr>
              <a:defRPr sz="3593"/>
            </a:lvl7pPr>
            <a:lvl8pPr>
              <a:defRPr sz="3593"/>
            </a:lvl8pPr>
            <a:lvl9pPr>
              <a:defRPr sz="35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85"/>
            <a:ext cx="5354902" cy="6254751"/>
          </a:xfrm>
        </p:spPr>
        <p:txBody>
          <a:bodyPr/>
          <a:lstStyle>
            <a:lvl1pPr marL="0" indent="0">
              <a:buNone/>
              <a:defRPr sz="2528"/>
            </a:lvl1pPr>
            <a:lvl2pPr marL="811045" indent="0">
              <a:buNone/>
              <a:defRPr sz="2129"/>
            </a:lvl2pPr>
            <a:lvl3pPr marL="1622089" indent="0">
              <a:buNone/>
              <a:defRPr sz="1731"/>
            </a:lvl3pPr>
            <a:lvl4pPr marL="2433133" indent="0">
              <a:buNone/>
              <a:defRPr sz="1597"/>
            </a:lvl4pPr>
            <a:lvl5pPr marL="3244178" indent="0">
              <a:buNone/>
              <a:defRPr sz="1597"/>
            </a:lvl5pPr>
            <a:lvl6pPr marL="4055221" indent="0">
              <a:buNone/>
              <a:defRPr sz="1597"/>
            </a:lvl6pPr>
            <a:lvl7pPr marL="4866264" indent="0">
              <a:buNone/>
              <a:defRPr sz="1597"/>
            </a:lvl7pPr>
            <a:lvl8pPr marL="5677307" indent="0">
              <a:buNone/>
              <a:defRPr sz="1597"/>
            </a:lvl8pPr>
            <a:lvl9pPr marL="6488352" indent="0">
              <a:buNone/>
              <a:defRPr sz="1597"/>
            </a:lvl9pPr>
          </a:lstStyle>
          <a:p>
            <a:pPr lvl="0"/>
            <a:r>
              <a:rPr lang="en-US"/>
              <a:t>Click to edit Master text styles</a:t>
            </a:r>
          </a:p>
        </p:txBody>
      </p:sp>
      <p:sp>
        <p:nvSpPr>
          <p:cNvPr id="5" name="Date Placeholder 4"/>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8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4" y="6400834"/>
            <a:ext cx="9765983" cy="755652"/>
          </a:xfrm>
        </p:spPr>
        <p:txBody>
          <a:bodyPr anchor="b"/>
          <a:lstStyle>
            <a:lvl1pPr algn="l">
              <a:defRPr sz="3593" b="1"/>
            </a:lvl1pPr>
          </a:lstStyle>
          <a:p>
            <a:r>
              <a:rPr lang="en-US"/>
              <a:t>Click to edit Master title style</a:t>
            </a:r>
          </a:p>
        </p:txBody>
      </p:sp>
      <p:sp>
        <p:nvSpPr>
          <p:cNvPr id="3" name="Picture Placeholder 2"/>
          <p:cNvSpPr>
            <a:spLocks noGrp="1"/>
          </p:cNvSpPr>
          <p:nvPr>
            <p:ph type="pic" idx="1"/>
          </p:nvPr>
        </p:nvSpPr>
        <p:spPr>
          <a:xfrm>
            <a:off x="3190334" y="817033"/>
            <a:ext cx="9765983" cy="5486400"/>
          </a:xfrm>
        </p:spPr>
        <p:txBody>
          <a:bodyPr/>
          <a:lstStyle>
            <a:lvl1pPr marL="0" indent="0">
              <a:buNone/>
              <a:defRPr sz="5723"/>
            </a:lvl1pPr>
            <a:lvl2pPr marL="811045" indent="0">
              <a:buNone/>
              <a:defRPr sz="4924"/>
            </a:lvl2pPr>
            <a:lvl3pPr marL="1622089" indent="0">
              <a:buNone/>
              <a:defRPr sz="4259"/>
            </a:lvl3pPr>
            <a:lvl4pPr marL="2433133" indent="0">
              <a:buNone/>
              <a:defRPr sz="3593"/>
            </a:lvl4pPr>
            <a:lvl5pPr marL="3244178" indent="0">
              <a:buNone/>
              <a:defRPr sz="3593"/>
            </a:lvl5pPr>
            <a:lvl6pPr marL="4055221" indent="0">
              <a:buNone/>
              <a:defRPr sz="3593"/>
            </a:lvl6pPr>
            <a:lvl7pPr marL="4866264" indent="0">
              <a:buNone/>
              <a:defRPr sz="3593"/>
            </a:lvl7pPr>
            <a:lvl8pPr marL="5677307" indent="0">
              <a:buNone/>
              <a:defRPr sz="3593"/>
            </a:lvl8pPr>
            <a:lvl9pPr marL="6488352" indent="0">
              <a:buNone/>
              <a:defRPr sz="3593"/>
            </a:lvl9pPr>
          </a:lstStyle>
          <a:p>
            <a:endParaRPr lang="en-US"/>
          </a:p>
        </p:txBody>
      </p:sp>
      <p:sp>
        <p:nvSpPr>
          <p:cNvPr id="4" name="Text Placeholder 3"/>
          <p:cNvSpPr>
            <a:spLocks noGrp="1"/>
          </p:cNvSpPr>
          <p:nvPr>
            <p:ph type="body" sz="half" idx="2"/>
          </p:nvPr>
        </p:nvSpPr>
        <p:spPr>
          <a:xfrm>
            <a:off x="3190334" y="7156485"/>
            <a:ext cx="9765983" cy="1073151"/>
          </a:xfrm>
        </p:spPr>
        <p:txBody>
          <a:bodyPr/>
          <a:lstStyle>
            <a:lvl1pPr marL="0" indent="0">
              <a:buNone/>
              <a:defRPr sz="2528"/>
            </a:lvl1pPr>
            <a:lvl2pPr marL="811045" indent="0">
              <a:buNone/>
              <a:defRPr sz="2129"/>
            </a:lvl2pPr>
            <a:lvl3pPr marL="1622089" indent="0">
              <a:buNone/>
              <a:defRPr sz="1731"/>
            </a:lvl3pPr>
            <a:lvl4pPr marL="2433133" indent="0">
              <a:buNone/>
              <a:defRPr sz="1597"/>
            </a:lvl4pPr>
            <a:lvl5pPr marL="3244178" indent="0">
              <a:buNone/>
              <a:defRPr sz="1597"/>
            </a:lvl5pPr>
            <a:lvl6pPr marL="4055221" indent="0">
              <a:buNone/>
              <a:defRPr sz="1597"/>
            </a:lvl6pPr>
            <a:lvl7pPr marL="4866264" indent="0">
              <a:buNone/>
              <a:defRPr sz="1597"/>
            </a:lvl7pPr>
            <a:lvl8pPr marL="5677307" indent="0">
              <a:buNone/>
              <a:defRPr sz="1597"/>
            </a:lvl8pPr>
            <a:lvl9pPr marL="6488352" indent="0">
              <a:buNone/>
              <a:defRPr sz="1597"/>
            </a:lvl9pPr>
          </a:lstStyle>
          <a:p>
            <a:pPr lvl="0"/>
            <a:r>
              <a:rPr lang="en-US"/>
              <a:t>Click to edit Master text styles</a:t>
            </a:r>
          </a:p>
        </p:txBody>
      </p:sp>
      <p:sp>
        <p:nvSpPr>
          <p:cNvPr id="5" name="Date Placeholder 4"/>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34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59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275201"/>
            <a:ext cx="3662244" cy="58504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47" y="275201"/>
            <a:ext cx="10715453" cy="58504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16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6475218" cy="9144000"/>
          </a:xfrm>
          <a:prstGeom prst="rect">
            <a:avLst/>
          </a:prstGeom>
        </p:spPr>
      </p:pic>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9801439" y="0"/>
            <a:ext cx="6475218" cy="9144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836" y="2043447"/>
            <a:ext cx="3252567" cy="3087029"/>
          </a:xfrm>
          <a:prstGeom prst="rect">
            <a:avLst/>
          </a:prstGeom>
          <a:effectLst>
            <a:outerShdw blurRad="50800" dist="38100" dir="10800000" algn="r" rotWithShape="0">
              <a:prstClr val="black">
                <a:alpha val="40000"/>
              </a:prstClr>
            </a:outerShdw>
          </a:effectLst>
        </p:spPr>
      </p:pic>
      <p:pic>
        <p:nvPicPr>
          <p:cNvPr id="5" name="图片 4"/>
          <p:cNvPicPr>
            <a:picLocks noChangeAspect="1"/>
          </p:cNvPicPr>
          <p:nvPr userDrawn="1"/>
        </p:nvPicPr>
        <p:blipFill rotWithShape="1">
          <a:blip r:embed="rId4" cstate="screen">
            <a:extLst>
              <a:ext uri="{28A0092B-C50C-407E-A947-70E740481C1C}">
                <a14:useLocalDpi xmlns:a14="http://schemas.microsoft.com/office/drawing/2010/main" val="0"/>
              </a:ext>
            </a:extLst>
          </a:blip>
          <a:srcRect l="26328" r="29610" b="10486"/>
          <a:stretch>
            <a:fillRect/>
          </a:stretch>
        </p:blipFill>
        <p:spPr>
          <a:xfrm>
            <a:off x="7557017" y="6194950"/>
            <a:ext cx="2302545" cy="2921599"/>
          </a:xfrm>
          <a:prstGeom prst="rect">
            <a:avLst/>
          </a:prstGeom>
          <a:effectLst>
            <a:outerShdw blurRad="50800" dist="38100" dir="10800000" algn="r" rotWithShape="0">
              <a:prstClr val="black">
                <a:alpha val="40000"/>
              </a:prstClr>
            </a:outerShdw>
          </a:effectLst>
        </p:spPr>
      </p:pic>
      <p:pic>
        <p:nvPicPr>
          <p:cNvPr id="6" name="图片 5"/>
          <p:cNvPicPr>
            <a:picLocks noChangeAspect="1"/>
          </p:cNvPicPr>
          <p:nvPr userDrawn="1"/>
        </p:nvPicPr>
        <p:blipFill rotWithShape="1">
          <a:blip r:embed="rId5" cstate="screen">
            <a:extLst>
              <a:ext uri="{28A0092B-C50C-407E-A947-70E740481C1C}">
                <a14:useLocalDpi xmlns:a14="http://schemas.microsoft.com/office/drawing/2010/main" val="0"/>
              </a:ext>
            </a:extLst>
          </a:blip>
          <a:srcRect t="28418" b="17593"/>
          <a:stretch>
            <a:fillRect/>
          </a:stretch>
        </p:blipFill>
        <p:spPr>
          <a:xfrm>
            <a:off x="6716300" y="38"/>
            <a:ext cx="2844088" cy="2043447"/>
          </a:xfrm>
          <a:prstGeom prst="rect">
            <a:avLst/>
          </a:prstGeom>
          <a:effectLst>
            <a:outerShdw blurRad="50800" dist="38100" dir="10800000" algn="r" rotWithShape="0">
              <a:prstClr val="black">
                <a:alpha val="40000"/>
              </a:prstClr>
            </a:outerShdw>
          </a:effectLst>
        </p:spPr>
      </p:pic>
      <p:pic>
        <p:nvPicPr>
          <p:cNvPr id="10" name="图片 9"/>
          <p:cNvPicPr>
            <a:picLocks noChangeAspect="1"/>
          </p:cNvPicPr>
          <p:nvPr userDrawn="1"/>
        </p:nvPicPr>
        <p:blipFill rotWithShape="1">
          <a:blip r:embed="rId6" cstate="screen">
            <a:extLst>
              <a:ext uri="{28A0092B-C50C-407E-A947-70E740481C1C}">
                <a14:useLocalDpi xmlns:a14="http://schemas.microsoft.com/office/drawing/2010/main" val="0"/>
              </a:ext>
            </a:extLst>
          </a:blip>
          <a:srcRect t="24663" r="43931"/>
          <a:stretch>
            <a:fillRect/>
          </a:stretch>
        </p:blipFill>
        <p:spPr>
          <a:xfrm>
            <a:off x="5871553" y="6444381"/>
            <a:ext cx="1220437" cy="1347772"/>
          </a:xfrm>
          <a:prstGeom prst="rect">
            <a:avLst/>
          </a:prstGeom>
        </p:spPr>
      </p:pic>
    </p:spTree>
    <p:extLst>
      <p:ext uri="{BB962C8B-B14F-4D97-AF65-F5344CB8AC3E}">
        <p14:creationId xmlns:p14="http://schemas.microsoft.com/office/powerpoint/2010/main" val="571856133"/>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0" presetClass="path" presetSubtype="0" accel="50000" decel="50000" fill="hold" nodeType="withEffect">
                                  <p:stCondLst>
                                    <p:cond delay="0"/>
                                  </p:stCondLst>
                                  <p:childTnLst>
                                    <p:animMotion origin="layout" path="M 0.02721 0.90301 L 0.02721 0.90301 C 0.02409 0.9 0.02096 0.89699 0.01771 0.89444 C 0.01537 0.89259 0.01289 0.8919 0.01055 0.89028 C 0.00925 0.88912 0.00833 0.88681 0.00703 0.88588 C 0.00078 0.88194 -0.0056 0.87824 -0.01211 0.87546 C -0.01367 0.87477 -0.01523 0.87431 -0.0168 0.87338 C -0.01888 0.87199 -0.02083 0.87037 -0.02279 0.86898 C -0.02396 0.86829 -0.02513 0.86759 -0.0263 0.8669 C -0.0444 0.8456 -0.02591 0.86875 -0.03711 0.85208 C -0.03815 0.85046 -0.03945 0.84931 -0.04062 0.84792 C -0.04232 0.84583 -0.04388 0.84375 -0.04544 0.84143 C -0.04674 0.83958 -0.04766 0.83727 -0.04896 0.83518 C -0.05091 0.83218 -0.05286 0.8294 -0.05495 0.82662 C -0.05612 0.82523 -0.05742 0.82407 -0.05846 0.82245 C -0.06601 0.81042 -0.06562 0.81065 -0.07044 0.79931 C -0.07083 0.79699 -0.07122 0.79491 -0.07161 0.79282 C -0.07239 0.78935 -0.07344 0.78588 -0.07396 0.78218 C -0.07461 0.77824 -0.07474 0.77384 -0.07513 0.76968 C -0.07552 0.76667 -0.07591 0.76389 -0.0763 0.76111 C -0.07604 0.75417 -0.07461 0.72292 -0.07396 0.71458 C -0.07318 0.70486 -0.07135 0.70162 -0.06927 0.6912 C -0.06862 0.68866 -0.06862 0.68565 -0.06797 0.68287 C -0.06706 0.67778 -0.06549 0.67315 -0.06445 0.66806 C -0.06393 0.66528 -0.0638 0.66227 -0.06328 0.65949 C -0.06211 0.65324 -0.06094 0.64676 -0.05963 0.64051 L -0.05729 0.62778 C -0.0569 0.62569 -0.05638 0.62361 -0.05612 0.62153 C -0.05586 0.61944 -0.05456 0.60926 -0.05377 0.60671 C -0.05234 0.60231 -0.05052 0.59815 -0.04896 0.59398 L -0.04661 0.58773 C -0.04427 0.57546 -0.047 0.58681 -0.0418 0.575 C -0.03437 0.55787 -0.04036 0.5662 -0.03346 0.5581 C -0.0319 0.5537 -0.03099 0.54838 -0.02877 0.54537 C -0.02708 0.54329 -0.02552 0.54097 -0.02396 0.53889 C -0.02018 0.53403 -0.01823 0.5331 -0.01445 0.52616 C -0.01341 0.52454 -0.01315 0.52153 -0.01211 0.51991 C -0.00703 0.51204 -0.00625 0.51227 -0.0013 0.50926 C 0.00026 0.50718 0.00208 0.50556 0.00339 0.50301 C 0.00443 0.50116 0.00469 0.49838 0.00586 0.49653 C 0.00794 0.49329 0.01055 0.49074 0.01289 0.48819 C 0.01445 0.48657 0.01615 0.48542 0.01771 0.48403 C 0.02344 0.47824 0.02891 0.4713 0.03438 0.46481 C 0.03555 0.46343 0.03685 0.46227 0.03802 0.46065 C 0.04232 0.45509 0.04727 0.45046 0.05104 0.44375 L 0.06172 0.42477 C 0.06341 0.42176 0.06537 0.41944 0.06654 0.4162 C 0.06966 0.40787 0.06771 0.41134 0.07253 0.40556 C 0.0763 0.38518 0.07018 0.4169 0.07604 0.39074 C 0.08034 0.37199 0.0763 0.38403 0.08086 0.37176 C 0.08386 0.33449 0.08294 0.35231 0.08086 0.28287 C 0.08073 0.28079 0.08008 0.2787 0.07969 0.27662 C 0.0793 0.27245 0.07878 0.26806 0.07852 0.26389 C 0.07761 0.25255 0.07813 0.24074 0.07604 0.23009 C 0.07565 0.22801 0.07513 0.22593 0.07487 0.22361 C 0.07279 0.20648 0.07539 0.21574 0.07136 0.20463 C 0.07096 0.20185 0.07005 0.1912 0.06888 0.18773 C 0.06797 0.18472 0.06654 0.18218 0.06537 0.17917 C 0.06315 0.16366 0.0655 0.17778 0.06172 0.16227 C 0.06133 0.16018 0.0612 0.15787 0.06055 0.15602 C 0.05925 0.15162 0.05716 0.14768 0.05586 0.14329 C 0.05521 0.14143 0.05521 0.13889 0.05469 0.13704 C 0.05365 0.13333 0.05208 0.13009 0.05104 0.12639 C 0.05052 0.12431 0.05039 0.12199 0.04987 0.11991 C 0.04922 0.11782 0.04818 0.11597 0.04753 0.11366 C 0.04297 0.09745 0.0513 0.11921 0.04271 0.09884 C 0.04037 0.08634 0.0431 0.09861 0.03802 0.08403 C 0.03698 0.08125 0.03646 0.07824 0.03555 0.07546 C 0.03464 0.07245 0.03125 0.0625 0.02969 0.05856 C 0.01524 0.02477 0.03229 0.06528 0.02136 0.04167 C 0.02031 0.03981 0.01992 0.03727 0.01888 0.03542 C 0.01745 0.03287 0.01563 0.03125 0.01419 0.02893 C 0.01289 0.02708 0.01185 0.02454 0.01055 0.02268 C 0.00951 0.02106 0.00807 0.02014 0.00703 0.01852 C 0.00573 0.01643 0.00482 0.01366 0.00339 0.01204 C 0.00234 0.01088 0.00104 0.01065 -0.00013 0.00995 C -0.00156 0.00208 -0.00026 0.00463 -0.00377 0.00162 L -0.00247 0.00162 " pathEditMode="relative" ptsTypes="AAAAAAAAAAAAAAAAAAAAAAAAAAAAAAAAAAAAAAAAAAAAAAAAAAAAAAAAAAAAAAAAAAAAAAAAAAAAAA">
                                      <p:cBhvr>
                                        <p:cTn id="3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3/12/2025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EB35C661-2F9E-4D47-AA12-CA27E6F2246B}" type="datetimeFigureOut">
              <a:rPr lang="en-US" smtClean="0"/>
              <a:t>3/12/2025</a:t>
            </a:fld>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327149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1008" y="0"/>
            <a:ext cx="16327318" cy="9141619"/>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729396" y="1309510"/>
            <a:ext cx="12817847" cy="173848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9394" y="3409243"/>
            <a:ext cx="12817847" cy="4425248"/>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84690" y="7958667"/>
            <a:ext cx="2136309" cy="372533"/>
          </a:xfrm>
          <a:prstGeom prst="rect">
            <a:avLst/>
          </a:prstGeom>
        </p:spPr>
        <p:txBody>
          <a:bodyPr vert="horz" lIns="91440" tIns="45720" rIns="91440" bIns="45720" rtlCol="0" anchor="ctr"/>
          <a:lstStyle>
            <a:lvl1pPr algn="r">
              <a:defRPr sz="1333" b="0" i="0">
                <a:solidFill>
                  <a:schemeClr val="tx1"/>
                </a:solidFill>
                <a:effectLst/>
                <a:latin typeface="+mn-lt"/>
              </a:defRPr>
            </a:lvl1pPr>
          </a:lstStyle>
          <a:p>
            <a:fld id="{1BC30FB2-7A34-424D-85D4-D91C57443F08}" type="datetimeFigureOut">
              <a:rPr lang="en-US" smtClean="0"/>
              <a:t>3/12/2025</a:t>
            </a:fld>
            <a:endParaRPr lang="en-US"/>
          </a:p>
        </p:txBody>
      </p:sp>
      <p:sp>
        <p:nvSpPr>
          <p:cNvPr id="5" name="Footer Placeholder 4"/>
          <p:cNvSpPr>
            <a:spLocks noGrp="1"/>
          </p:cNvSpPr>
          <p:nvPr>
            <p:ph type="ftr" sz="quarter" idx="3"/>
          </p:nvPr>
        </p:nvSpPr>
        <p:spPr>
          <a:xfrm>
            <a:off x="1729394" y="7958667"/>
            <a:ext cx="9753567" cy="372533"/>
          </a:xfrm>
          <a:prstGeom prst="rect">
            <a:avLst/>
          </a:prstGeom>
        </p:spPr>
        <p:txBody>
          <a:bodyPr vert="horz" lIns="91440" tIns="45720" rIns="91440" bIns="45720" rtlCol="0" anchor="ctr"/>
          <a:lstStyle>
            <a:lvl1pPr algn="l">
              <a:defRPr sz="1333"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3822728" y="7958667"/>
            <a:ext cx="724515" cy="372533"/>
          </a:xfrm>
          <a:prstGeom prst="rect">
            <a:avLst/>
          </a:prstGeom>
        </p:spPr>
        <p:txBody>
          <a:bodyPr vert="horz" lIns="91440" tIns="45720" rIns="91440" bIns="45720" rtlCol="0" anchor="ctr"/>
          <a:lstStyle>
            <a:lvl1pPr algn="r">
              <a:defRPr sz="1333" b="0" i="0">
                <a:solidFill>
                  <a:schemeClr val="tx1"/>
                </a:solidFill>
                <a:effectLst/>
                <a:latin typeface="+mn-lt"/>
              </a:defRPr>
            </a:lvl1pPr>
          </a:lstStyle>
          <a:p>
            <a:fld id="{1D3E66F0-7C29-440B-B9AC-B751AD927039}" type="slidenum">
              <a:rPr lang="en-US" smtClean="0"/>
              <a:t>‹#›</a:t>
            </a:fld>
            <a:endParaRPr lang="en-US"/>
          </a:p>
        </p:txBody>
      </p:sp>
    </p:spTree>
    <p:extLst>
      <p:ext uri="{BB962C8B-B14F-4D97-AF65-F5344CB8AC3E}">
        <p14:creationId xmlns:p14="http://schemas.microsoft.com/office/powerpoint/2010/main" val="62925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ctr" defTabSz="609585" rtl="0" eaLnBrk="1" latinLnBrk="0" hangingPunct="1">
        <a:spcBef>
          <a:spcPct val="0"/>
        </a:spcBef>
        <a:buNone/>
        <a:defRPr sz="586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990" indent="-380990" algn="l" defTabSz="609585" rtl="0" eaLnBrk="1" latinLnBrk="0" hangingPunct="1">
        <a:spcBef>
          <a:spcPct val="20000"/>
        </a:spcBef>
        <a:spcAft>
          <a:spcPts val="800"/>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1pPr>
      <a:lvl2pPr marL="990575" indent="-380990" algn="l" defTabSz="609585" rtl="0" eaLnBrk="1" latinLnBrk="0" hangingPunct="1">
        <a:spcBef>
          <a:spcPct val="20000"/>
        </a:spcBef>
        <a:spcAft>
          <a:spcPts val="800"/>
        </a:spcAft>
        <a:buClr>
          <a:schemeClr val="accent1"/>
        </a:buClr>
        <a:buSzPct val="115000"/>
        <a:buFont typeface="Arial"/>
        <a:buChar char="•"/>
        <a:defRPr sz="2667" kern="1200" cap="none">
          <a:solidFill>
            <a:schemeClr val="tx1">
              <a:lumMod val="85000"/>
              <a:lumOff val="15000"/>
            </a:schemeClr>
          </a:solidFill>
          <a:effectLst/>
          <a:latin typeface="+mn-lt"/>
          <a:ea typeface="+mn-ea"/>
          <a:cs typeface="+mn-cs"/>
        </a:defRPr>
      </a:lvl2pPr>
      <a:lvl3pPr marL="1600160" indent="-380990" algn="l" defTabSz="609585" rtl="0" eaLnBrk="1" latinLnBrk="0" hangingPunct="1">
        <a:spcBef>
          <a:spcPct val="20000"/>
        </a:spcBef>
        <a:spcAft>
          <a:spcPts val="8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3pPr>
      <a:lvl4pPr marL="2057349" indent="-228594" algn="l" defTabSz="609585" rtl="0" eaLnBrk="1" latinLnBrk="0" hangingPunct="1">
        <a:spcBef>
          <a:spcPct val="20000"/>
        </a:spcBef>
        <a:spcAft>
          <a:spcPts val="800"/>
        </a:spcAft>
        <a:buClr>
          <a:schemeClr val="accent1"/>
        </a:buClr>
        <a:buSzPct val="115000"/>
        <a:buFont typeface="Arial"/>
        <a:buChar char="•"/>
        <a:defRPr sz="2133" kern="1200" cap="none">
          <a:solidFill>
            <a:schemeClr val="tx1">
              <a:lumMod val="85000"/>
              <a:lumOff val="15000"/>
            </a:schemeClr>
          </a:solidFill>
          <a:effectLst/>
          <a:latin typeface="+mn-lt"/>
          <a:ea typeface="+mn-ea"/>
          <a:cs typeface="+mn-cs"/>
        </a:defRPr>
      </a:lvl4pPr>
      <a:lvl5pPr marL="2666933" indent="-228594"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5pPr>
      <a:lvl6pPr marL="3352716"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6pPr>
      <a:lvl7pPr marL="3962301"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7pPr>
      <a:lvl8pPr marL="4571886"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8pPr>
      <a:lvl9pPr marL="5181470"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3" y="366185"/>
            <a:ext cx="14648974" cy="1524000"/>
          </a:xfrm>
          <a:prstGeom prst="rect">
            <a:avLst/>
          </a:prstGeom>
        </p:spPr>
        <p:txBody>
          <a:bodyPr vert="horz" lIns="121890" tIns="60946" rIns="121890" bIns="60946" rtlCol="0" anchor="ctr">
            <a:normAutofit/>
          </a:bodyPr>
          <a:lstStyle/>
          <a:p>
            <a:r>
              <a:rPr lang="en-US"/>
              <a:t>Click to edit Master title style</a:t>
            </a:r>
          </a:p>
        </p:txBody>
      </p:sp>
      <p:sp>
        <p:nvSpPr>
          <p:cNvPr id="3" name="Text Placeholder 2"/>
          <p:cNvSpPr>
            <a:spLocks noGrp="1"/>
          </p:cNvSpPr>
          <p:nvPr>
            <p:ph type="body" idx="1"/>
          </p:nvPr>
        </p:nvSpPr>
        <p:spPr>
          <a:xfrm>
            <a:off x="813833" y="2133609"/>
            <a:ext cx="14648974" cy="6034617"/>
          </a:xfrm>
          <a:prstGeom prst="rect">
            <a:avLst/>
          </a:prstGeom>
        </p:spPr>
        <p:txBody>
          <a:bodyPr vert="horz" lIns="121890" tIns="60946" rIns="121890" bIns="60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65"/>
            <a:ext cx="3797882" cy="486833"/>
          </a:xfrm>
          <a:prstGeom prst="rect">
            <a:avLst/>
          </a:prstGeom>
        </p:spPr>
        <p:txBody>
          <a:bodyPr vert="horz" lIns="121890" tIns="60946" rIns="121890" bIns="60946" rtlCol="0" anchor="ctr"/>
          <a:lstStyle>
            <a:lvl1pPr algn="l">
              <a:defRPr sz="2129">
                <a:solidFill>
                  <a:schemeClr val="tx1">
                    <a:tint val="75000"/>
                  </a:schemeClr>
                </a:solidFill>
              </a:defRPr>
            </a:lvl1pPr>
          </a:lstStyle>
          <a:p>
            <a:pPr defTabSz="1622089"/>
            <a:fld id="{A9505D5D-3718-4532-998A-0CC8DCC187A5}" type="datetimeFigureOut">
              <a:rPr lang="en-US" smtClean="0">
                <a:solidFill>
                  <a:prstClr val="black">
                    <a:tint val="75000"/>
                  </a:prstClr>
                </a:solidFill>
              </a:rPr>
              <a:pPr defTabSz="1622089"/>
              <a:t>3/12/2025</a:t>
            </a:fld>
            <a:endParaRPr lang="en-US">
              <a:solidFill>
                <a:prstClr val="black">
                  <a:tint val="75000"/>
                </a:prstClr>
              </a:solidFill>
            </a:endParaRPr>
          </a:p>
        </p:txBody>
      </p:sp>
      <p:sp>
        <p:nvSpPr>
          <p:cNvPr id="5" name="Footer Placeholder 4"/>
          <p:cNvSpPr>
            <a:spLocks noGrp="1"/>
          </p:cNvSpPr>
          <p:nvPr>
            <p:ph type="ftr" sz="quarter" idx="3"/>
          </p:nvPr>
        </p:nvSpPr>
        <p:spPr>
          <a:xfrm>
            <a:off x="5561186" y="8475165"/>
            <a:ext cx="5154269" cy="486833"/>
          </a:xfrm>
          <a:prstGeom prst="rect">
            <a:avLst/>
          </a:prstGeom>
        </p:spPr>
        <p:txBody>
          <a:bodyPr vert="horz" lIns="121890" tIns="60946" rIns="121890" bIns="60946" rtlCol="0" anchor="ctr"/>
          <a:lstStyle>
            <a:lvl1pPr algn="ctr">
              <a:defRPr sz="2129">
                <a:solidFill>
                  <a:schemeClr val="tx1">
                    <a:tint val="75000"/>
                  </a:schemeClr>
                </a:solidFill>
              </a:defRPr>
            </a:lvl1pPr>
          </a:lstStyle>
          <a:p>
            <a:pPr defTabSz="1622089"/>
            <a:endParaRPr lang="en-US">
              <a:solidFill>
                <a:prstClr val="black">
                  <a:tint val="75000"/>
                </a:prstClr>
              </a:solidFill>
            </a:endParaRPr>
          </a:p>
        </p:txBody>
      </p:sp>
      <p:sp>
        <p:nvSpPr>
          <p:cNvPr id="6" name="Slide Number Placeholder 5"/>
          <p:cNvSpPr>
            <a:spLocks noGrp="1"/>
          </p:cNvSpPr>
          <p:nvPr>
            <p:ph type="sldNum" sz="quarter" idx="4"/>
          </p:nvPr>
        </p:nvSpPr>
        <p:spPr>
          <a:xfrm>
            <a:off x="11664924" y="8475165"/>
            <a:ext cx="3797882" cy="486833"/>
          </a:xfrm>
          <a:prstGeom prst="rect">
            <a:avLst/>
          </a:prstGeom>
        </p:spPr>
        <p:txBody>
          <a:bodyPr vert="horz" lIns="121890" tIns="60946" rIns="121890" bIns="60946" rtlCol="0" anchor="ctr"/>
          <a:lstStyle>
            <a:lvl1pPr algn="r">
              <a:defRPr sz="2129">
                <a:solidFill>
                  <a:schemeClr val="tx1">
                    <a:tint val="75000"/>
                  </a:schemeClr>
                </a:solidFill>
              </a:defRPr>
            </a:lvl1pPr>
          </a:lstStyle>
          <a:p>
            <a:pPr defTabSz="1622089"/>
            <a:fld id="{533EA310-C353-4189-8B6D-2D203C43437E}" type="slidenum">
              <a:rPr lang="en-US" smtClean="0">
                <a:solidFill>
                  <a:prstClr val="black">
                    <a:tint val="75000"/>
                  </a:prstClr>
                </a:solidFill>
              </a:rPr>
              <a:pPr defTabSz="1622089"/>
              <a:t>‹#›</a:t>
            </a:fld>
            <a:endParaRPr lang="en-US">
              <a:solidFill>
                <a:prstClr val="black">
                  <a:tint val="75000"/>
                </a:prstClr>
              </a:solidFill>
            </a:endParaRPr>
          </a:p>
        </p:txBody>
      </p:sp>
    </p:spTree>
    <p:extLst>
      <p:ext uri="{BB962C8B-B14F-4D97-AF65-F5344CB8AC3E}">
        <p14:creationId xmlns:p14="http://schemas.microsoft.com/office/powerpoint/2010/main" val="26650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defTabSz="1622089" rtl="0" eaLnBrk="1" latinLnBrk="0" hangingPunct="1">
        <a:spcBef>
          <a:spcPct val="0"/>
        </a:spcBef>
        <a:buNone/>
        <a:defRPr sz="7852" kern="1200">
          <a:solidFill>
            <a:schemeClr val="tx1"/>
          </a:solidFill>
          <a:latin typeface="+mj-lt"/>
          <a:ea typeface="+mj-ea"/>
          <a:cs typeface="+mj-cs"/>
        </a:defRPr>
      </a:lvl1pPr>
    </p:titleStyle>
    <p:bodyStyle>
      <a:lvl1pPr marL="608283" indent="-608283" algn="l" defTabSz="1622089" rtl="0" eaLnBrk="1" latinLnBrk="0" hangingPunct="1">
        <a:spcBef>
          <a:spcPct val="20000"/>
        </a:spcBef>
        <a:buFont typeface="Arial" pitchFamily="34" charset="0"/>
        <a:buChar char="•"/>
        <a:defRPr sz="5723" kern="1200">
          <a:solidFill>
            <a:schemeClr val="tx1"/>
          </a:solidFill>
          <a:latin typeface="+mn-lt"/>
          <a:ea typeface="+mn-ea"/>
          <a:cs typeface="+mn-cs"/>
        </a:defRPr>
      </a:lvl1pPr>
      <a:lvl2pPr marL="1317946" indent="-506901" algn="l" defTabSz="1622089" rtl="0" eaLnBrk="1" latinLnBrk="0" hangingPunct="1">
        <a:spcBef>
          <a:spcPct val="20000"/>
        </a:spcBef>
        <a:buFont typeface="Arial" pitchFamily="34" charset="0"/>
        <a:buChar char="–"/>
        <a:defRPr sz="4924" kern="1200">
          <a:solidFill>
            <a:schemeClr val="tx1"/>
          </a:solidFill>
          <a:latin typeface="+mn-lt"/>
          <a:ea typeface="+mn-ea"/>
          <a:cs typeface="+mn-cs"/>
        </a:defRPr>
      </a:lvl2pPr>
      <a:lvl3pPr marL="2027609" indent="-405522" algn="l" defTabSz="1622089" rtl="0" eaLnBrk="1" latinLnBrk="0" hangingPunct="1">
        <a:spcBef>
          <a:spcPct val="20000"/>
        </a:spcBef>
        <a:buFont typeface="Arial" pitchFamily="34" charset="0"/>
        <a:buChar char="•"/>
        <a:defRPr sz="4259" kern="1200">
          <a:solidFill>
            <a:schemeClr val="tx1"/>
          </a:solidFill>
          <a:latin typeface="+mn-lt"/>
          <a:ea typeface="+mn-ea"/>
          <a:cs typeface="+mn-cs"/>
        </a:defRPr>
      </a:lvl3pPr>
      <a:lvl4pPr marL="2838654"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4pPr>
      <a:lvl5pPr marL="3649697"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5pPr>
      <a:lvl6pPr marL="4460744"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6pPr>
      <a:lvl7pPr marL="5271786"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7pPr>
      <a:lvl8pPr marL="6082831"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8pPr>
      <a:lvl9pPr marL="6893873"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9pPr>
    </p:bodyStyle>
    <p:otherStyle>
      <a:defPPr>
        <a:defRPr lang="en-US"/>
      </a:defPPr>
      <a:lvl1pPr marL="0" algn="l" defTabSz="1622089" rtl="0" eaLnBrk="1" latinLnBrk="0" hangingPunct="1">
        <a:defRPr sz="3193" kern="1200">
          <a:solidFill>
            <a:schemeClr val="tx1"/>
          </a:solidFill>
          <a:latin typeface="+mn-lt"/>
          <a:ea typeface="+mn-ea"/>
          <a:cs typeface="+mn-cs"/>
        </a:defRPr>
      </a:lvl1pPr>
      <a:lvl2pPr marL="811045" algn="l" defTabSz="1622089" rtl="0" eaLnBrk="1" latinLnBrk="0" hangingPunct="1">
        <a:defRPr sz="3193" kern="1200">
          <a:solidFill>
            <a:schemeClr val="tx1"/>
          </a:solidFill>
          <a:latin typeface="+mn-lt"/>
          <a:ea typeface="+mn-ea"/>
          <a:cs typeface="+mn-cs"/>
        </a:defRPr>
      </a:lvl2pPr>
      <a:lvl3pPr marL="1622089" algn="l" defTabSz="1622089" rtl="0" eaLnBrk="1" latinLnBrk="0" hangingPunct="1">
        <a:defRPr sz="3193" kern="1200">
          <a:solidFill>
            <a:schemeClr val="tx1"/>
          </a:solidFill>
          <a:latin typeface="+mn-lt"/>
          <a:ea typeface="+mn-ea"/>
          <a:cs typeface="+mn-cs"/>
        </a:defRPr>
      </a:lvl3pPr>
      <a:lvl4pPr marL="2433133" algn="l" defTabSz="1622089" rtl="0" eaLnBrk="1" latinLnBrk="0" hangingPunct="1">
        <a:defRPr sz="3193" kern="1200">
          <a:solidFill>
            <a:schemeClr val="tx1"/>
          </a:solidFill>
          <a:latin typeface="+mn-lt"/>
          <a:ea typeface="+mn-ea"/>
          <a:cs typeface="+mn-cs"/>
        </a:defRPr>
      </a:lvl4pPr>
      <a:lvl5pPr marL="3244178" algn="l" defTabSz="1622089" rtl="0" eaLnBrk="1" latinLnBrk="0" hangingPunct="1">
        <a:defRPr sz="3193" kern="1200">
          <a:solidFill>
            <a:schemeClr val="tx1"/>
          </a:solidFill>
          <a:latin typeface="+mn-lt"/>
          <a:ea typeface="+mn-ea"/>
          <a:cs typeface="+mn-cs"/>
        </a:defRPr>
      </a:lvl5pPr>
      <a:lvl6pPr marL="4055221" algn="l" defTabSz="1622089" rtl="0" eaLnBrk="1" latinLnBrk="0" hangingPunct="1">
        <a:defRPr sz="3193" kern="1200">
          <a:solidFill>
            <a:schemeClr val="tx1"/>
          </a:solidFill>
          <a:latin typeface="+mn-lt"/>
          <a:ea typeface="+mn-ea"/>
          <a:cs typeface="+mn-cs"/>
        </a:defRPr>
      </a:lvl6pPr>
      <a:lvl7pPr marL="4866264" algn="l" defTabSz="1622089" rtl="0" eaLnBrk="1" latinLnBrk="0" hangingPunct="1">
        <a:defRPr sz="3193" kern="1200">
          <a:solidFill>
            <a:schemeClr val="tx1"/>
          </a:solidFill>
          <a:latin typeface="+mn-lt"/>
          <a:ea typeface="+mn-ea"/>
          <a:cs typeface="+mn-cs"/>
        </a:defRPr>
      </a:lvl7pPr>
      <a:lvl8pPr marL="5677307" algn="l" defTabSz="1622089" rtl="0" eaLnBrk="1" latinLnBrk="0" hangingPunct="1">
        <a:defRPr sz="3193" kern="1200">
          <a:solidFill>
            <a:schemeClr val="tx1"/>
          </a:solidFill>
          <a:latin typeface="+mn-lt"/>
          <a:ea typeface="+mn-ea"/>
          <a:cs typeface="+mn-cs"/>
        </a:defRPr>
      </a:lvl8pPr>
      <a:lvl9pPr marL="6488352" algn="l" defTabSz="1622089" rtl="0" eaLnBrk="1" latinLnBrk="0" hangingPunct="1">
        <a:defRPr sz="31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44.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47.png"/><Relationship Id="rId5" Type="http://schemas.openxmlformats.org/officeDocument/2006/relationships/image" Target="../media/image46.png"/><Relationship Id="rId10" Type="http://schemas.microsoft.com/office/2007/relationships/hdphoto" Target="../media/hdphoto9.wdp"/><Relationship Id="rId4" Type="http://schemas.microsoft.com/office/2007/relationships/hdphoto" Target="../media/hdphoto8.wdp"/><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notesSlide" Target="../notesSlides/notesSlide4.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0.wdp"/><Relationship Id="rId5" Type="http://schemas.openxmlformats.org/officeDocument/2006/relationships/image" Target="../media/image52.png"/><Relationship Id="rId4" Type="http://schemas.openxmlformats.org/officeDocument/2006/relationships/image" Target="../media/image51.emf"/></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microsoft.com/office/2007/relationships/hdphoto" Target="../media/hdphoto2.wdp"/><Relationship Id="rId11" Type="http://schemas.microsoft.com/office/2007/relationships/hdphoto" Target="../media/hdphoto5.wdp"/><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4.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FF00"/>
                </a:solidFill>
                <a:latin typeface="Times New Roman" pitchFamily="18" charset="0"/>
              </a:rPr>
              <a:t>TRƯỜNG TIỂU HỌC </a:t>
            </a:r>
            <a:r>
              <a:rPr lang="en-US" altLang="en-US" sz="3500" b="1" smtClean="0">
                <a:solidFill>
                  <a:srgbClr val="FFFF00"/>
                </a:solidFill>
                <a:latin typeface="Times New Roman" pitchFamily="18" charset="0"/>
              </a:rPr>
              <a:t>ĐÔ THỊ VIỆT HƯNG</a:t>
            </a:r>
            <a:endParaRPr lang="en-US" altLang="en-US" sz="3500" b="1">
              <a:solidFill>
                <a:srgbClr val="FFFF00"/>
              </a:solidFill>
              <a:latin typeface="Times New Roman" pitchFamily="18" charset="0"/>
            </a:endParaRPr>
          </a:p>
        </p:txBody>
      </p:sp>
      <p:sp>
        <p:nvSpPr>
          <p:cNvPr id="10" name="Text Box 14"/>
          <p:cNvSpPr txBox="1">
            <a:spLocks noChangeArrowheads="1"/>
          </p:cNvSpPr>
          <p:nvPr/>
        </p:nvSpPr>
        <p:spPr bwMode="auto">
          <a:xfrm>
            <a:off x="1496219" y="4582047"/>
            <a:ext cx="13500099" cy="211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 đức </a:t>
            </a: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Lớp </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a:t>
            </a:r>
            <a:r>
              <a:rPr lang="en-US" sz="4400" b="1">
                <a:solidFill>
                  <a:srgbClr val="FF0000"/>
                </a:solidFill>
                <a:latin typeface="Times New Roman" pitchFamily="18" charset="0"/>
                <a:cs typeface="Times New Roman" pitchFamily="18" charset="0"/>
              </a:rPr>
              <a:t>EM NHẬN BIẾT QUY TẮC </a:t>
            </a:r>
          </a:p>
          <a:p>
            <a:pPr algn="ctr" eaLnBrk="1" hangingPunct="1">
              <a:defRPr/>
            </a:pPr>
            <a:r>
              <a:rPr lang="en-US" sz="4400" b="1" smtClean="0">
                <a:solidFill>
                  <a:srgbClr val="FF0000"/>
                </a:solidFill>
                <a:latin typeface="Times New Roman" pitchFamily="18" charset="0"/>
                <a:cs typeface="Times New Roman" pitchFamily="18" charset="0"/>
              </a:rPr>
              <a:t>AN </a:t>
            </a:r>
            <a:r>
              <a:rPr lang="en-US" sz="4400" b="1">
                <a:solidFill>
                  <a:srgbClr val="FF0000"/>
                </a:solidFill>
                <a:latin typeface="Times New Roman" pitchFamily="18" charset="0"/>
                <a:cs typeface="Times New Roman" pitchFamily="18" charset="0"/>
              </a:rPr>
              <a:t>TOÀN GIAO THÔNG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a:extLst>
              <a:ext uri="{FF2B5EF4-FFF2-40B4-BE49-F238E27FC236}">
                <a16:creationId xmlns:a16="http://schemas.microsoft.com/office/drawing/2014/main" xmlns="" id="{7673EC2D-876E-C0D1-81F5-35930D43FADA}"/>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pic>
        <p:nvPicPr>
          <p:cNvPr id="10" name="Picture 9">
            <a:extLst>
              <a:ext uri="{FF2B5EF4-FFF2-40B4-BE49-F238E27FC236}">
                <a16:creationId xmlns:a16="http://schemas.microsoft.com/office/drawing/2014/main" xmlns="" id="{3B7634D2-EC22-DE42-DE35-EF0E2B065EA0}"/>
              </a:ext>
            </a:extLst>
          </p:cNvPr>
          <p:cNvPicPr>
            <a:picLocks noChangeAspect="1"/>
          </p:cNvPicPr>
          <p:nvPr/>
        </p:nvPicPr>
        <p:blipFill rotWithShape="1">
          <a:blip r:embed="rId2"/>
          <a:srcRect l="50438" t="54307" r="2109"/>
          <a:stretch/>
        </p:blipFill>
        <p:spPr>
          <a:xfrm>
            <a:off x="9205119" y="5528245"/>
            <a:ext cx="4610100" cy="3352800"/>
          </a:xfrm>
          <a:prstGeom prst="rect">
            <a:avLst/>
          </a:prstGeom>
        </p:spPr>
      </p:pic>
      <p:sp>
        <p:nvSpPr>
          <p:cNvPr id="11" name="Text Box 14">
            <a:extLst>
              <a:ext uri="{FF2B5EF4-FFF2-40B4-BE49-F238E27FC236}">
                <a16:creationId xmlns:a16="http://schemas.microsoft.com/office/drawing/2014/main" xmlns="" id="{BF4E1BD0-6D91-DDC0-3387-545CFC1DEBF5}"/>
              </a:ext>
            </a:extLst>
          </p:cNvPr>
          <p:cNvSpPr txBox="1">
            <a:spLocks noChangeArrowheads="1"/>
          </p:cNvSpPr>
          <p:nvPr/>
        </p:nvSpPr>
        <p:spPr bwMode="auto">
          <a:xfrm>
            <a:off x="1204119" y="1310721"/>
            <a:ext cx="141732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3. Tìm hành động không tuân thủ quy tắc an toàn giao thông</a:t>
            </a:r>
          </a:p>
        </p:txBody>
      </p:sp>
      <p:pic>
        <p:nvPicPr>
          <p:cNvPr id="13" name="Picture 12">
            <a:extLst>
              <a:ext uri="{FF2B5EF4-FFF2-40B4-BE49-F238E27FC236}">
                <a16:creationId xmlns:a16="http://schemas.microsoft.com/office/drawing/2014/main" xmlns="" id="{707083F6-A07F-D568-CB3F-0F243B5E11BB}"/>
              </a:ext>
            </a:extLst>
          </p:cNvPr>
          <p:cNvPicPr>
            <a:picLocks noChangeAspect="1"/>
          </p:cNvPicPr>
          <p:nvPr/>
        </p:nvPicPr>
        <p:blipFill rotWithShape="1">
          <a:blip r:embed="rId2"/>
          <a:srcRect l="2147" t="5411" r="51569" b="48897"/>
          <a:stretch/>
        </p:blipFill>
        <p:spPr>
          <a:xfrm>
            <a:off x="2574926" y="2028860"/>
            <a:ext cx="4496594" cy="3352800"/>
          </a:xfrm>
          <a:prstGeom prst="rect">
            <a:avLst/>
          </a:prstGeom>
        </p:spPr>
      </p:pic>
      <p:pic>
        <p:nvPicPr>
          <p:cNvPr id="17" name="Picture 16">
            <a:extLst>
              <a:ext uri="{FF2B5EF4-FFF2-40B4-BE49-F238E27FC236}">
                <a16:creationId xmlns:a16="http://schemas.microsoft.com/office/drawing/2014/main" xmlns="" id="{2FBEECE8-58ED-3A19-B0E0-E9E296E02B83}"/>
              </a:ext>
            </a:extLst>
          </p:cNvPr>
          <p:cNvPicPr>
            <a:picLocks noChangeAspect="1"/>
          </p:cNvPicPr>
          <p:nvPr/>
        </p:nvPicPr>
        <p:blipFill rotWithShape="1">
          <a:blip r:embed="rId2"/>
          <a:srcRect l="49992" t="5411" r="1585" b="48897"/>
          <a:stretch/>
        </p:blipFill>
        <p:spPr>
          <a:xfrm>
            <a:off x="9205119" y="2028860"/>
            <a:ext cx="4704388" cy="3352800"/>
          </a:xfrm>
          <a:prstGeom prst="rect">
            <a:avLst/>
          </a:prstGeom>
        </p:spPr>
      </p:pic>
      <p:pic>
        <p:nvPicPr>
          <p:cNvPr id="18" name="Picture 17">
            <a:extLst>
              <a:ext uri="{FF2B5EF4-FFF2-40B4-BE49-F238E27FC236}">
                <a16:creationId xmlns:a16="http://schemas.microsoft.com/office/drawing/2014/main" xmlns="" id="{7D2D1F18-F5BD-0730-EB41-CA0C2E1E133E}"/>
              </a:ext>
            </a:extLst>
          </p:cNvPr>
          <p:cNvPicPr>
            <a:picLocks noChangeAspect="1"/>
          </p:cNvPicPr>
          <p:nvPr/>
        </p:nvPicPr>
        <p:blipFill rotWithShape="1">
          <a:blip r:embed="rId2"/>
          <a:srcRect l="1417" t="54307" r="51122"/>
          <a:stretch/>
        </p:blipFill>
        <p:spPr>
          <a:xfrm>
            <a:off x="2517776" y="5528245"/>
            <a:ext cx="4610894" cy="3352800"/>
          </a:xfrm>
          <a:prstGeom prst="rect">
            <a:avLst/>
          </a:prstGeom>
        </p:spPr>
      </p:pic>
      <p:pic>
        <p:nvPicPr>
          <p:cNvPr id="19" name="Picture 2" descr="dấu-tích Phong Thủy Xanh">
            <a:extLst>
              <a:ext uri="{FF2B5EF4-FFF2-40B4-BE49-F238E27FC236}">
                <a16:creationId xmlns:a16="http://schemas.microsoft.com/office/drawing/2014/main" xmlns="" id="{389706A7-2AA9-EC7C-60AD-ACA3D15D26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73299" y="4041655"/>
            <a:ext cx="1396442" cy="13964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ấu-tích Phong Thủy Xanh">
            <a:extLst>
              <a:ext uri="{FF2B5EF4-FFF2-40B4-BE49-F238E27FC236}">
                <a16:creationId xmlns:a16="http://schemas.microsoft.com/office/drawing/2014/main" xmlns="" id="{63DC98B3-E6F2-8BF5-0BAA-4BA441641C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003491" y="4058511"/>
            <a:ext cx="1396442" cy="13964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ấu-tích Phong Thủy Xanh">
            <a:extLst>
              <a:ext uri="{FF2B5EF4-FFF2-40B4-BE49-F238E27FC236}">
                <a16:creationId xmlns:a16="http://schemas.microsoft.com/office/drawing/2014/main" xmlns="" id="{E8DCD3C1-2EF2-A9D9-A8BD-D6DEB2465A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73299" y="7469942"/>
            <a:ext cx="1396442" cy="13964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Kiểm tra dấu X mark Máy tính Biểu tượng Clip nghệ thuật - qua trái tim png  tải về - Miễn phí trong suốt đỏ png Tải về.">
            <a:extLst>
              <a:ext uri="{FF2B5EF4-FFF2-40B4-BE49-F238E27FC236}">
                <a16:creationId xmlns:a16="http://schemas.microsoft.com/office/drawing/2014/main" xmlns="" id="{71EDA54D-7D30-330A-A39F-72265FAE85E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5222" r="92889">
                        <a14:foregroundMark x1="7556" y1="68690" x2="6444" y2="71310"/>
                        <a14:foregroundMark x1="5333" y1="68690" x2="5333" y2="68690"/>
                        <a14:foregroundMark x1="92889" y1="24405" x2="92889" y2="24405"/>
                      </a14:backgroundRemoval>
                    </a14:imgEffect>
                  </a14:imgLayer>
                </a14:imgProps>
              </a:ext>
              <a:ext uri="{28A0092B-C50C-407E-A947-70E740481C1C}">
                <a14:useLocalDpi xmlns:a14="http://schemas.microsoft.com/office/drawing/2010/main" val="0"/>
              </a:ext>
            </a:extLst>
          </a:blip>
          <a:srcRect/>
          <a:stretch>
            <a:fillRect/>
          </a:stretch>
        </p:blipFill>
        <p:spPr bwMode="auto">
          <a:xfrm>
            <a:off x="12748419" y="7477330"/>
            <a:ext cx="1671204" cy="155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4402"/>
          <a:stretch>
            <a:fillRect/>
          </a:stretch>
        </p:blipFill>
        <p:spPr>
          <a:xfrm>
            <a:off x="10320" y="8918"/>
            <a:ext cx="16256000" cy="91261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30953" t="26667" r="20952" b="53651"/>
          <a:stretch>
            <a:fillRect/>
          </a:stretch>
        </p:blipFill>
        <p:spPr>
          <a:xfrm>
            <a:off x="1671770" y="805792"/>
            <a:ext cx="13790672" cy="3168395"/>
          </a:xfrm>
          <a:prstGeom prst="rect">
            <a:avLst/>
          </a:prstGeom>
        </p:spPr>
      </p:pic>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53214" t="30900" r="27976" b="38836"/>
          <a:stretch>
            <a:fillRect/>
          </a:stretch>
        </p:blipFill>
        <p:spPr>
          <a:xfrm>
            <a:off x="12760392" y="789679"/>
            <a:ext cx="1839131" cy="1661284"/>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9048" t="60106" r="67619"/>
          <a:stretch>
            <a:fillRect/>
          </a:stretch>
        </p:blipFill>
        <p:spPr>
          <a:xfrm>
            <a:off x="6112095" y="5307406"/>
            <a:ext cx="2276805" cy="2185413"/>
          </a:xfrm>
          <a:prstGeom prst="rect">
            <a:avLst/>
          </a:prstGeom>
        </p:spPr>
      </p:pic>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l="70595" t="59471" r="6905"/>
          <a:stretch>
            <a:fillRect/>
          </a:stretch>
        </p:blipFill>
        <p:spPr>
          <a:xfrm>
            <a:off x="196102" y="3127881"/>
            <a:ext cx="1673775" cy="1692609"/>
          </a:xfrm>
          <a:prstGeom prst="rect">
            <a:avLst/>
          </a:prstGeom>
        </p:spPr>
      </p:pic>
      <p:pic>
        <p:nvPicPr>
          <p:cNvPr id="3" name="Picture 2">
            <a:extLst>
              <a:ext uri="{FF2B5EF4-FFF2-40B4-BE49-F238E27FC236}">
                <a16:creationId xmlns:a16="http://schemas.microsoft.com/office/drawing/2014/main" xmlns="" id="{E7856069-0D63-2D64-BF2A-DAA77F208BE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087" b="89764" l="5429" r="97714">
                        <a14:foregroundMark x1="9143" y1="59055" x2="9143" y2="75591"/>
                        <a14:foregroundMark x1="5429" y1="69291" x2="5429" y2="69291"/>
                        <a14:foregroundMark x1="18571" y1="89764" x2="19429" y2="89764"/>
                        <a14:foregroundMark x1="28857" y1="7874" x2="28857" y2="7874"/>
                        <a14:foregroundMark x1="97714" y1="63780" x2="97714" y2="63780"/>
                      </a14:backgroundRemoval>
                    </a14:imgEffect>
                  </a14:imgLayer>
                </a14:imgProps>
              </a:ext>
            </a:extLst>
          </a:blip>
          <a:stretch>
            <a:fillRect/>
          </a:stretch>
        </p:blipFill>
        <p:spPr>
          <a:xfrm>
            <a:off x="2347119" y="1525911"/>
            <a:ext cx="11021772" cy="3999330"/>
          </a:xfrm>
          <a:prstGeom prst="rect">
            <a:avLst/>
          </a:prstGeom>
        </p:spPr>
      </p:pic>
    </p:spTree>
    <p:extLst>
      <p:ext uri="{BB962C8B-B14F-4D97-AF65-F5344CB8AC3E}">
        <p14:creationId xmlns:p14="http://schemas.microsoft.com/office/powerpoint/2010/main" val="338166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4F4FDBF-F2B0-E62D-2F4D-B09C04859761}"/>
              </a:ext>
            </a:extLst>
          </p:cNvPr>
          <p:cNvSpPr txBox="1"/>
          <p:nvPr/>
        </p:nvSpPr>
        <p:spPr>
          <a:xfrm>
            <a:off x="1889919" y="2163632"/>
            <a:ext cx="9906000" cy="631711"/>
          </a:xfrm>
          <a:prstGeom prst="rect">
            <a:avLst/>
          </a:prstGeom>
          <a:noFill/>
        </p:spPr>
        <p:txBody>
          <a:bodyPr wrap="square">
            <a:spAutoFit/>
          </a:bodyPr>
          <a:lstStyle/>
          <a:p>
            <a:pPr algn="just">
              <a:lnSpc>
                <a:spcPct val="120000"/>
              </a:lnSpc>
            </a:pPr>
            <a:r>
              <a:rPr lang="nl-NL" sz="3200" b="1">
                <a:solidFill>
                  <a:srgbClr val="1BB29C"/>
                </a:solidFill>
                <a:effectLst/>
                <a:latin typeface="Times New Roman" panose="02020603050405020304" pitchFamily="18" charset="0"/>
                <a:ea typeface="Times New Roman" panose="02020603050405020304" pitchFamily="18" charset="0"/>
              </a:rPr>
              <a:t>Trò chơi” Đi theo đèn tín hiệu giao thông”</a:t>
            </a:r>
            <a:endParaRPr lang="en-US" sz="2800" b="1">
              <a:solidFill>
                <a:srgbClr val="1BB29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235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3AD9931-DF03-D02D-612E-B5B3FA3A5A4E}"/>
              </a:ext>
            </a:extLst>
          </p:cNvPr>
          <p:cNvGrpSpPr/>
          <p:nvPr/>
        </p:nvGrpSpPr>
        <p:grpSpPr>
          <a:xfrm>
            <a:off x="518319" y="1557041"/>
            <a:ext cx="14867657" cy="8958559"/>
            <a:chOff x="-224045" y="1351953"/>
            <a:chExt cx="14867657" cy="8958559"/>
          </a:xfrm>
        </p:grpSpPr>
        <p:pic>
          <p:nvPicPr>
            <p:cNvPr id="2" name="PA_图片 3"/>
            <p:cNvPicPr>
              <a:picLocks noChangeAspect="1"/>
            </p:cNvPicPr>
            <p:nvPr>
              <p:custDataLst>
                <p:tags r:id="rId1"/>
              </p:custDataLst>
            </p:nvPr>
          </p:nvPicPr>
          <p:blipFill>
            <a:blip r:embed="rId4"/>
            <a:stretch>
              <a:fillRect/>
            </a:stretch>
          </p:blipFill>
          <p:spPr>
            <a:xfrm>
              <a:off x="1508919" y="1351953"/>
              <a:ext cx="12192000" cy="7339203"/>
            </a:xfrm>
            <a:prstGeom prst="rect">
              <a:avLst/>
            </a:prstGeom>
          </p:spPr>
        </p:pic>
        <p:pic>
          <p:nvPicPr>
            <p:cNvPr id="12" name="Picture 11">
              <a:extLst>
                <a:ext uri="{FF2B5EF4-FFF2-40B4-BE49-F238E27FC236}">
                  <a16:creationId xmlns:a16="http://schemas.microsoft.com/office/drawing/2014/main" xmlns="" id="{43FCD04D-65BA-41DC-B8EB-AD367818335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7900" y1="25185" x2="62300" y2="26852"/>
                          <a14:foregroundMark x1="48900" y1="23241" x2="61200" y2="24352"/>
                          <a14:foregroundMark x1="58000" y1="22407" x2="69200" y2="23519"/>
                        </a14:backgroundRemoval>
                      </a14:imgEffect>
                    </a14:imgLayer>
                  </a14:imgProps>
                </a:ext>
                <a:ext uri="{28A0092B-C50C-407E-A947-70E740481C1C}">
                  <a14:useLocalDpi xmlns:a14="http://schemas.microsoft.com/office/drawing/2010/main" val="0"/>
                </a:ext>
              </a:extLst>
            </a:blip>
            <a:stretch>
              <a:fillRect/>
            </a:stretch>
          </p:blipFill>
          <p:spPr>
            <a:xfrm>
              <a:off x="10710419" y="5149864"/>
              <a:ext cx="3933193" cy="4247848"/>
            </a:xfrm>
            <a:prstGeom prst="rect">
              <a:avLst/>
            </a:prstGeom>
          </p:spPr>
        </p:pic>
        <p:pic>
          <p:nvPicPr>
            <p:cNvPr id="13" name="Picture 12">
              <a:extLst>
                <a:ext uri="{FF2B5EF4-FFF2-40B4-BE49-F238E27FC236}">
                  <a16:creationId xmlns:a16="http://schemas.microsoft.com/office/drawing/2014/main" xmlns="" id="{1E373EE0-11B1-42D6-8691-07F60B2E9DF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3100" y1="44167" x2="62400" y2="48426"/>
                          <a14:foregroundMark x1="62400" y1="48426" x2="64100" y2="48611"/>
                          <a14:backgroundMark x1="27300" y1="28056" x2="28400" y2="51111"/>
                          <a14:backgroundMark x1="48300" y1="64444" x2="48800" y2="68889"/>
                          <a14:backgroundMark x1="67500" y1="28056" x2="67500" y2="28056"/>
                          <a14:backgroundMark x1="62300" y1="36759" x2="62300" y2="36759"/>
                          <a14:backgroundMark x1="63600" y1="34630" x2="65500" y2="33611"/>
                          <a14:backgroundMark x1="59500" y1="35278" x2="63900" y2="35093"/>
                          <a14:backgroundMark x1="57900" y1="36111" x2="59100" y2="36111"/>
                          <a14:backgroundMark x1="32800" y1="34444" x2="36700" y2="36759"/>
                          <a14:backgroundMark x1="64100" y1="46944" x2="64100" y2="46944"/>
                        </a14:backgroundRemoval>
                      </a14:imgEffect>
                    </a14:imgLayer>
                  </a14:imgProps>
                </a:ext>
                <a:ext uri="{28A0092B-C50C-407E-A947-70E740481C1C}">
                  <a14:useLocalDpi xmlns:a14="http://schemas.microsoft.com/office/drawing/2010/main" val="0"/>
                </a:ext>
              </a:extLst>
            </a:blip>
            <a:stretch>
              <a:fillRect/>
            </a:stretch>
          </p:blipFill>
          <p:spPr>
            <a:xfrm>
              <a:off x="-224045" y="4237064"/>
              <a:ext cx="5623563" cy="6073448"/>
            </a:xfrm>
            <a:prstGeom prst="rect">
              <a:avLst/>
            </a:prstGeom>
          </p:spPr>
        </p:pic>
      </p:grpSp>
      <p:sp>
        <p:nvSpPr>
          <p:cNvPr id="3" name="TextBox 2">
            <a:extLst>
              <a:ext uri="{FF2B5EF4-FFF2-40B4-BE49-F238E27FC236}">
                <a16:creationId xmlns:a16="http://schemas.microsoft.com/office/drawing/2014/main" xmlns="" id="{6C2D8E97-E678-2CB6-8922-D547C1792FDB}"/>
              </a:ext>
            </a:extLst>
          </p:cNvPr>
          <p:cNvSpPr txBox="1"/>
          <p:nvPr/>
        </p:nvSpPr>
        <p:spPr>
          <a:xfrm>
            <a:off x="5236910" y="4259568"/>
            <a:ext cx="6372508" cy="3534814"/>
          </a:xfrm>
          <a:prstGeom prst="rect">
            <a:avLst/>
          </a:prstGeom>
          <a:noFill/>
        </p:spPr>
        <p:txBody>
          <a:bodyPr wrap="square">
            <a:spAutoFit/>
          </a:bodyPr>
          <a:lstStyle/>
          <a:p>
            <a:pPr algn="ctr">
              <a:lnSpc>
                <a:spcPct val="120000"/>
              </a:lnSpc>
            </a:pPr>
            <a:r>
              <a:rPr lang="nl-NL" sz="6400" b="1">
                <a:ln/>
                <a:solidFill>
                  <a:srgbClr val="7030A0"/>
                </a:solidFill>
                <a:latin typeface="Times New Roman" panose="02020603050405020304" pitchFamily="18" charset="0"/>
                <a:cs typeface="Times New Roman" panose="02020603050405020304" pitchFamily="18" charset="0"/>
              </a:rPr>
              <a:t>Trò chơi” Đi theo đèn tín hiệu giao thông”</a:t>
            </a:r>
            <a:endParaRPr lang="en-US" sz="6400" b="1">
              <a:ln/>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40" y="4238197"/>
            <a:ext cx="16279259" cy="4905804"/>
          </a:xfrm>
          <a:prstGeom prst="rect">
            <a:avLst/>
          </a:prstGeom>
        </p:spPr>
      </p:pic>
      <p:pic>
        <p:nvPicPr>
          <p:cNvPr id="3" name="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22" y="3286676"/>
            <a:ext cx="6541835" cy="5307765"/>
          </a:xfrm>
          <a:prstGeom prst="rect">
            <a:avLst/>
          </a:prstGeom>
        </p:spPr>
      </p:pic>
      <p:pic>
        <p:nvPicPr>
          <p:cNvPr id="4" name="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639827" y="5290353"/>
            <a:ext cx="5031240" cy="3606907"/>
          </a:xfrm>
          <a:prstGeom prst="rect">
            <a:avLst/>
          </a:prstGeom>
        </p:spPr>
      </p:pic>
      <p:pic>
        <p:nvPicPr>
          <p:cNvPr id="5" name="55">
            <a:extLst>
              <a:ext uri="{FF2B5EF4-FFF2-40B4-BE49-F238E27FC236}">
                <a16:creationId xmlns:a16="http://schemas.microsoft.com/office/drawing/2014/main" xmlns="" id="{922D7C20-53C1-440C-A4D7-3834D810F5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5196" y="238418"/>
            <a:ext cx="11251889" cy="6653407"/>
          </a:xfrm>
          <a:prstGeom prst="rect">
            <a:avLst/>
          </a:prstGeom>
        </p:spPr>
      </p:pic>
      <p:grpSp>
        <p:nvGrpSpPr>
          <p:cNvPr id="7" name="57">
            <a:extLst>
              <a:ext uri="{FF2B5EF4-FFF2-40B4-BE49-F238E27FC236}">
                <a16:creationId xmlns:a16="http://schemas.microsoft.com/office/drawing/2014/main" xmlns="" id="{5C3F0EA5-D3AA-4CCB-8053-CA26C4C18711}"/>
              </a:ext>
            </a:extLst>
          </p:cNvPr>
          <p:cNvGrpSpPr/>
          <p:nvPr/>
        </p:nvGrpSpPr>
        <p:grpSpPr>
          <a:xfrm>
            <a:off x="9019411" y="4226294"/>
            <a:ext cx="1072240" cy="499412"/>
            <a:chOff x="217691" y="6414967"/>
            <a:chExt cx="804180" cy="374559"/>
          </a:xfrm>
        </p:grpSpPr>
        <p:grpSp>
          <p:nvGrpSpPr>
            <p:cNvPr id="8" name="Group 4">
              <a:extLst>
                <a:ext uri="{FF2B5EF4-FFF2-40B4-BE49-F238E27FC236}">
                  <a16:creationId xmlns:a16="http://schemas.microsoft.com/office/drawing/2014/main" xmlns=""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xmlns=""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xmlns=""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xmlns=""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xmlns=""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xmlns=""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xmlns=""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xmlns=""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xmlns=""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xmlns=""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39828" y="600853"/>
            <a:ext cx="5953772" cy="3104903"/>
          </a:xfrm>
          <a:prstGeom prst="rect">
            <a:avLst/>
          </a:prstGeom>
        </p:spPr>
      </p:pic>
      <p:pic>
        <p:nvPicPr>
          <p:cNvPr id="18" name="Picture 17">
            <a:extLst>
              <a:ext uri="{FF2B5EF4-FFF2-40B4-BE49-F238E27FC236}">
                <a16:creationId xmlns:a16="http://schemas.microsoft.com/office/drawing/2014/main" xmlns="" id="{278AF988-DBF0-4E5C-D0D3-CAE3254840C8}"/>
              </a:ext>
            </a:extLst>
          </p:cNvPr>
          <p:cNvPicPr>
            <a:picLocks noGrp="1" noRot="1" noChangeAspect="1" noMove="1" noResize="1" noEditPoints="1" noAdjustHandles="1" noChangeArrowheads="1" noChangeShapeType="1" noCrop="1"/>
          </p:cNvPicPr>
          <p:nvPr/>
        </p:nvPicPr>
        <p:blipFill rotWithShape="1">
          <a:blip r:embed="rId7">
            <a:extLst>
              <a:ext uri="{BEBA8EAE-BF5A-486C-A8C5-ECC9F3942E4B}">
                <a14:imgProps xmlns:a14="http://schemas.microsoft.com/office/drawing/2010/main">
                  <a14:imgLayer r:embed="rId8">
                    <a14:imgEffect>
                      <a14:backgroundRemoval t="19048" b="90476" l="6881" r="92202">
                        <a14:foregroundMark x1="16055" y1="39683" x2="16972" y2="60317"/>
                        <a14:foregroundMark x1="24771" y1="55556" x2="25229" y2="71429"/>
                        <a14:foregroundMark x1="18807" y1="41270" x2="18807" y2="41270"/>
                        <a14:foregroundMark x1="15596" y1="20635" x2="15138" y2="25397"/>
                        <a14:foregroundMark x1="13761" y1="55556" x2="13761" y2="57143"/>
                        <a14:foregroundMark x1="12385" y1="66667" x2="12385" y2="66667"/>
                        <a14:foregroundMark x1="10092" y1="55556" x2="10092" y2="55556"/>
                        <a14:foregroundMark x1="6881" y1="68254" x2="6881" y2="68254"/>
                        <a14:foregroundMark x1="15596" y1="84127" x2="15596" y2="84127"/>
                        <a14:foregroundMark x1="10550" y1="84127" x2="10550" y2="84127"/>
                        <a14:foregroundMark x1="35321" y1="61905" x2="54587" y2="60317"/>
                        <a14:foregroundMark x1="33945" y1="55556" x2="59174" y2="58730"/>
                        <a14:foregroundMark x1="37615" y1="77778" x2="37615" y2="77778"/>
                        <a14:foregroundMark x1="52752" y1="74603" x2="62385" y2="74603"/>
                        <a14:foregroundMark x1="62385" y1="74603" x2="70642" y2="74603"/>
                        <a14:foregroundMark x1="40826" y1="82540" x2="55505" y2="82540"/>
                        <a14:foregroundMark x1="55505" y1="82540" x2="70183" y2="77778"/>
                        <a14:foregroundMark x1="73853" y1="80952" x2="85780" y2="77778"/>
                        <a14:foregroundMark x1="52294" y1="47619" x2="85321" y2="53968"/>
                        <a14:foregroundMark x1="87156" y1="50794" x2="88532" y2="79365"/>
                        <a14:foregroundMark x1="88532" y1="79365" x2="88532" y2="79365"/>
                        <a14:foregroundMark x1="92202" y1="61905" x2="91743" y2="71429"/>
                        <a14:foregroundMark x1="80275" y1="65079" x2="80275" y2="65079"/>
                        <a14:foregroundMark x1="52294" y1="66667" x2="52294" y2="66667"/>
                        <a14:foregroundMark x1="63303" y1="65079" x2="63303" y2="65079"/>
                        <a14:foregroundMark x1="61009" y1="68254" x2="61009" y2="68254"/>
                        <a14:foregroundMark x1="62844" y1="63492" x2="62844" y2="63492"/>
                        <a14:foregroundMark x1="61927" y1="65079" x2="61927" y2="65079"/>
                        <a14:foregroundMark x1="69266" y1="63492" x2="69266" y2="63492"/>
                        <a14:foregroundMark x1="33486" y1="47619" x2="48165" y2="52381"/>
                        <a14:foregroundMark x1="28899" y1="42857" x2="36239" y2="77778"/>
                        <a14:foregroundMark x1="36239" y1="77778" x2="36697" y2="82540"/>
                        <a14:foregroundMark x1="21101" y1="84127" x2="29358" y2="85714"/>
                        <a14:foregroundMark x1="29358" y1="85714" x2="37156" y2="82540"/>
                        <a14:foregroundMark x1="17431" y1="77778" x2="17431" y2="77778"/>
                        <a14:foregroundMark x1="20183" y1="90476" x2="22018" y2="90476"/>
                        <a14:foregroundMark x1="19266" y1="79365" x2="19266" y2="79365"/>
                        <a14:foregroundMark x1="22018" y1="39683" x2="22018" y2="39683"/>
                        <a14:foregroundMark x1="19266" y1="34921" x2="19266" y2="34921"/>
                        <a14:foregroundMark x1="22936" y1="38095" x2="22936" y2="38095"/>
                        <a14:foregroundMark x1="24312" y1="34921" x2="24312" y2="34921"/>
                      </a14:backgroundRemoval>
                    </a14:imgEffect>
                  </a14:imgLayer>
                </a14:imgProps>
              </a:ext>
            </a:extLst>
          </a:blip>
          <a:srcRect l="6313" t="12613" r="5816" b="8892"/>
          <a:stretch/>
        </p:blipFill>
        <p:spPr>
          <a:xfrm>
            <a:off x="3490119" y="2633495"/>
            <a:ext cx="8399309" cy="2168327"/>
          </a:xfrm>
          <a:prstGeom prst="rect">
            <a:avLst/>
          </a:prstGeom>
        </p:spPr>
      </p:pic>
    </p:spTree>
    <p:extLst>
      <p:ext uri="{BB962C8B-B14F-4D97-AF65-F5344CB8AC3E}">
        <p14:creationId xmlns:p14="http://schemas.microsoft.com/office/powerpoint/2010/main" val="427653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r="1773"/>
          <a:stretch/>
        </p:blipFill>
        <p:spPr>
          <a:xfrm>
            <a:off x="12438" y="5136884"/>
            <a:ext cx="16271348" cy="4005929"/>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020" b="5828"/>
          <a:stretch/>
        </p:blipFill>
        <p:spPr>
          <a:xfrm>
            <a:off x="12435" y="6277270"/>
            <a:ext cx="16251768" cy="2865543"/>
          </a:xfrm>
          <a:prstGeom prst="rect">
            <a:avLst/>
          </a:prstGeom>
        </p:spPr>
      </p:pic>
      <p:pic>
        <p:nvPicPr>
          <p:cNvPr id="21" name="图片 20"/>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23880"/>
          <a:stretch/>
        </p:blipFill>
        <p:spPr>
          <a:xfrm>
            <a:off x="-104615" y="5296047"/>
            <a:ext cx="16485868" cy="3848128"/>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75" y="3793228"/>
            <a:ext cx="1080545" cy="1275899"/>
          </a:xfrm>
          <a:prstGeom prst="rect">
            <a:avLst/>
          </a:prstGeom>
        </p:spPr>
      </p:pic>
      <p:pic>
        <p:nvPicPr>
          <p:cNvPr id="23" name="Picture 2" descr="Premium Vector | Cute cloud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029" b="96805" l="1438" r="96006"/>
                    </a14:imgEffect>
                  </a14:imgLayer>
                </a14:imgProps>
              </a:ext>
              <a:ext uri="{28A0092B-C50C-407E-A947-70E740481C1C}">
                <a14:useLocalDpi xmlns:a14="http://schemas.microsoft.com/office/drawing/2010/main" val="0"/>
              </a:ext>
            </a:extLst>
          </a:blip>
          <a:srcRect/>
          <a:stretch>
            <a:fillRect/>
          </a:stretch>
        </p:blipFill>
        <p:spPr bwMode="auto">
          <a:xfrm>
            <a:off x="661740" y="309062"/>
            <a:ext cx="2119585" cy="2119585"/>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7255" y="3659900"/>
            <a:ext cx="1080545" cy="1275899"/>
          </a:xfrm>
          <a:prstGeom prst="rect">
            <a:avLst/>
          </a:prstGeom>
        </p:spPr>
      </p:pic>
      <p:pic>
        <p:nvPicPr>
          <p:cNvPr id="3" name="Picture 2">
            <a:extLst>
              <a:ext uri="{FF2B5EF4-FFF2-40B4-BE49-F238E27FC236}">
                <a16:creationId xmlns:a16="http://schemas.microsoft.com/office/drawing/2014/main" xmlns="" id="{984072AE-328E-0D7D-0015-0E20CEFF5EC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197" b="90164" l="4103" r="90256">
                        <a14:foregroundMark x1="9231" y1="63934" x2="9231" y2="63934"/>
                        <a14:foregroundMark x1="5128" y1="70492" x2="5128" y2="70492"/>
                        <a14:foregroundMark x1="19487" y1="90164" x2="19487" y2="90164"/>
                        <a14:foregroundMark x1="90256" y1="63934" x2="90256" y2="63934"/>
                        <a14:foregroundMark x1="17949" y1="83607" x2="17949" y2="83607"/>
                        <a14:foregroundMark x1="26667" y1="73770" x2="26667" y2="73770"/>
                        <a14:foregroundMark x1="23077" y1="47541" x2="24103" y2="50820"/>
                        <a14:foregroundMark x1="26154" y1="34426" x2="26154" y2="34426"/>
                        <a14:foregroundMark x1="26154" y1="29508" x2="26154" y2="29508"/>
                        <a14:foregroundMark x1="27692" y1="32787" x2="27692" y2="32787"/>
                        <a14:foregroundMark x1="24615" y1="24590" x2="24615" y2="24590"/>
                        <a14:foregroundMark x1="26154" y1="22951" x2="26154" y2="22951"/>
                      </a14:backgroundRemoval>
                    </a14:imgEffect>
                  </a14:imgLayer>
                </a14:imgProps>
              </a:ext>
            </a:extLst>
          </a:blip>
          <a:stretch>
            <a:fillRect/>
          </a:stretch>
        </p:blipFill>
        <p:spPr>
          <a:xfrm>
            <a:off x="2311965" y="1837298"/>
            <a:ext cx="11652707" cy="3645203"/>
          </a:xfrm>
          <a:prstGeom prst="rect">
            <a:avLst/>
          </a:prstGeom>
        </p:spPr>
      </p:pic>
    </p:spTree>
    <p:extLst>
      <p:ext uri="{BB962C8B-B14F-4D97-AF65-F5344CB8AC3E}">
        <p14:creationId xmlns:p14="http://schemas.microsoft.com/office/powerpoint/2010/main" val="3688839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240379" y="1235035"/>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1. Các quy tắc an toàn giao thông:</a:t>
            </a:r>
          </a:p>
        </p:txBody>
      </p:sp>
      <p:sp>
        <p:nvSpPr>
          <p:cNvPr id="14" name="Rectangle 13"/>
          <p:cNvSpPr/>
          <p:nvPr/>
        </p:nvSpPr>
        <p:spPr>
          <a:xfrm>
            <a:off x="1106479" y="1847326"/>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nêu các quy tắc an toàn giao thông.</a:t>
            </a:r>
            <a:endParaRPr lang="en-US" sz="3600" b="1">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09CC0F8C-401A-B344-1586-9BE3AC3EA251}"/>
              </a:ext>
            </a:extLst>
          </p:cNvPr>
          <p:cNvPicPr>
            <a:picLocks noChangeAspect="1"/>
          </p:cNvPicPr>
          <p:nvPr/>
        </p:nvPicPr>
        <p:blipFill rotWithShape="1">
          <a:blip r:embed="rId2"/>
          <a:srcRect l="52162" t="51688" b="13364"/>
          <a:stretch/>
        </p:blipFill>
        <p:spPr>
          <a:xfrm>
            <a:off x="8982444" y="5444191"/>
            <a:ext cx="4350600" cy="2958362"/>
          </a:xfrm>
          <a:prstGeom prst="rect">
            <a:avLst/>
          </a:prstGeom>
        </p:spPr>
      </p:pic>
      <p:pic>
        <p:nvPicPr>
          <p:cNvPr id="10" name="Picture 9">
            <a:extLst>
              <a:ext uri="{FF2B5EF4-FFF2-40B4-BE49-F238E27FC236}">
                <a16:creationId xmlns:a16="http://schemas.microsoft.com/office/drawing/2014/main" xmlns="" id="{6E0850B0-D53B-56A4-1BC1-4976508B0947}"/>
              </a:ext>
            </a:extLst>
          </p:cNvPr>
          <p:cNvPicPr>
            <a:picLocks noChangeAspect="1"/>
          </p:cNvPicPr>
          <p:nvPr/>
        </p:nvPicPr>
        <p:blipFill rotWithShape="1">
          <a:blip r:embed="rId2"/>
          <a:srcRect l="3393" t="17834" r="48770" b="48542"/>
          <a:stretch/>
        </p:blipFill>
        <p:spPr>
          <a:xfrm>
            <a:off x="2043399" y="2362200"/>
            <a:ext cx="4343401" cy="2841545"/>
          </a:xfrm>
          <a:prstGeom prst="rect">
            <a:avLst/>
          </a:prstGeom>
        </p:spPr>
      </p:pic>
      <p:pic>
        <p:nvPicPr>
          <p:cNvPr id="11" name="Picture 10">
            <a:extLst>
              <a:ext uri="{FF2B5EF4-FFF2-40B4-BE49-F238E27FC236}">
                <a16:creationId xmlns:a16="http://schemas.microsoft.com/office/drawing/2014/main" xmlns="" id="{2DCD6E98-A243-40B9-8876-D6844754E0F6}"/>
              </a:ext>
            </a:extLst>
          </p:cNvPr>
          <p:cNvPicPr>
            <a:picLocks noChangeAspect="1"/>
          </p:cNvPicPr>
          <p:nvPr/>
        </p:nvPicPr>
        <p:blipFill rotWithShape="1">
          <a:blip r:embed="rId2"/>
          <a:srcRect l="52162" t="17977" b="48543"/>
          <a:stretch/>
        </p:blipFill>
        <p:spPr>
          <a:xfrm>
            <a:off x="9037868" y="2378380"/>
            <a:ext cx="4199215" cy="2735502"/>
          </a:xfrm>
          <a:prstGeom prst="rect">
            <a:avLst/>
          </a:prstGeom>
        </p:spPr>
      </p:pic>
      <p:pic>
        <p:nvPicPr>
          <p:cNvPr id="12" name="Picture 11">
            <a:extLst>
              <a:ext uri="{FF2B5EF4-FFF2-40B4-BE49-F238E27FC236}">
                <a16:creationId xmlns:a16="http://schemas.microsoft.com/office/drawing/2014/main" xmlns="" id="{AEF25EA3-F26E-9DED-865C-65F5AD86A4A0}"/>
              </a:ext>
            </a:extLst>
          </p:cNvPr>
          <p:cNvPicPr>
            <a:picLocks noChangeAspect="1"/>
          </p:cNvPicPr>
          <p:nvPr/>
        </p:nvPicPr>
        <p:blipFill rotWithShape="1">
          <a:blip r:embed="rId2"/>
          <a:srcRect l="3393" t="51919" r="48770" b="13364"/>
          <a:stretch/>
        </p:blipFill>
        <p:spPr>
          <a:xfrm>
            <a:off x="2043399" y="5567532"/>
            <a:ext cx="4379511" cy="2958362"/>
          </a:xfrm>
          <a:prstGeom prst="rect">
            <a:avLst/>
          </a:prstGeom>
        </p:spPr>
      </p:pic>
      <p:sp>
        <p:nvSpPr>
          <p:cNvPr id="13" name="TextBox 12">
            <a:extLst>
              <a:ext uri="{FF2B5EF4-FFF2-40B4-BE49-F238E27FC236}">
                <a16:creationId xmlns:a16="http://schemas.microsoft.com/office/drawing/2014/main" xmlns="" id="{F18B7718-5B5F-EE52-C5B0-131D8343259D}"/>
              </a:ext>
            </a:extLst>
          </p:cNvPr>
          <p:cNvSpPr txBox="1"/>
          <p:nvPr/>
        </p:nvSpPr>
        <p:spPr>
          <a:xfrm>
            <a:off x="1836282" y="5110332"/>
            <a:ext cx="4829854" cy="496867"/>
          </a:xfrm>
          <a:prstGeom prst="rect">
            <a:avLst/>
          </a:prstGeom>
          <a:noFill/>
        </p:spPr>
        <p:txBody>
          <a:bodyPr wrap="square" rtlCol="0">
            <a:spAutoFit/>
          </a:bodyPr>
          <a:lstStyle/>
          <a:p>
            <a:pPr algn="just">
              <a:lnSpc>
                <a:spcPct val="120000"/>
              </a:lnSpc>
            </a:pPr>
            <a:r>
              <a:rPr lang="nl-NL" sz="2400" b="1">
                <a:solidFill>
                  <a:srgbClr val="1BB29C"/>
                </a:solidFill>
                <a:effectLst/>
                <a:latin typeface="Times New Roman" panose="02020603050405020304" pitchFamily="18" charset="0"/>
                <a:ea typeface="Times New Roman" panose="02020603050405020304" pitchFamily="18" charset="0"/>
              </a:rPr>
              <a:t>Qua đường ở nơi có vạch kẻ đường.</a:t>
            </a:r>
            <a:endParaRPr lang="en-US" sz="2400" b="1">
              <a:solidFill>
                <a:srgbClr val="1BB29C"/>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A5DE46DF-0033-2AC7-F655-F54398D8158B}"/>
              </a:ext>
            </a:extLst>
          </p:cNvPr>
          <p:cNvSpPr txBox="1"/>
          <p:nvPr/>
        </p:nvSpPr>
        <p:spPr>
          <a:xfrm>
            <a:off x="8727093" y="5028611"/>
            <a:ext cx="4820764" cy="496867"/>
          </a:xfrm>
          <a:prstGeom prst="rect">
            <a:avLst/>
          </a:prstGeom>
          <a:noFill/>
        </p:spPr>
        <p:txBody>
          <a:bodyPr wrap="square">
            <a:spAutoFit/>
          </a:bodyPr>
          <a:lstStyle/>
          <a:p>
            <a:pPr algn="just">
              <a:lnSpc>
                <a:spcPct val="120000"/>
              </a:lnSpc>
            </a:pPr>
            <a:r>
              <a:rPr lang="nl-NL" sz="2400" b="1">
                <a:solidFill>
                  <a:srgbClr val="1BB29C"/>
                </a:solidFill>
                <a:latin typeface="Times New Roman" panose="02020603050405020304" pitchFamily="18" charset="0"/>
              </a:rPr>
              <a:t>Thắt dây an toàn khi ngồi trên ô tô. </a:t>
            </a:r>
            <a:endParaRPr lang="en-US" sz="2400" b="1">
              <a:solidFill>
                <a:srgbClr val="1BB29C"/>
              </a:solidFill>
              <a:latin typeface="Times New Roman" panose="02020603050405020304" pitchFamily="18" charset="0"/>
            </a:endParaRPr>
          </a:p>
        </p:txBody>
      </p:sp>
      <p:sp>
        <p:nvSpPr>
          <p:cNvPr id="18" name="TextBox 17">
            <a:extLst>
              <a:ext uri="{FF2B5EF4-FFF2-40B4-BE49-F238E27FC236}">
                <a16:creationId xmlns:a16="http://schemas.microsoft.com/office/drawing/2014/main" xmlns="" id="{77229BAD-644A-EFAA-39B1-3BCA185CE4F3}"/>
              </a:ext>
            </a:extLst>
          </p:cNvPr>
          <p:cNvSpPr txBox="1"/>
          <p:nvPr/>
        </p:nvSpPr>
        <p:spPr>
          <a:xfrm>
            <a:off x="1392779" y="8446916"/>
            <a:ext cx="5907340" cy="496867"/>
          </a:xfrm>
          <a:prstGeom prst="rect">
            <a:avLst/>
          </a:prstGeom>
          <a:noFill/>
        </p:spPr>
        <p:txBody>
          <a:bodyPr wrap="square">
            <a:spAutoFit/>
          </a:bodyPr>
          <a:lstStyle/>
          <a:p>
            <a:pPr algn="just">
              <a:lnSpc>
                <a:spcPct val="120000"/>
              </a:lnSpc>
            </a:pPr>
            <a:r>
              <a:rPr lang="nl-NL" sz="2400" b="1">
                <a:solidFill>
                  <a:srgbClr val="1BB29C"/>
                </a:solidFill>
                <a:latin typeface="Times New Roman" panose="02020603050405020304" pitchFamily="18" charset="0"/>
              </a:rPr>
              <a:t>Mặc áo phao khi đi đò, đi phà,... qua sông.</a:t>
            </a:r>
            <a:endParaRPr lang="en-US" sz="2400" b="1">
              <a:solidFill>
                <a:srgbClr val="1BB29C"/>
              </a:solidFill>
              <a:latin typeface="Times New Roman" panose="02020603050405020304" pitchFamily="18" charset="0"/>
            </a:endParaRPr>
          </a:p>
        </p:txBody>
      </p:sp>
      <p:sp>
        <p:nvSpPr>
          <p:cNvPr id="20" name="TextBox 19">
            <a:extLst>
              <a:ext uri="{FF2B5EF4-FFF2-40B4-BE49-F238E27FC236}">
                <a16:creationId xmlns:a16="http://schemas.microsoft.com/office/drawing/2014/main" xmlns="" id="{4CD97082-6404-609A-FCCA-8640A7DDA522}"/>
              </a:ext>
            </a:extLst>
          </p:cNvPr>
          <p:cNvSpPr txBox="1"/>
          <p:nvPr/>
        </p:nvSpPr>
        <p:spPr>
          <a:xfrm>
            <a:off x="7090569" y="8553386"/>
            <a:ext cx="8134350" cy="461665"/>
          </a:xfrm>
          <a:prstGeom prst="rect">
            <a:avLst/>
          </a:prstGeom>
          <a:noFill/>
        </p:spPr>
        <p:txBody>
          <a:bodyPr wrap="square">
            <a:spAutoFit/>
          </a:bodyPr>
          <a:lstStyle/>
          <a:p>
            <a:r>
              <a:rPr lang="nl-NL" sz="2400" b="1">
                <a:solidFill>
                  <a:srgbClr val="1BB29C"/>
                </a:solidFill>
                <a:latin typeface="Times New Roman" panose="02020603050405020304" pitchFamily="18" charset="0"/>
              </a:rPr>
              <a:t>Đi bộ trên vỉa hè, phần đường dành riêng cho người đi bộ.</a:t>
            </a:r>
            <a:endParaRPr lang="en-US" sz="2400" b="1">
              <a:solidFill>
                <a:srgbClr val="1BB29C"/>
              </a:solidFill>
              <a:latin typeface="Times New Roman" panose="02020603050405020304" pitchFamily="18" charset="0"/>
            </a:endParaRPr>
          </a:p>
        </p:txBody>
      </p:sp>
    </p:spTree>
    <p:extLst>
      <p:ext uri="{BB962C8B-B14F-4D97-AF65-F5344CB8AC3E}">
        <p14:creationId xmlns:p14="http://schemas.microsoft.com/office/powerpoint/2010/main" val="32726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240379" y="1235035"/>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1. Các quy tắc an toàn giao thông:</a:t>
            </a:r>
          </a:p>
        </p:txBody>
      </p:sp>
      <p:sp>
        <p:nvSpPr>
          <p:cNvPr id="14" name="Rectangle 13"/>
          <p:cNvSpPr/>
          <p:nvPr/>
        </p:nvSpPr>
        <p:spPr>
          <a:xfrm>
            <a:off x="746919" y="1868174"/>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nêu các quy tắc an toàn giao thông.</a:t>
            </a:r>
            <a:endParaRPr lang="en-US" sz="3600" b="1">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F18B7718-5B5F-EE52-C5B0-131D8343259D}"/>
              </a:ext>
            </a:extLst>
          </p:cNvPr>
          <p:cNvSpPr txBox="1"/>
          <p:nvPr/>
        </p:nvSpPr>
        <p:spPr>
          <a:xfrm>
            <a:off x="1324229" y="2387943"/>
            <a:ext cx="8516640" cy="631711"/>
          </a:xfrm>
          <a:prstGeom prst="rect">
            <a:avLst/>
          </a:prstGeom>
          <a:noFill/>
        </p:spPr>
        <p:txBody>
          <a:bodyPr wrap="square" rtlCol="0">
            <a:spAutoFit/>
          </a:bodyPr>
          <a:lstStyle/>
          <a:p>
            <a:pPr algn="just">
              <a:lnSpc>
                <a:spcPct val="120000"/>
              </a:lnSpc>
            </a:pPr>
            <a:r>
              <a:rPr lang="nl-NL" sz="3200" b="1">
                <a:solidFill>
                  <a:srgbClr val="0000FF"/>
                </a:solidFill>
                <a:effectLst/>
                <a:latin typeface="Times New Roman" panose="02020603050405020304" pitchFamily="18" charset="0"/>
                <a:ea typeface="Times New Roman" panose="02020603050405020304" pitchFamily="18" charset="0"/>
              </a:rPr>
              <a:t>1. Qua đường ở nơi có vạch kẻ đường.</a:t>
            </a:r>
            <a:endParaRPr lang="en-US" sz="3200" b="1">
              <a:solidFill>
                <a:srgbClr val="0000FF"/>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A5DE46DF-0033-2AC7-F655-F54398D8158B}"/>
              </a:ext>
            </a:extLst>
          </p:cNvPr>
          <p:cNvSpPr txBox="1"/>
          <p:nvPr/>
        </p:nvSpPr>
        <p:spPr>
          <a:xfrm>
            <a:off x="1324229" y="2846740"/>
            <a:ext cx="8483453" cy="631711"/>
          </a:xfrm>
          <a:prstGeom prst="rect">
            <a:avLst/>
          </a:prstGeom>
          <a:noFill/>
        </p:spPr>
        <p:txBody>
          <a:bodyPr wrap="square">
            <a:spAutoFit/>
          </a:bodyPr>
          <a:lstStyle/>
          <a:p>
            <a:pPr algn="just">
              <a:lnSpc>
                <a:spcPct val="120000"/>
              </a:lnSpc>
            </a:pPr>
            <a:r>
              <a:rPr lang="nl-NL" sz="3200" b="1">
                <a:solidFill>
                  <a:srgbClr val="0000FF"/>
                </a:solidFill>
                <a:latin typeface="Times New Roman" panose="02020603050405020304" pitchFamily="18" charset="0"/>
              </a:rPr>
              <a:t>2. Thắt dây an toàn khi ngồi trên ô tô. </a:t>
            </a:r>
            <a:endParaRPr lang="en-US" sz="3200" b="1">
              <a:solidFill>
                <a:srgbClr val="0000FF"/>
              </a:solidFill>
              <a:latin typeface="Times New Roman" panose="02020603050405020304" pitchFamily="18" charset="0"/>
            </a:endParaRPr>
          </a:p>
        </p:txBody>
      </p:sp>
      <p:sp>
        <p:nvSpPr>
          <p:cNvPr id="18" name="TextBox 17">
            <a:extLst>
              <a:ext uri="{FF2B5EF4-FFF2-40B4-BE49-F238E27FC236}">
                <a16:creationId xmlns:a16="http://schemas.microsoft.com/office/drawing/2014/main" xmlns="" id="{77229BAD-644A-EFAA-39B1-3BCA185CE4F3}"/>
              </a:ext>
            </a:extLst>
          </p:cNvPr>
          <p:cNvSpPr txBox="1"/>
          <p:nvPr/>
        </p:nvSpPr>
        <p:spPr>
          <a:xfrm>
            <a:off x="1301208" y="3343607"/>
            <a:ext cx="10156809" cy="631711"/>
          </a:xfrm>
          <a:prstGeom prst="rect">
            <a:avLst/>
          </a:prstGeom>
          <a:noFill/>
        </p:spPr>
        <p:txBody>
          <a:bodyPr wrap="square">
            <a:spAutoFit/>
          </a:bodyPr>
          <a:lstStyle/>
          <a:p>
            <a:pPr algn="just">
              <a:lnSpc>
                <a:spcPct val="120000"/>
              </a:lnSpc>
            </a:pPr>
            <a:r>
              <a:rPr lang="nl-NL" sz="3200" b="1">
                <a:solidFill>
                  <a:srgbClr val="0000FF"/>
                </a:solidFill>
                <a:latin typeface="Times New Roman" panose="02020603050405020304" pitchFamily="18" charset="0"/>
              </a:rPr>
              <a:t>3. Mặc áo phao khi đi đò, đi phà,... qua sông.</a:t>
            </a:r>
            <a:endParaRPr lang="en-US" sz="3200" b="1">
              <a:solidFill>
                <a:srgbClr val="0000FF"/>
              </a:solidFill>
              <a:latin typeface="Times New Roman" panose="02020603050405020304" pitchFamily="18" charset="0"/>
            </a:endParaRPr>
          </a:p>
        </p:txBody>
      </p:sp>
      <p:sp>
        <p:nvSpPr>
          <p:cNvPr id="20" name="TextBox 19">
            <a:extLst>
              <a:ext uri="{FF2B5EF4-FFF2-40B4-BE49-F238E27FC236}">
                <a16:creationId xmlns:a16="http://schemas.microsoft.com/office/drawing/2014/main" xmlns="" id="{4CD97082-6404-609A-FCCA-8640A7DDA522}"/>
              </a:ext>
            </a:extLst>
          </p:cNvPr>
          <p:cNvSpPr txBox="1"/>
          <p:nvPr/>
        </p:nvSpPr>
        <p:spPr>
          <a:xfrm>
            <a:off x="1267077" y="3878931"/>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4. Đi bộ trên vỉa hè, phần đường dành riêng cho người đi bộ.</a:t>
            </a:r>
            <a:endParaRPr lang="en-US" sz="3200" b="1">
              <a:solidFill>
                <a:srgbClr val="0000FF"/>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9DD65425-C08C-73CF-A3D4-4C864FA9242B}"/>
              </a:ext>
            </a:extLst>
          </p:cNvPr>
          <p:cNvSpPr/>
          <p:nvPr/>
        </p:nvSpPr>
        <p:spPr>
          <a:xfrm>
            <a:off x="746918" y="4503258"/>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Kể thêm những quy tắc an toàn giao thông mà em biết.</a:t>
            </a:r>
            <a:endParaRPr lang="en-US" sz="3600" b="1">
              <a:solidFill>
                <a:srgbClr val="FF0000"/>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3E83F3B5-8833-DDAA-9CF6-9035B2FF730E}"/>
              </a:ext>
            </a:extLst>
          </p:cNvPr>
          <p:cNvSpPr txBox="1"/>
          <p:nvPr/>
        </p:nvSpPr>
        <p:spPr>
          <a:xfrm>
            <a:off x="1251996" y="5218331"/>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Đội mũ bảo hiểm khi tham gia giao thông</a:t>
            </a:r>
            <a:endParaRPr lang="en-US" sz="3200" b="1">
              <a:solidFill>
                <a:srgbClr val="0000FF"/>
              </a:solidFill>
              <a:latin typeface="Times New Roman" panose="02020603050405020304" pitchFamily="18" charset="0"/>
            </a:endParaRPr>
          </a:p>
        </p:txBody>
      </p:sp>
      <p:sp>
        <p:nvSpPr>
          <p:cNvPr id="17" name="TextBox 16">
            <a:extLst>
              <a:ext uri="{FF2B5EF4-FFF2-40B4-BE49-F238E27FC236}">
                <a16:creationId xmlns:a16="http://schemas.microsoft.com/office/drawing/2014/main" xmlns="" id="{B6F4152E-3D8F-32E1-20F8-1873F5958336}"/>
              </a:ext>
            </a:extLst>
          </p:cNvPr>
          <p:cNvSpPr txBox="1"/>
          <p:nvPr/>
        </p:nvSpPr>
        <p:spPr>
          <a:xfrm>
            <a:off x="1251996" y="5761273"/>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Dừng lại khi có đèn đỏ</a:t>
            </a:r>
            <a:endParaRPr lang="en-US" sz="3200" b="1">
              <a:solidFill>
                <a:srgbClr val="0000FF"/>
              </a:solidFill>
              <a:latin typeface="Times New Roman" panose="02020603050405020304" pitchFamily="18" charset="0"/>
            </a:endParaRPr>
          </a:p>
        </p:txBody>
      </p:sp>
      <p:sp>
        <p:nvSpPr>
          <p:cNvPr id="19" name="TextBox 18">
            <a:extLst>
              <a:ext uri="{FF2B5EF4-FFF2-40B4-BE49-F238E27FC236}">
                <a16:creationId xmlns:a16="http://schemas.microsoft.com/office/drawing/2014/main" xmlns="" id="{2DC379B9-3C8F-9944-0BEA-6C36F51BAA22}"/>
              </a:ext>
            </a:extLst>
          </p:cNvPr>
          <p:cNvSpPr txBox="1"/>
          <p:nvPr/>
        </p:nvSpPr>
        <p:spPr>
          <a:xfrm>
            <a:off x="1251996" y="6304215"/>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Không đi xe hàng hai, hàng ba.</a:t>
            </a:r>
            <a:endParaRPr lang="en-US" sz="3200" b="1">
              <a:solidFill>
                <a:srgbClr val="0000FF"/>
              </a:solidFill>
              <a:latin typeface="Times New Roman" panose="02020603050405020304" pitchFamily="18" charset="0"/>
            </a:endParaRPr>
          </a:p>
        </p:txBody>
      </p:sp>
      <p:sp>
        <p:nvSpPr>
          <p:cNvPr id="21" name="TextBox 20">
            <a:extLst>
              <a:ext uri="{FF2B5EF4-FFF2-40B4-BE49-F238E27FC236}">
                <a16:creationId xmlns:a16="http://schemas.microsoft.com/office/drawing/2014/main" xmlns="" id="{79C338E8-B219-9B0F-2349-2E105D323BC5}"/>
              </a:ext>
            </a:extLst>
          </p:cNvPr>
          <p:cNvSpPr txBox="1"/>
          <p:nvPr/>
        </p:nvSpPr>
        <p:spPr>
          <a:xfrm>
            <a:off x="1251996" y="6847157"/>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Không nô đùa khi đi trên xe </a:t>
            </a:r>
            <a:endParaRPr lang="en-US" sz="3200" b="1">
              <a:solidFill>
                <a:srgbClr val="0000FF"/>
              </a:solidFill>
              <a:latin typeface="Times New Roman" panose="02020603050405020304" pitchFamily="18" charset="0"/>
            </a:endParaRPr>
          </a:p>
        </p:txBody>
      </p:sp>
      <p:sp>
        <p:nvSpPr>
          <p:cNvPr id="22" name="TextBox 21">
            <a:extLst>
              <a:ext uri="{FF2B5EF4-FFF2-40B4-BE49-F238E27FC236}">
                <a16:creationId xmlns:a16="http://schemas.microsoft.com/office/drawing/2014/main" xmlns="" id="{91CDD9CF-9D69-7363-3D5A-9F0C9673C2A5}"/>
              </a:ext>
            </a:extLst>
          </p:cNvPr>
          <p:cNvSpPr txBox="1"/>
          <p:nvPr/>
        </p:nvSpPr>
        <p:spPr>
          <a:xfrm>
            <a:off x="1251996" y="7390099"/>
            <a:ext cx="11727332" cy="584775"/>
          </a:xfrm>
          <a:prstGeom prst="rect">
            <a:avLst/>
          </a:prstGeom>
          <a:noFill/>
        </p:spPr>
        <p:txBody>
          <a:bodyPr wrap="square">
            <a:spAutoFit/>
          </a:bodyPr>
          <a:lstStyle/>
          <a:p>
            <a:r>
              <a:rPr lang="nl-NL" sz="3200" b="1">
                <a:solidFill>
                  <a:srgbClr val="0000FF"/>
                </a:solidFill>
                <a:latin typeface="Times New Roman" panose="02020603050405020304" pitchFamily="18" charset="0"/>
              </a:rPr>
              <a:t>Đã uống rượu, bia thì không lái xe</a:t>
            </a:r>
            <a:endParaRPr lang="en-US" sz="3200" b="1">
              <a:solidFill>
                <a:srgbClr val="0000FF"/>
              </a:solidFill>
              <a:latin typeface="Times New Roman" panose="02020603050405020304" pitchFamily="18" charset="0"/>
            </a:endParaRPr>
          </a:p>
        </p:txBody>
      </p:sp>
      <p:sp>
        <p:nvSpPr>
          <p:cNvPr id="23" name="TextBox 22">
            <a:extLst>
              <a:ext uri="{FF2B5EF4-FFF2-40B4-BE49-F238E27FC236}">
                <a16:creationId xmlns:a16="http://schemas.microsoft.com/office/drawing/2014/main" xmlns="" id="{03E73CC1-4B4A-A083-4B5E-AD6DD3D2D6DE}"/>
              </a:ext>
            </a:extLst>
          </p:cNvPr>
          <p:cNvSpPr txBox="1"/>
          <p:nvPr/>
        </p:nvSpPr>
        <p:spPr>
          <a:xfrm>
            <a:off x="1251996" y="7933041"/>
            <a:ext cx="13950408" cy="584775"/>
          </a:xfrm>
          <a:prstGeom prst="rect">
            <a:avLst/>
          </a:prstGeom>
          <a:noFill/>
        </p:spPr>
        <p:txBody>
          <a:bodyPr wrap="square">
            <a:spAutoFit/>
          </a:bodyPr>
          <a:lstStyle/>
          <a:p>
            <a:r>
              <a:rPr lang="en-US" sz="3200" b="1">
                <a:solidFill>
                  <a:srgbClr val="0000FF"/>
                </a:solidFill>
                <a:latin typeface="Times New Roman" panose="02020603050405020304" pitchFamily="18" charset="0"/>
              </a:rPr>
              <a:t>Không sử dụng điện thoại hoặc làm các việc khác gây mất tập trung khi lái xe.</a:t>
            </a:r>
          </a:p>
        </p:txBody>
      </p:sp>
    </p:spTree>
    <p:extLst>
      <p:ext uri="{BB962C8B-B14F-4D97-AF65-F5344CB8AC3E}">
        <p14:creationId xmlns:p14="http://schemas.microsoft.com/office/powerpoint/2010/main" val="53326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dow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down)">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down)">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wipe(down)">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down)">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down)">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xmlns="" id="{5599F939-1AEE-6AEE-490B-2AAD0DEDFBEE}"/>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pic>
        <p:nvPicPr>
          <p:cNvPr id="10" name="Picture 9">
            <a:extLst>
              <a:ext uri="{FF2B5EF4-FFF2-40B4-BE49-F238E27FC236}">
                <a16:creationId xmlns:a16="http://schemas.microsoft.com/office/drawing/2014/main" xmlns="" id="{7BE2BC3A-A817-F526-7853-F2F822F12DB2}"/>
              </a:ext>
            </a:extLst>
          </p:cNvPr>
          <p:cNvPicPr>
            <a:picLocks noChangeAspect="1"/>
          </p:cNvPicPr>
          <p:nvPr/>
        </p:nvPicPr>
        <p:blipFill rotWithShape="1">
          <a:blip r:embed="rId2"/>
          <a:srcRect t="84452"/>
          <a:stretch/>
        </p:blipFill>
        <p:spPr>
          <a:xfrm>
            <a:off x="2606055" y="5334000"/>
            <a:ext cx="12263640" cy="2145610"/>
          </a:xfrm>
          <a:prstGeom prst="rect">
            <a:avLst/>
          </a:prstGeom>
        </p:spPr>
      </p:pic>
      <p:sp>
        <p:nvSpPr>
          <p:cNvPr id="11" name="Text Box 14">
            <a:extLst>
              <a:ext uri="{FF2B5EF4-FFF2-40B4-BE49-F238E27FC236}">
                <a16:creationId xmlns:a16="http://schemas.microsoft.com/office/drawing/2014/main" xmlns="" id="{2A88E871-ECF6-BA1C-DDE0-4F2024EA37B1}"/>
              </a:ext>
            </a:extLst>
          </p:cNvPr>
          <p:cNvSpPr txBox="1">
            <a:spLocks noChangeArrowheads="1"/>
          </p:cNvSpPr>
          <p:nvPr/>
        </p:nvSpPr>
        <p:spPr bwMode="auto">
          <a:xfrm>
            <a:off x="1204119" y="1310721"/>
            <a:ext cx="141732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2. Nhận biết được sự cần thiết phải tuân thủ quy tắc an toàn giao thông </a:t>
            </a:r>
          </a:p>
        </p:txBody>
      </p:sp>
      <p:pic>
        <p:nvPicPr>
          <p:cNvPr id="12" name="Picture 11">
            <a:extLst>
              <a:ext uri="{FF2B5EF4-FFF2-40B4-BE49-F238E27FC236}">
                <a16:creationId xmlns:a16="http://schemas.microsoft.com/office/drawing/2014/main" xmlns="" id="{633F85A5-0895-57BA-3723-4905C61276E9}"/>
              </a:ext>
            </a:extLst>
          </p:cNvPr>
          <p:cNvPicPr>
            <a:picLocks noChangeAspect="1"/>
          </p:cNvPicPr>
          <p:nvPr/>
        </p:nvPicPr>
        <p:blipFill rotWithShape="1">
          <a:blip r:embed="rId2"/>
          <a:srcRect l="18619" t="6549" r="5742" b="50834"/>
          <a:stretch/>
        </p:blipFill>
        <p:spPr>
          <a:xfrm>
            <a:off x="2162883" y="2514505"/>
            <a:ext cx="5029200" cy="3188514"/>
          </a:xfrm>
          <a:prstGeom prst="rect">
            <a:avLst/>
          </a:prstGeom>
        </p:spPr>
      </p:pic>
      <p:pic>
        <p:nvPicPr>
          <p:cNvPr id="13" name="Picture 12">
            <a:extLst>
              <a:ext uri="{FF2B5EF4-FFF2-40B4-BE49-F238E27FC236}">
                <a16:creationId xmlns:a16="http://schemas.microsoft.com/office/drawing/2014/main" xmlns="" id="{3E561377-7FDA-339B-47B6-652622D98B15}"/>
              </a:ext>
            </a:extLst>
          </p:cNvPr>
          <p:cNvPicPr>
            <a:picLocks noChangeAspect="1"/>
          </p:cNvPicPr>
          <p:nvPr/>
        </p:nvPicPr>
        <p:blipFill rotWithShape="1">
          <a:blip r:embed="rId2"/>
          <a:srcRect l="17455" t="50283" r="6906" b="14557"/>
          <a:stretch/>
        </p:blipFill>
        <p:spPr>
          <a:xfrm>
            <a:off x="8595519" y="2824265"/>
            <a:ext cx="5503500" cy="2878754"/>
          </a:xfrm>
          <a:prstGeom prst="rect">
            <a:avLst/>
          </a:prstGeom>
        </p:spPr>
      </p:pic>
      <p:sp>
        <p:nvSpPr>
          <p:cNvPr id="14" name="Rectangle 13">
            <a:extLst>
              <a:ext uri="{FF2B5EF4-FFF2-40B4-BE49-F238E27FC236}">
                <a16:creationId xmlns:a16="http://schemas.microsoft.com/office/drawing/2014/main" xmlns="" id="{ED9B9B75-CDD6-C079-5EBF-E48BE30FD712}"/>
              </a:ext>
            </a:extLst>
          </p:cNvPr>
          <p:cNvSpPr/>
          <p:nvPr/>
        </p:nvSpPr>
        <p:spPr>
          <a:xfrm>
            <a:off x="1106479" y="1903846"/>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thảo luận.</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837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xmlns="" id="{5599F939-1AEE-6AEE-490B-2AAD0DEDFBEE}"/>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sp>
        <p:nvSpPr>
          <p:cNvPr id="11" name="Text Box 14">
            <a:extLst>
              <a:ext uri="{FF2B5EF4-FFF2-40B4-BE49-F238E27FC236}">
                <a16:creationId xmlns:a16="http://schemas.microsoft.com/office/drawing/2014/main" xmlns="" id="{2A88E871-ECF6-BA1C-DDE0-4F2024EA37B1}"/>
              </a:ext>
            </a:extLst>
          </p:cNvPr>
          <p:cNvSpPr txBox="1">
            <a:spLocks noChangeArrowheads="1"/>
          </p:cNvSpPr>
          <p:nvPr/>
        </p:nvSpPr>
        <p:spPr bwMode="auto">
          <a:xfrm>
            <a:off x="1051719" y="1310721"/>
            <a:ext cx="141732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2. Nhận biết được sự cần thiết phải tuân thủ quy tắc an toàn giao thông </a:t>
            </a:r>
          </a:p>
        </p:txBody>
      </p:sp>
      <p:pic>
        <p:nvPicPr>
          <p:cNvPr id="12" name="Picture 11">
            <a:extLst>
              <a:ext uri="{FF2B5EF4-FFF2-40B4-BE49-F238E27FC236}">
                <a16:creationId xmlns:a16="http://schemas.microsoft.com/office/drawing/2014/main" xmlns="" id="{633F85A5-0895-57BA-3723-4905C61276E9}"/>
              </a:ext>
            </a:extLst>
          </p:cNvPr>
          <p:cNvPicPr>
            <a:picLocks noChangeAspect="1"/>
          </p:cNvPicPr>
          <p:nvPr/>
        </p:nvPicPr>
        <p:blipFill rotWithShape="1">
          <a:blip r:embed="rId2"/>
          <a:srcRect l="18619" t="6549" r="5742" b="50834"/>
          <a:stretch/>
        </p:blipFill>
        <p:spPr>
          <a:xfrm>
            <a:off x="5623719" y="2501099"/>
            <a:ext cx="5029200" cy="3188514"/>
          </a:xfrm>
          <a:prstGeom prst="rect">
            <a:avLst/>
          </a:prstGeom>
        </p:spPr>
      </p:pic>
      <p:sp>
        <p:nvSpPr>
          <p:cNvPr id="14" name="Rectangle 13">
            <a:extLst>
              <a:ext uri="{FF2B5EF4-FFF2-40B4-BE49-F238E27FC236}">
                <a16:creationId xmlns:a16="http://schemas.microsoft.com/office/drawing/2014/main" xmlns="" id="{ED9B9B75-CDD6-C079-5EBF-E48BE30FD712}"/>
              </a:ext>
            </a:extLst>
          </p:cNvPr>
          <p:cNvSpPr/>
          <p:nvPr/>
        </p:nvSpPr>
        <p:spPr>
          <a:xfrm>
            <a:off x="982145" y="1949803"/>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thảo luận.</a:t>
            </a:r>
            <a:endParaRPr lang="en-US" sz="3600" b="1">
              <a:solidFill>
                <a:srgbClr val="FF000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xmlns="" id="{A44C9945-C6AB-7A01-7E4E-90F4DA1389EF}"/>
              </a:ext>
            </a:extLst>
          </p:cNvPr>
          <p:cNvSpPr txBox="1"/>
          <p:nvPr/>
        </p:nvSpPr>
        <p:spPr>
          <a:xfrm>
            <a:off x="982145" y="6019706"/>
            <a:ext cx="14312348" cy="1813573"/>
          </a:xfrm>
          <a:prstGeom prst="rect">
            <a:avLst/>
          </a:prstGeom>
          <a:noFill/>
        </p:spPr>
        <p:txBody>
          <a:bodyPr wrap="square">
            <a:spAutoFit/>
          </a:bodyPr>
          <a:lstStyle/>
          <a:p>
            <a:pPr algn="just">
              <a:lnSpc>
                <a:spcPct val="120000"/>
              </a:lnSpc>
            </a:pPr>
            <a:r>
              <a:rPr lang="en-US" sz="3200" b="1">
                <a:solidFill>
                  <a:srgbClr val="3D3DD8"/>
                </a:solidFill>
                <a:effectLst/>
                <a:latin typeface="Times New Roman" panose="02020603050405020304" pitchFamily="18" charset="0"/>
                <a:ea typeface="Times New Roman" panose="02020603050405020304" pitchFamily="18" charset="0"/>
              </a:rPr>
              <a:t>Tranh 1: Học sinh qua đường ở nơi không có vạch kẻ đường. Chạy qua trước đầu xe ô tô dù xe ô tô đã phát tín hiệu bằng còi báo. Hành vi này dễ gây ra tai nạn giao thông nghiêm trọng.</a:t>
            </a:r>
            <a:endParaRPr lang="en-US" sz="2800" b="1">
              <a:solidFill>
                <a:srgbClr val="3D3DD8"/>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869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xmlns="" id="{5599F939-1AEE-6AEE-490B-2AAD0DEDFBEE}"/>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sp>
        <p:nvSpPr>
          <p:cNvPr id="11" name="Text Box 14">
            <a:extLst>
              <a:ext uri="{FF2B5EF4-FFF2-40B4-BE49-F238E27FC236}">
                <a16:creationId xmlns:a16="http://schemas.microsoft.com/office/drawing/2014/main" xmlns="" id="{2A88E871-ECF6-BA1C-DDE0-4F2024EA37B1}"/>
              </a:ext>
            </a:extLst>
          </p:cNvPr>
          <p:cNvSpPr txBox="1">
            <a:spLocks noChangeArrowheads="1"/>
          </p:cNvSpPr>
          <p:nvPr/>
        </p:nvSpPr>
        <p:spPr bwMode="auto">
          <a:xfrm>
            <a:off x="1204119" y="1310721"/>
            <a:ext cx="141732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2. Nhận biết được sự cần thiết phải tuân thủ quy tắc an toàn giao thông </a:t>
            </a:r>
          </a:p>
        </p:txBody>
      </p:sp>
      <p:pic>
        <p:nvPicPr>
          <p:cNvPr id="13" name="Picture 12">
            <a:extLst>
              <a:ext uri="{FF2B5EF4-FFF2-40B4-BE49-F238E27FC236}">
                <a16:creationId xmlns:a16="http://schemas.microsoft.com/office/drawing/2014/main" xmlns="" id="{3E561377-7FDA-339B-47B6-652622D98B15}"/>
              </a:ext>
            </a:extLst>
          </p:cNvPr>
          <p:cNvPicPr>
            <a:picLocks noChangeAspect="1"/>
          </p:cNvPicPr>
          <p:nvPr/>
        </p:nvPicPr>
        <p:blipFill rotWithShape="1">
          <a:blip r:embed="rId2"/>
          <a:srcRect l="17455" t="50283" r="6906" b="14557"/>
          <a:stretch/>
        </p:blipFill>
        <p:spPr>
          <a:xfrm>
            <a:off x="5386569" y="2602935"/>
            <a:ext cx="5503500" cy="2878754"/>
          </a:xfrm>
          <a:prstGeom prst="rect">
            <a:avLst/>
          </a:prstGeom>
        </p:spPr>
      </p:pic>
      <p:sp>
        <p:nvSpPr>
          <p:cNvPr id="14" name="Rectangle 13">
            <a:extLst>
              <a:ext uri="{FF2B5EF4-FFF2-40B4-BE49-F238E27FC236}">
                <a16:creationId xmlns:a16="http://schemas.microsoft.com/office/drawing/2014/main" xmlns="" id="{ED9B9B75-CDD6-C079-5EBF-E48BE30FD712}"/>
              </a:ext>
            </a:extLst>
          </p:cNvPr>
          <p:cNvSpPr/>
          <p:nvPr/>
        </p:nvSpPr>
        <p:spPr>
          <a:xfrm>
            <a:off x="1106479" y="1903846"/>
            <a:ext cx="13950409"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Quan sát tranh và thảo luận.</a:t>
            </a:r>
            <a:endParaRPr lang="en-US" sz="3600" b="1">
              <a:solidFill>
                <a:srgbClr val="FF0000"/>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8DF7A7AA-FCD2-A802-DA67-ACFDF00F7A1E}"/>
              </a:ext>
            </a:extLst>
          </p:cNvPr>
          <p:cNvSpPr txBox="1"/>
          <p:nvPr/>
        </p:nvSpPr>
        <p:spPr>
          <a:xfrm>
            <a:off x="982145" y="5687037"/>
            <a:ext cx="14312348" cy="1813573"/>
          </a:xfrm>
          <a:prstGeom prst="rect">
            <a:avLst/>
          </a:prstGeom>
          <a:noFill/>
        </p:spPr>
        <p:txBody>
          <a:bodyPr wrap="square">
            <a:spAutoFit/>
          </a:bodyPr>
          <a:lstStyle/>
          <a:p>
            <a:pPr algn="just">
              <a:lnSpc>
                <a:spcPct val="120000"/>
              </a:lnSpc>
            </a:pPr>
            <a:r>
              <a:rPr lang="en-US" sz="3200" b="1">
                <a:solidFill>
                  <a:srgbClr val="3D3DD8"/>
                </a:solidFill>
                <a:latin typeface="Times New Roman" panose="02020603050405020304" pitchFamily="18" charset="0"/>
              </a:rPr>
              <a:t>Tranh 2: Tàu hoả đang chạy trên đường sắt nhưng HS vẫn chở nhau bằng xe đạp băng qua đường sắt. Hành vi này có nguy cơ gây ra tai nạn giao thông đường sắt nghiêm trọng.</a:t>
            </a:r>
          </a:p>
        </p:txBody>
      </p:sp>
    </p:spTree>
    <p:extLst>
      <p:ext uri="{BB962C8B-B14F-4D97-AF65-F5344CB8AC3E}">
        <p14:creationId xmlns:p14="http://schemas.microsoft.com/office/powerpoint/2010/main" val="24163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r="1773"/>
          <a:stretch/>
        </p:blipFill>
        <p:spPr>
          <a:xfrm>
            <a:off x="12438" y="5136884"/>
            <a:ext cx="16271348" cy="4005929"/>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020" b="5828"/>
          <a:stretch/>
        </p:blipFill>
        <p:spPr>
          <a:xfrm>
            <a:off x="12435" y="6277270"/>
            <a:ext cx="16251768" cy="2865543"/>
          </a:xfrm>
          <a:prstGeom prst="rect">
            <a:avLst/>
          </a:prstGeom>
        </p:spPr>
      </p:pic>
      <p:pic>
        <p:nvPicPr>
          <p:cNvPr id="21" name="图片 20"/>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23880"/>
          <a:stretch/>
        </p:blipFill>
        <p:spPr>
          <a:xfrm>
            <a:off x="-104615" y="5296047"/>
            <a:ext cx="16485868" cy="3848128"/>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75" y="3793228"/>
            <a:ext cx="1080545" cy="1275899"/>
          </a:xfrm>
          <a:prstGeom prst="rect">
            <a:avLst/>
          </a:prstGeom>
        </p:spPr>
      </p:pic>
      <p:pic>
        <p:nvPicPr>
          <p:cNvPr id="23" name="Picture 2" descr="Premium Vector | Cute cloud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029" b="96805" l="1438" r="96006"/>
                    </a14:imgEffect>
                  </a14:imgLayer>
                </a14:imgProps>
              </a:ext>
              <a:ext uri="{28A0092B-C50C-407E-A947-70E740481C1C}">
                <a14:useLocalDpi xmlns:a14="http://schemas.microsoft.com/office/drawing/2010/main" val="0"/>
              </a:ext>
            </a:extLst>
          </a:blip>
          <a:srcRect/>
          <a:stretch>
            <a:fillRect/>
          </a:stretch>
        </p:blipFill>
        <p:spPr bwMode="auto">
          <a:xfrm>
            <a:off x="661740" y="309062"/>
            <a:ext cx="2119585" cy="2119585"/>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7255" y="3659900"/>
            <a:ext cx="1080545" cy="1275899"/>
          </a:xfrm>
          <a:prstGeom prst="rect">
            <a:avLst/>
          </a:prstGeom>
        </p:spPr>
      </p:pic>
      <p:pic>
        <p:nvPicPr>
          <p:cNvPr id="3" name="Picture 2">
            <a:extLst>
              <a:ext uri="{FF2B5EF4-FFF2-40B4-BE49-F238E27FC236}">
                <a16:creationId xmlns:a16="http://schemas.microsoft.com/office/drawing/2014/main" xmlns="" id="{D8C44375-7DD0-C83B-1794-E3ACC611919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154" b="89231" l="7463" r="90547">
                        <a14:foregroundMark x1="10945" y1="13846" x2="10945" y2="13846"/>
                        <a14:foregroundMark x1="7960" y1="53846" x2="7960" y2="53846"/>
                        <a14:foregroundMark x1="12438" y1="7692" x2="12438" y2="7692"/>
                        <a14:foregroundMark x1="90547" y1="60000" x2="90547" y2="60000"/>
                        <a14:foregroundMark x1="16915" y1="53846" x2="16915" y2="53846"/>
                        <a14:foregroundMark x1="19403" y1="60000" x2="19403" y2="61538"/>
                        <a14:foregroundMark x1="23881" y1="56923" x2="23881" y2="56923"/>
                        <a14:foregroundMark x1="18905" y1="38462" x2="18905" y2="38462"/>
                        <a14:foregroundMark x1="20896" y1="29231" x2="21891" y2="32308"/>
                        <a14:foregroundMark x1="15920" y1="36923" x2="15920" y2="36923"/>
                      </a14:backgroundRemoval>
                    </a14:imgEffect>
                  </a14:imgLayer>
                </a14:imgProps>
              </a:ext>
            </a:extLst>
          </a:blip>
          <a:stretch>
            <a:fillRect/>
          </a:stretch>
        </p:blipFill>
        <p:spPr>
          <a:xfrm>
            <a:off x="2910679" y="1754460"/>
            <a:ext cx="10455280" cy="3381062"/>
          </a:xfrm>
          <a:prstGeom prst="rect">
            <a:avLst/>
          </a:prstGeom>
        </p:spPr>
      </p:pic>
    </p:spTree>
    <p:extLst>
      <p:ext uri="{BB962C8B-B14F-4D97-AF65-F5344CB8AC3E}">
        <p14:creationId xmlns:p14="http://schemas.microsoft.com/office/powerpoint/2010/main" val="1415575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546</Words>
  <Application>Microsoft Office PowerPoint</Application>
  <PresentationFormat>Custom</PresentationFormat>
  <Paragraphs>49</Paragraphs>
  <Slides>14</Slides>
  <Notes>5</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4_Office Theme</vt:lpstr>
      <vt:lpstr>1_Organic</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DIEP</cp:lastModifiedBy>
  <cp:revision>260</cp:revision>
  <dcterms:created xsi:type="dcterms:W3CDTF">2022-07-10T01:37:20Z</dcterms:created>
  <dcterms:modified xsi:type="dcterms:W3CDTF">2025-03-12T02:13:47Z</dcterms:modified>
</cp:coreProperties>
</file>