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445" r:id="rId2"/>
    <p:sldId id="359" r:id="rId3"/>
    <p:sldId id="402" r:id="rId4"/>
    <p:sldId id="2637" r:id="rId5"/>
    <p:sldId id="322" r:id="rId6"/>
    <p:sldId id="263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1C11C-56D8-46BB-BC29-94A6546BAC1B}"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081B2-3AC5-4CDB-A578-261B630791EC}" type="slidenum">
              <a:rPr lang="en-US" smtClean="0"/>
              <a:t>‹#›</a:t>
            </a:fld>
            <a:endParaRPr lang="en-US"/>
          </a:p>
        </p:txBody>
      </p:sp>
    </p:spTree>
    <p:extLst>
      <p:ext uri="{BB962C8B-B14F-4D97-AF65-F5344CB8AC3E}">
        <p14:creationId xmlns:p14="http://schemas.microsoft.com/office/powerpoint/2010/main" val="378449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102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8451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890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3679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3108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28280" y="-185399"/>
            <a:ext cx="12102408" cy="6974355"/>
            <a:chOff x="21210" y="-139049"/>
            <a:chExt cx="9076806" cy="5230766"/>
          </a:xfrm>
        </p:grpSpPr>
        <p:sp>
          <p:nvSpPr>
            <p:cNvPr id="3" name="圆角矩形 4"/>
            <p:cNvSpPr/>
            <p:nvPr/>
          </p:nvSpPr>
          <p:spPr>
            <a:xfrm>
              <a:off x="232515" y="220661"/>
              <a:ext cx="8722147" cy="4799361"/>
            </a:xfrm>
            <a:custGeom>
              <a:avLst/>
              <a:gdLst>
                <a:gd name="connsiteX0" fmla="*/ 0 w 8556376"/>
                <a:gd name="connsiteY0" fmla="*/ 487324 h 4752528"/>
                <a:gd name="connsiteX1" fmla="*/ 487324 w 8556376"/>
                <a:gd name="connsiteY1" fmla="*/ 0 h 4752528"/>
                <a:gd name="connsiteX2" fmla="*/ 8069052 w 8556376"/>
                <a:gd name="connsiteY2" fmla="*/ 0 h 4752528"/>
                <a:gd name="connsiteX3" fmla="*/ 8556376 w 8556376"/>
                <a:gd name="connsiteY3" fmla="*/ 487324 h 4752528"/>
                <a:gd name="connsiteX4" fmla="*/ 8556376 w 8556376"/>
                <a:gd name="connsiteY4" fmla="*/ 4265204 h 4752528"/>
                <a:gd name="connsiteX5" fmla="*/ 8069052 w 8556376"/>
                <a:gd name="connsiteY5" fmla="*/ 4752528 h 4752528"/>
                <a:gd name="connsiteX6" fmla="*/ 487324 w 8556376"/>
                <a:gd name="connsiteY6" fmla="*/ 4752528 h 4752528"/>
                <a:gd name="connsiteX7" fmla="*/ 0 w 8556376"/>
                <a:gd name="connsiteY7" fmla="*/ 4265204 h 4752528"/>
                <a:gd name="connsiteX8" fmla="*/ 0 w 8556376"/>
                <a:gd name="connsiteY8" fmla="*/ 487324 h 4752528"/>
                <a:gd name="connsiteX0" fmla="*/ 0 w 8556376"/>
                <a:gd name="connsiteY0" fmla="*/ 487324 h 4752528"/>
                <a:gd name="connsiteX1" fmla="*/ 487324 w 8556376"/>
                <a:gd name="connsiteY1" fmla="*/ 0 h 4752528"/>
                <a:gd name="connsiteX2" fmla="*/ 8069052 w 8556376"/>
                <a:gd name="connsiteY2" fmla="*/ 0 h 4752528"/>
                <a:gd name="connsiteX3" fmla="*/ 8556376 w 8556376"/>
                <a:gd name="connsiteY3" fmla="*/ 487324 h 4752528"/>
                <a:gd name="connsiteX4" fmla="*/ 8556376 w 8556376"/>
                <a:gd name="connsiteY4" fmla="*/ 4265204 h 4752528"/>
                <a:gd name="connsiteX5" fmla="*/ 8069052 w 8556376"/>
                <a:gd name="connsiteY5" fmla="*/ 4752528 h 4752528"/>
                <a:gd name="connsiteX6" fmla="*/ 487324 w 8556376"/>
                <a:gd name="connsiteY6" fmla="*/ 4752528 h 4752528"/>
                <a:gd name="connsiteX7" fmla="*/ 0 w 8556376"/>
                <a:gd name="connsiteY7" fmla="*/ 4265204 h 4752528"/>
                <a:gd name="connsiteX8" fmla="*/ 0 w 8556376"/>
                <a:gd name="connsiteY8" fmla="*/ 487324 h 4752528"/>
                <a:gd name="connsiteX0" fmla="*/ 0 w 8556376"/>
                <a:gd name="connsiteY0" fmla="*/ 506620 h 4771824"/>
                <a:gd name="connsiteX1" fmla="*/ 487324 w 8556376"/>
                <a:gd name="connsiteY1" fmla="*/ 19296 h 4771824"/>
                <a:gd name="connsiteX2" fmla="*/ 8069052 w 8556376"/>
                <a:gd name="connsiteY2" fmla="*/ 19296 h 4771824"/>
                <a:gd name="connsiteX3" fmla="*/ 8556376 w 8556376"/>
                <a:gd name="connsiteY3" fmla="*/ 506620 h 4771824"/>
                <a:gd name="connsiteX4" fmla="*/ 8556376 w 8556376"/>
                <a:gd name="connsiteY4" fmla="*/ 4284500 h 4771824"/>
                <a:gd name="connsiteX5" fmla="*/ 8069052 w 8556376"/>
                <a:gd name="connsiteY5" fmla="*/ 4771824 h 4771824"/>
                <a:gd name="connsiteX6" fmla="*/ 487324 w 8556376"/>
                <a:gd name="connsiteY6" fmla="*/ 4771824 h 4771824"/>
                <a:gd name="connsiteX7" fmla="*/ 0 w 8556376"/>
                <a:gd name="connsiteY7" fmla="*/ 4284500 h 4771824"/>
                <a:gd name="connsiteX8" fmla="*/ 0 w 8556376"/>
                <a:gd name="connsiteY8" fmla="*/ 506620 h 4771824"/>
                <a:gd name="connsiteX0" fmla="*/ 0 w 8556376"/>
                <a:gd name="connsiteY0" fmla="*/ 510460 h 4775664"/>
                <a:gd name="connsiteX1" fmla="*/ 487324 w 8556376"/>
                <a:gd name="connsiteY1" fmla="*/ 23136 h 4775664"/>
                <a:gd name="connsiteX2" fmla="*/ 8069052 w 8556376"/>
                <a:gd name="connsiteY2" fmla="*/ 23136 h 4775664"/>
                <a:gd name="connsiteX3" fmla="*/ 8556376 w 8556376"/>
                <a:gd name="connsiteY3" fmla="*/ 510460 h 4775664"/>
                <a:gd name="connsiteX4" fmla="*/ 8556376 w 8556376"/>
                <a:gd name="connsiteY4" fmla="*/ 4288340 h 4775664"/>
                <a:gd name="connsiteX5" fmla="*/ 8069052 w 8556376"/>
                <a:gd name="connsiteY5" fmla="*/ 4775664 h 4775664"/>
                <a:gd name="connsiteX6" fmla="*/ 487324 w 8556376"/>
                <a:gd name="connsiteY6" fmla="*/ 4775664 h 4775664"/>
                <a:gd name="connsiteX7" fmla="*/ 0 w 8556376"/>
                <a:gd name="connsiteY7" fmla="*/ 4288340 h 4775664"/>
                <a:gd name="connsiteX8" fmla="*/ 0 w 8556376"/>
                <a:gd name="connsiteY8" fmla="*/ 510460 h 4775664"/>
                <a:gd name="connsiteX0" fmla="*/ 0 w 8556376"/>
                <a:gd name="connsiteY0" fmla="*/ 556818 h 4822022"/>
                <a:gd name="connsiteX1" fmla="*/ 487324 w 8556376"/>
                <a:gd name="connsiteY1" fmla="*/ 69494 h 4822022"/>
                <a:gd name="connsiteX2" fmla="*/ 8069052 w 8556376"/>
                <a:gd name="connsiteY2" fmla="*/ 69494 h 4822022"/>
                <a:gd name="connsiteX3" fmla="*/ 8556376 w 8556376"/>
                <a:gd name="connsiteY3" fmla="*/ 556818 h 4822022"/>
                <a:gd name="connsiteX4" fmla="*/ 8556376 w 8556376"/>
                <a:gd name="connsiteY4" fmla="*/ 4334698 h 4822022"/>
                <a:gd name="connsiteX5" fmla="*/ 8069052 w 8556376"/>
                <a:gd name="connsiteY5" fmla="*/ 4822022 h 4822022"/>
                <a:gd name="connsiteX6" fmla="*/ 487324 w 8556376"/>
                <a:gd name="connsiteY6" fmla="*/ 4822022 h 4822022"/>
                <a:gd name="connsiteX7" fmla="*/ 0 w 8556376"/>
                <a:gd name="connsiteY7" fmla="*/ 4334698 h 4822022"/>
                <a:gd name="connsiteX8" fmla="*/ 0 w 8556376"/>
                <a:gd name="connsiteY8" fmla="*/ 556818 h 4822022"/>
                <a:gd name="connsiteX0" fmla="*/ 0 w 8556376"/>
                <a:gd name="connsiteY0" fmla="*/ 534157 h 4799361"/>
                <a:gd name="connsiteX1" fmla="*/ 487324 w 8556376"/>
                <a:gd name="connsiteY1" fmla="*/ 46833 h 4799361"/>
                <a:gd name="connsiteX2" fmla="*/ 7865852 w 8556376"/>
                <a:gd name="connsiteY2" fmla="*/ 72233 h 4799361"/>
                <a:gd name="connsiteX3" fmla="*/ 8556376 w 8556376"/>
                <a:gd name="connsiteY3" fmla="*/ 534157 h 4799361"/>
                <a:gd name="connsiteX4" fmla="*/ 8556376 w 8556376"/>
                <a:gd name="connsiteY4" fmla="*/ 4312037 h 4799361"/>
                <a:gd name="connsiteX5" fmla="*/ 8069052 w 8556376"/>
                <a:gd name="connsiteY5" fmla="*/ 4799361 h 4799361"/>
                <a:gd name="connsiteX6" fmla="*/ 487324 w 8556376"/>
                <a:gd name="connsiteY6" fmla="*/ 4799361 h 4799361"/>
                <a:gd name="connsiteX7" fmla="*/ 0 w 8556376"/>
                <a:gd name="connsiteY7" fmla="*/ 4312037 h 4799361"/>
                <a:gd name="connsiteX8" fmla="*/ 0 w 8556376"/>
                <a:gd name="connsiteY8" fmla="*/ 534157 h 4799361"/>
                <a:gd name="connsiteX0" fmla="*/ 0 w 8556376"/>
                <a:gd name="connsiteY0" fmla="*/ 534157 h 4799361"/>
                <a:gd name="connsiteX1" fmla="*/ 487324 w 8556376"/>
                <a:gd name="connsiteY1" fmla="*/ 46833 h 4799361"/>
                <a:gd name="connsiteX2" fmla="*/ 7865852 w 8556376"/>
                <a:gd name="connsiteY2" fmla="*/ 72233 h 4799361"/>
                <a:gd name="connsiteX3" fmla="*/ 8556376 w 8556376"/>
                <a:gd name="connsiteY3" fmla="*/ 534157 h 4799361"/>
                <a:gd name="connsiteX4" fmla="*/ 8556376 w 8556376"/>
                <a:gd name="connsiteY4" fmla="*/ 4312037 h 4799361"/>
                <a:gd name="connsiteX5" fmla="*/ 8069052 w 8556376"/>
                <a:gd name="connsiteY5" fmla="*/ 4799361 h 4799361"/>
                <a:gd name="connsiteX6" fmla="*/ 487324 w 8556376"/>
                <a:gd name="connsiteY6" fmla="*/ 4799361 h 4799361"/>
                <a:gd name="connsiteX7" fmla="*/ 0 w 8556376"/>
                <a:gd name="connsiteY7" fmla="*/ 4312037 h 4799361"/>
                <a:gd name="connsiteX8" fmla="*/ 0 w 8556376"/>
                <a:gd name="connsiteY8" fmla="*/ 534157 h 4799361"/>
                <a:gd name="connsiteX0" fmla="*/ 0 w 8556376"/>
                <a:gd name="connsiteY0" fmla="*/ 534157 h 4799361"/>
                <a:gd name="connsiteX1" fmla="*/ 487324 w 8556376"/>
                <a:gd name="connsiteY1" fmla="*/ 46833 h 4799361"/>
                <a:gd name="connsiteX2" fmla="*/ 7865852 w 8556376"/>
                <a:gd name="connsiteY2" fmla="*/ 72233 h 4799361"/>
                <a:gd name="connsiteX3" fmla="*/ 8556376 w 8556376"/>
                <a:gd name="connsiteY3" fmla="*/ 534157 h 4799361"/>
                <a:gd name="connsiteX4" fmla="*/ 8556376 w 8556376"/>
                <a:gd name="connsiteY4" fmla="*/ 4312037 h 4799361"/>
                <a:gd name="connsiteX5" fmla="*/ 8069052 w 8556376"/>
                <a:gd name="connsiteY5" fmla="*/ 4799361 h 4799361"/>
                <a:gd name="connsiteX6" fmla="*/ 487324 w 8556376"/>
                <a:gd name="connsiteY6" fmla="*/ 4799361 h 4799361"/>
                <a:gd name="connsiteX7" fmla="*/ 0 w 8556376"/>
                <a:gd name="connsiteY7" fmla="*/ 4312037 h 4799361"/>
                <a:gd name="connsiteX8" fmla="*/ 0 w 8556376"/>
                <a:gd name="connsiteY8" fmla="*/ 534157 h 4799361"/>
                <a:gd name="connsiteX0" fmla="*/ 42681 w 8599057"/>
                <a:gd name="connsiteY0" fmla="*/ 536554 h 4801758"/>
                <a:gd name="connsiteX1" fmla="*/ 530005 w 8599057"/>
                <a:gd name="connsiteY1" fmla="*/ 49230 h 4801758"/>
                <a:gd name="connsiteX2" fmla="*/ 7908533 w 8599057"/>
                <a:gd name="connsiteY2" fmla="*/ 74630 h 4801758"/>
                <a:gd name="connsiteX3" fmla="*/ 8599057 w 8599057"/>
                <a:gd name="connsiteY3" fmla="*/ 536554 h 4801758"/>
                <a:gd name="connsiteX4" fmla="*/ 8599057 w 8599057"/>
                <a:gd name="connsiteY4" fmla="*/ 4314434 h 4801758"/>
                <a:gd name="connsiteX5" fmla="*/ 8111733 w 8599057"/>
                <a:gd name="connsiteY5" fmla="*/ 4801758 h 4801758"/>
                <a:gd name="connsiteX6" fmla="*/ 530005 w 8599057"/>
                <a:gd name="connsiteY6" fmla="*/ 4801758 h 4801758"/>
                <a:gd name="connsiteX7" fmla="*/ 42681 w 8599057"/>
                <a:gd name="connsiteY7" fmla="*/ 4314434 h 4801758"/>
                <a:gd name="connsiteX8" fmla="*/ 42681 w 8599057"/>
                <a:gd name="connsiteY8" fmla="*/ 536554 h 4801758"/>
                <a:gd name="connsiteX0" fmla="*/ 42681 w 8599057"/>
                <a:gd name="connsiteY0" fmla="*/ 724657 h 4799361"/>
                <a:gd name="connsiteX1" fmla="*/ 530005 w 8599057"/>
                <a:gd name="connsiteY1" fmla="*/ 46833 h 4799361"/>
                <a:gd name="connsiteX2" fmla="*/ 7908533 w 8599057"/>
                <a:gd name="connsiteY2" fmla="*/ 72233 h 4799361"/>
                <a:gd name="connsiteX3" fmla="*/ 8599057 w 8599057"/>
                <a:gd name="connsiteY3" fmla="*/ 534157 h 4799361"/>
                <a:gd name="connsiteX4" fmla="*/ 8599057 w 8599057"/>
                <a:gd name="connsiteY4" fmla="*/ 4312037 h 4799361"/>
                <a:gd name="connsiteX5" fmla="*/ 8111733 w 8599057"/>
                <a:gd name="connsiteY5" fmla="*/ 4799361 h 4799361"/>
                <a:gd name="connsiteX6" fmla="*/ 530005 w 8599057"/>
                <a:gd name="connsiteY6" fmla="*/ 4799361 h 4799361"/>
                <a:gd name="connsiteX7" fmla="*/ 42681 w 8599057"/>
                <a:gd name="connsiteY7" fmla="*/ 4312037 h 4799361"/>
                <a:gd name="connsiteX8" fmla="*/ 42681 w 8599057"/>
                <a:gd name="connsiteY8" fmla="*/ 724657 h 4799361"/>
                <a:gd name="connsiteX0" fmla="*/ 42681 w 8599057"/>
                <a:gd name="connsiteY0" fmla="*/ 724657 h 4799361"/>
                <a:gd name="connsiteX1" fmla="*/ 530005 w 8599057"/>
                <a:gd name="connsiteY1" fmla="*/ 46833 h 4799361"/>
                <a:gd name="connsiteX2" fmla="*/ 7908533 w 8599057"/>
                <a:gd name="connsiteY2" fmla="*/ 72233 h 4799361"/>
                <a:gd name="connsiteX3" fmla="*/ 8599057 w 8599057"/>
                <a:gd name="connsiteY3" fmla="*/ 534157 h 4799361"/>
                <a:gd name="connsiteX4" fmla="*/ 8599057 w 8599057"/>
                <a:gd name="connsiteY4" fmla="*/ 4312037 h 4799361"/>
                <a:gd name="connsiteX5" fmla="*/ 8111733 w 8599057"/>
                <a:gd name="connsiteY5" fmla="*/ 4799361 h 4799361"/>
                <a:gd name="connsiteX6" fmla="*/ 530005 w 8599057"/>
                <a:gd name="connsiteY6" fmla="*/ 4799361 h 4799361"/>
                <a:gd name="connsiteX7" fmla="*/ 42681 w 8599057"/>
                <a:gd name="connsiteY7" fmla="*/ 4312037 h 4799361"/>
                <a:gd name="connsiteX8" fmla="*/ 42681 w 8599057"/>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722147"/>
                <a:gd name="connsiteY0" fmla="*/ 724657 h 4799361"/>
                <a:gd name="connsiteX1" fmla="*/ 590912 w 8722147"/>
                <a:gd name="connsiteY1" fmla="*/ 46833 h 4799361"/>
                <a:gd name="connsiteX2" fmla="*/ 7969440 w 8722147"/>
                <a:gd name="connsiteY2" fmla="*/ 72233 h 4799361"/>
                <a:gd name="connsiteX3" fmla="*/ 8659964 w 8722147"/>
                <a:gd name="connsiteY3" fmla="*/ 534157 h 4799361"/>
                <a:gd name="connsiteX4" fmla="*/ 8659964 w 8722147"/>
                <a:gd name="connsiteY4" fmla="*/ 4312037 h 4799361"/>
                <a:gd name="connsiteX5" fmla="*/ 8172640 w 8722147"/>
                <a:gd name="connsiteY5" fmla="*/ 4799361 h 4799361"/>
                <a:gd name="connsiteX6" fmla="*/ 883012 w 8722147"/>
                <a:gd name="connsiteY6" fmla="*/ 4710461 h 4799361"/>
                <a:gd name="connsiteX7" fmla="*/ 103588 w 8722147"/>
                <a:gd name="connsiteY7" fmla="*/ 4312037 h 4799361"/>
                <a:gd name="connsiteX8" fmla="*/ 103588 w 8722147"/>
                <a:gd name="connsiteY8" fmla="*/ 724657 h 4799361"/>
                <a:gd name="connsiteX0" fmla="*/ 103588 w 8722147"/>
                <a:gd name="connsiteY0" fmla="*/ 724657 h 4803139"/>
                <a:gd name="connsiteX1" fmla="*/ 590912 w 8722147"/>
                <a:gd name="connsiteY1" fmla="*/ 46833 h 4803139"/>
                <a:gd name="connsiteX2" fmla="*/ 7969440 w 8722147"/>
                <a:gd name="connsiteY2" fmla="*/ 72233 h 4803139"/>
                <a:gd name="connsiteX3" fmla="*/ 8659964 w 8722147"/>
                <a:gd name="connsiteY3" fmla="*/ 534157 h 4803139"/>
                <a:gd name="connsiteX4" fmla="*/ 8659964 w 8722147"/>
                <a:gd name="connsiteY4" fmla="*/ 4312037 h 4803139"/>
                <a:gd name="connsiteX5" fmla="*/ 8172640 w 8722147"/>
                <a:gd name="connsiteY5" fmla="*/ 4799361 h 4803139"/>
                <a:gd name="connsiteX6" fmla="*/ 883012 w 8722147"/>
                <a:gd name="connsiteY6" fmla="*/ 4710461 h 4803139"/>
                <a:gd name="connsiteX7" fmla="*/ 103588 w 8722147"/>
                <a:gd name="connsiteY7" fmla="*/ 4312037 h 4803139"/>
                <a:gd name="connsiteX8" fmla="*/ 103588 w 8722147"/>
                <a:gd name="connsiteY8" fmla="*/ 724657 h 4803139"/>
                <a:gd name="connsiteX0" fmla="*/ 103588 w 8722147"/>
                <a:gd name="connsiteY0" fmla="*/ 724657 h 4799361"/>
                <a:gd name="connsiteX1" fmla="*/ 590912 w 8722147"/>
                <a:gd name="connsiteY1" fmla="*/ 46833 h 4799361"/>
                <a:gd name="connsiteX2" fmla="*/ 7969440 w 8722147"/>
                <a:gd name="connsiteY2" fmla="*/ 72233 h 4799361"/>
                <a:gd name="connsiteX3" fmla="*/ 8659964 w 8722147"/>
                <a:gd name="connsiteY3" fmla="*/ 534157 h 4799361"/>
                <a:gd name="connsiteX4" fmla="*/ 8659964 w 8722147"/>
                <a:gd name="connsiteY4" fmla="*/ 4312037 h 4799361"/>
                <a:gd name="connsiteX5" fmla="*/ 8172640 w 8722147"/>
                <a:gd name="connsiteY5" fmla="*/ 4799361 h 4799361"/>
                <a:gd name="connsiteX6" fmla="*/ 883012 w 8722147"/>
                <a:gd name="connsiteY6" fmla="*/ 4710461 h 4799361"/>
                <a:gd name="connsiteX7" fmla="*/ 103588 w 8722147"/>
                <a:gd name="connsiteY7" fmla="*/ 4312037 h 4799361"/>
                <a:gd name="connsiteX8" fmla="*/ 103588 w 8722147"/>
                <a:gd name="connsiteY8" fmla="*/ 724657 h 4799361"/>
                <a:gd name="connsiteX0" fmla="*/ 103588 w 8722147"/>
                <a:gd name="connsiteY0" fmla="*/ 724657 h 4799361"/>
                <a:gd name="connsiteX1" fmla="*/ 590912 w 8722147"/>
                <a:gd name="connsiteY1" fmla="*/ 46833 h 4799361"/>
                <a:gd name="connsiteX2" fmla="*/ 7969440 w 8722147"/>
                <a:gd name="connsiteY2" fmla="*/ 72233 h 4799361"/>
                <a:gd name="connsiteX3" fmla="*/ 8659964 w 8722147"/>
                <a:gd name="connsiteY3" fmla="*/ 534157 h 4799361"/>
                <a:gd name="connsiteX4" fmla="*/ 8659964 w 8722147"/>
                <a:gd name="connsiteY4" fmla="*/ 4312037 h 4799361"/>
                <a:gd name="connsiteX5" fmla="*/ 7817040 w 8722147"/>
                <a:gd name="connsiteY5" fmla="*/ 4799361 h 4799361"/>
                <a:gd name="connsiteX6" fmla="*/ 883012 w 8722147"/>
                <a:gd name="connsiteY6" fmla="*/ 4710461 h 4799361"/>
                <a:gd name="connsiteX7" fmla="*/ 103588 w 8722147"/>
                <a:gd name="connsiteY7" fmla="*/ 4312037 h 4799361"/>
                <a:gd name="connsiteX8" fmla="*/ 103588 w 8722147"/>
                <a:gd name="connsiteY8" fmla="*/ 724657 h 4799361"/>
                <a:gd name="connsiteX0" fmla="*/ 103588 w 8722147"/>
                <a:gd name="connsiteY0" fmla="*/ 724657 h 4799361"/>
                <a:gd name="connsiteX1" fmla="*/ 590912 w 8722147"/>
                <a:gd name="connsiteY1" fmla="*/ 46833 h 4799361"/>
                <a:gd name="connsiteX2" fmla="*/ 7969440 w 8722147"/>
                <a:gd name="connsiteY2" fmla="*/ 72233 h 4799361"/>
                <a:gd name="connsiteX3" fmla="*/ 8659964 w 8722147"/>
                <a:gd name="connsiteY3" fmla="*/ 534157 h 4799361"/>
                <a:gd name="connsiteX4" fmla="*/ 8659964 w 8722147"/>
                <a:gd name="connsiteY4" fmla="*/ 4312037 h 4799361"/>
                <a:gd name="connsiteX5" fmla="*/ 7817040 w 8722147"/>
                <a:gd name="connsiteY5" fmla="*/ 4799361 h 4799361"/>
                <a:gd name="connsiteX6" fmla="*/ 883012 w 8722147"/>
                <a:gd name="connsiteY6" fmla="*/ 4710461 h 4799361"/>
                <a:gd name="connsiteX7" fmla="*/ 103588 w 8722147"/>
                <a:gd name="connsiteY7" fmla="*/ 4312037 h 4799361"/>
                <a:gd name="connsiteX8" fmla="*/ 103588 w 8722147"/>
                <a:gd name="connsiteY8" fmla="*/ 724657 h 479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2147" h="4799361">
                  <a:moveTo>
                    <a:pt x="103588" y="724657"/>
                  </a:moveTo>
                  <a:cubicBezTo>
                    <a:pt x="-23412" y="87215"/>
                    <a:pt x="131270" y="-29367"/>
                    <a:pt x="590912" y="46833"/>
                  </a:cubicBezTo>
                  <a:cubicBezTo>
                    <a:pt x="2749855" y="338933"/>
                    <a:pt x="5048497" y="-181767"/>
                    <a:pt x="7969440" y="72233"/>
                  </a:cubicBezTo>
                  <a:cubicBezTo>
                    <a:pt x="8606882" y="-29367"/>
                    <a:pt x="8659964" y="265015"/>
                    <a:pt x="8659964" y="534157"/>
                  </a:cubicBezTo>
                  <a:cubicBezTo>
                    <a:pt x="8888564" y="1361650"/>
                    <a:pt x="8393264" y="2417744"/>
                    <a:pt x="8659964" y="4312037"/>
                  </a:cubicBezTo>
                  <a:cubicBezTo>
                    <a:pt x="8659964" y="4581179"/>
                    <a:pt x="8467182" y="4710461"/>
                    <a:pt x="7817040" y="4799361"/>
                  </a:cubicBezTo>
                  <a:cubicBezTo>
                    <a:pt x="3448297" y="4710461"/>
                    <a:pt x="3232455" y="4380261"/>
                    <a:pt x="883012" y="4710461"/>
                  </a:cubicBezTo>
                  <a:cubicBezTo>
                    <a:pt x="359870" y="4634261"/>
                    <a:pt x="14688" y="4784379"/>
                    <a:pt x="103588" y="4312037"/>
                  </a:cubicBezTo>
                  <a:cubicBezTo>
                    <a:pt x="-201212" y="3700444"/>
                    <a:pt x="281388" y="1209250"/>
                    <a:pt x="103588" y="724657"/>
                  </a:cubicBezTo>
                  <a:close/>
                </a:path>
              </a:pathLst>
            </a:custGeom>
            <a:noFill/>
            <a:ln>
              <a:solidFill>
                <a:srgbClr val="0BA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9"/>
            <p:cNvSpPr/>
            <p:nvPr/>
          </p:nvSpPr>
          <p:spPr>
            <a:xfrm rot="12100884">
              <a:off x="21210" y="143420"/>
              <a:ext cx="782397" cy="229329"/>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0B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 name="组合 4"/>
            <p:cNvGrpSpPr/>
            <p:nvPr/>
          </p:nvGrpSpPr>
          <p:grpSpPr>
            <a:xfrm rot="16826843">
              <a:off x="8181052" y="91578"/>
              <a:ext cx="817274" cy="356019"/>
              <a:chOff x="444259" y="3705449"/>
              <a:chExt cx="3605003" cy="867132"/>
            </a:xfrm>
          </p:grpSpPr>
          <p:sp>
            <p:nvSpPr>
              <p:cNvPr id="15" name="椭圆 9"/>
              <p:cNvSpPr/>
              <p:nvPr/>
            </p:nvSpPr>
            <p:spPr>
              <a:xfrm>
                <a:off x="444259" y="3705449"/>
                <a:ext cx="3605003" cy="86713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278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9"/>
              <p:cNvSpPr/>
              <p:nvPr/>
            </p:nvSpPr>
            <p:spPr>
              <a:xfrm>
                <a:off x="521180" y="3958459"/>
                <a:ext cx="3451161" cy="55856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0B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 name="椭圆 9"/>
            <p:cNvSpPr/>
            <p:nvPr/>
          </p:nvSpPr>
          <p:spPr>
            <a:xfrm rot="16560661">
              <a:off x="-114101" y="383087"/>
              <a:ext cx="782397" cy="16580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 name="组合 6"/>
            <p:cNvGrpSpPr/>
            <p:nvPr/>
          </p:nvGrpSpPr>
          <p:grpSpPr>
            <a:xfrm rot="3083936">
              <a:off x="8418517" y="4505070"/>
              <a:ext cx="817274" cy="356019"/>
              <a:chOff x="444259" y="3705449"/>
              <a:chExt cx="3605003" cy="867132"/>
            </a:xfrm>
          </p:grpSpPr>
          <p:sp>
            <p:nvSpPr>
              <p:cNvPr id="13" name="椭圆 9"/>
              <p:cNvSpPr/>
              <p:nvPr/>
            </p:nvSpPr>
            <p:spPr>
              <a:xfrm>
                <a:off x="444259" y="3705449"/>
                <a:ext cx="3605003" cy="86713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278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9"/>
              <p:cNvSpPr/>
              <p:nvPr/>
            </p:nvSpPr>
            <p:spPr>
              <a:xfrm>
                <a:off x="521180" y="3958459"/>
                <a:ext cx="3451161" cy="55856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0B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 name="椭圆 9"/>
            <p:cNvSpPr/>
            <p:nvPr/>
          </p:nvSpPr>
          <p:spPr>
            <a:xfrm rot="9240798">
              <a:off x="8315619" y="4770417"/>
              <a:ext cx="782397" cy="16580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9"/>
            <p:cNvSpPr/>
            <p:nvPr/>
          </p:nvSpPr>
          <p:spPr>
            <a:xfrm rot="9240798">
              <a:off x="173505" y="4450467"/>
              <a:ext cx="782397" cy="16580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rot="12111602">
              <a:off x="173504" y="4750081"/>
              <a:ext cx="782397" cy="16580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9"/>
            <p:cNvSpPr/>
            <p:nvPr/>
          </p:nvSpPr>
          <p:spPr>
            <a:xfrm rot="5650920">
              <a:off x="-104922" y="4367285"/>
              <a:ext cx="770373" cy="163254"/>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0B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9"/>
            <p:cNvSpPr/>
            <p:nvPr/>
          </p:nvSpPr>
          <p:spPr>
            <a:xfrm rot="9645523">
              <a:off x="8027296" y="224380"/>
              <a:ext cx="770373" cy="163254"/>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38591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15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5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2025/4/14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6825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2025/4/14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grpSp>
        <p:nvGrpSpPr>
          <p:cNvPr id="5" name="组合 11">
            <a:extLst>
              <a:ext uri="{FF2B5EF4-FFF2-40B4-BE49-F238E27FC236}">
                <a16:creationId xmlns:a16="http://schemas.microsoft.com/office/drawing/2014/main" id="{A81B3998-6E41-4781-BA16-19A92872CE04}"/>
              </a:ext>
            </a:extLst>
          </p:cNvPr>
          <p:cNvGrpSpPr/>
          <p:nvPr userDrawn="1"/>
        </p:nvGrpSpPr>
        <p:grpSpPr>
          <a:xfrm>
            <a:off x="146326" y="-116355"/>
            <a:ext cx="11899349" cy="6974355"/>
            <a:chOff x="173504" y="-139049"/>
            <a:chExt cx="8924512" cy="5230766"/>
          </a:xfrm>
        </p:grpSpPr>
        <p:sp>
          <p:nvSpPr>
            <p:cNvPr id="6" name="圆角矩形 4">
              <a:extLst>
                <a:ext uri="{FF2B5EF4-FFF2-40B4-BE49-F238E27FC236}">
                  <a16:creationId xmlns:a16="http://schemas.microsoft.com/office/drawing/2014/main" id="{231BA278-C1A6-4F47-998C-89DC35D1CBFD}"/>
                </a:ext>
              </a:extLst>
            </p:cNvPr>
            <p:cNvSpPr/>
            <p:nvPr/>
          </p:nvSpPr>
          <p:spPr>
            <a:xfrm>
              <a:off x="232515" y="220661"/>
              <a:ext cx="8722147" cy="4799361"/>
            </a:xfrm>
            <a:custGeom>
              <a:avLst/>
              <a:gdLst>
                <a:gd name="connsiteX0" fmla="*/ 0 w 8556376"/>
                <a:gd name="connsiteY0" fmla="*/ 487324 h 4752528"/>
                <a:gd name="connsiteX1" fmla="*/ 487324 w 8556376"/>
                <a:gd name="connsiteY1" fmla="*/ 0 h 4752528"/>
                <a:gd name="connsiteX2" fmla="*/ 8069052 w 8556376"/>
                <a:gd name="connsiteY2" fmla="*/ 0 h 4752528"/>
                <a:gd name="connsiteX3" fmla="*/ 8556376 w 8556376"/>
                <a:gd name="connsiteY3" fmla="*/ 487324 h 4752528"/>
                <a:gd name="connsiteX4" fmla="*/ 8556376 w 8556376"/>
                <a:gd name="connsiteY4" fmla="*/ 4265204 h 4752528"/>
                <a:gd name="connsiteX5" fmla="*/ 8069052 w 8556376"/>
                <a:gd name="connsiteY5" fmla="*/ 4752528 h 4752528"/>
                <a:gd name="connsiteX6" fmla="*/ 487324 w 8556376"/>
                <a:gd name="connsiteY6" fmla="*/ 4752528 h 4752528"/>
                <a:gd name="connsiteX7" fmla="*/ 0 w 8556376"/>
                <a:gd name="connsiteY7" fmla="*/ 4265204 h 4752528"/>
                <a:gd name="connsiteX8" fmla="*/ 0 w 8556376"/>
                <a:gd name="connsiteY8" fmla="*/ 487324 h 4752528"/>
                <a:gd name="connsiteX0" fmla="*/ 0 w 8556376"/>
                <a:gd name="connsiteY0" fmla="*/ 487324 h 4752528"/>
                <a:gd name="connsiteX1" fmla="*/ 487324 w 8556376"/>
                <a:gd name="connsiteY1" fmla="*/ 0 h 4752528"/>
                <a:gd name="connsiteX2" fmla="*/ 8069052 w 8556376"/>
                <a:gd name="connsiteY2" fmla="*/ 0 h 4752528"/>
                <a:gd name="connsiteX3" fmla="*/ 8556376 w 8556376"/>
                <a:gd name="connsiteY3" fmla="*/ 487324 h 4752528"/>
                <a:gd name="connsiteX4" fmla="*/ 8556376 w 8556376"/>
                <a:gd name="connsiteY4" fmla="*/ 4265204 h 4752528"/>
                <a:gd name="connsiteX5" fmla="*/ 8069052 w 8556376"/>
                <a:gd name="connsiteY5" fmla="*/ 4752528 h 4752528"/>
                <a:gd name="connsiteX6" fmla="*/ 487324 w 8556376"/>
                <a:gd name="connsiteY6" fmla="*/ 4752528 h 4752528"/>
                <a:gd name="connsiteX7" fmla="*/ 0 w 8556376"/>
                <a:gd name="connsiteY7" fmla="*/ 4265204 h 4752528"/>
                <a:gd name="connsiteX8" fmla="*/ 0 w 8556376"/>
                <a:gd name="connsiteY8" fmla="*/ 487324 h 4752528"/>
                <a:gd name="connsiteX0" fmla="*/ 0 w 8556376"/>
                <a:gd name="connsiteY0" fmla="*/ 506620 h 4771824"/>
                <a:gd name="connsiteX1" fmla="*/ 487324 w 8556376"/>
                <a:gd name="connsiteY1" fmla="*/ 19296 h 4771824"/>
                <a:gd name="connsiteX2" fmla="*/ 8069052 w 8556376"/>
                <a:gd name="connsiteY2" fmla="*/ 19296 h 4771824"/>
                <a:gd name="connsiteX3" fmla="*/ 8556376 w 8556376"/>
                <a:gd name="connsiteY3" fmla="*/ 506620 h 4771824"/>
                <a:gd name="connsiteX4" fmla="*/ 8556376 w 8556376"/>
                <a:gd name="connsiteY4" fmla="*/ 4284500 h 4771824"/>
                <a:gd name="connsiteX5" fmla="*/ 8069052 w 8556376"/>
                <a:gd name="connsiteY5" fmla="*/ 4771824 h 4771824"/>
                <a:gd name="connsiteX6" fmla="*/ 487324 w 8556376"/>
                <a:gd name="connsiteY6" fmla="*/ 4771824 h 4771824"/>
                <a:gd name="connsiteX7" fmla="*/ 0 w 8556376"/>
                <a:gd name="connsiteY7" fmla="*/ 4284500 h 4771824"/>
                <a:gd name="connsiteX8" fmla="*/ 0 w 8556376"/>
                <a:gd name="connsiteY8" fmla="*/ 506620 h 4771824"/>
                <a:gd name="connsiteX0" fmla="*/ 0 w 8556376"/>
                <a:gd name="connsiteY0" fmla="*/ 510460 h 4775664"/>
                <a:gd name="connsiteX1" fmla="*/ 487324 w 8556376"/>
                <a:gd name="connsiteY1" fmla="*/ 23136 h 4775664"/>
                <a:gd name="connsiteX2" fmla="*/ 8069052 w 8556376"/>
                <a:gd name="connsiteY2" fmla="*/ 23136 h 4775664"/>
                <a:gd name="connsiteX3" fmla="*/ 8556376 w 8556376"/>
                <a:gd name="connsiteY3" fmla="*/ 510460 h 4775664"/>
                <a:gd name="connsiteX4" fmla="*/ 8556376 w 8556376"/>
                <a:gd name="connsiteY4" fmla="*/ 4288340 h 4775664"/>
                <a:gd name="connsiteX5" fmla="*/ 8069052 w 8556376"/>
                <a:gd name="connsiteY5" fmla="*/ 4775664 h 4775664"/>
                <a:gd name="connsiteX6" fmla="*/ 487324 w 8556376"/>
                <a:gd name="connsiteY6" fmla="*/ 4775664 h 4775664"/>
                <a:gd name="connsiteX7" fmla="*/ 0 w 8556376"/>
                <a:gd name="connsiteY7" fmla="*/ 4288340 h 4775664"/>
                <a:gd name="connsiteX8" fmla="*/ 0 w 8556376"/>
                <a:gd name="connsiteY8" fmla="*/ 510460 h 4775664"/>
                <a:gd name="connsiteX0" fmla="*/ 0 w 8556376"/>
                <a:gd name="connsiteY0" fmla="*/ 556818 h 4822022"/>
                <a:gd name="connsiteX1" fmla="*/ 487324 w 8556376"/>
                <a:gd name="connsiteY1" fmla="*/ 69494 h 4822022"/>
                <a:gd name="connsiteX2" fmla="*/ 8069052 w 8556376"/>
                <a:gd name="connsiteY2" fmla="*/ 69494 h 4822022"/>
                <a:gd name="connsiteX3" fmla="*/ 8556376 w 8556376"/>
                <a:gd name="connsiteY3" fmla="*/ 556818 h 4822022"/>
                <a:gd name="connsiteX4" fmla="*/ 8556376 w 8556376"/>
                <a:gd name="connsiteY4" fmla="*/ 4334698 h 4822022"/>
                <a:gd name="connsiteX5" fmla="*/ 8069052 w 8556376"/>
                <a:gd name="connsiteY5" fmla="*/ 4822022 h 4822022"/>
                <a:gd name="connsiteX6" fmla="*/ 487324 w 8556376"/>
                <a:gd name="connsiteY6" fmla="*/ 4822022 h 4822022"/>
                <a:gd name="connsiteX7" fmla="*/ 0 w 8556376"/>
                <a:gd name="connsiteY7" fmla="*/ 4334698 h 4822022"/>
                <a:gd name="connsiteX8" fmla="*/ 0 w 8556376"/>
                <a:gd name="connsiteY8" fmla="*/ 556818 h 4822022"/>
                <a:gd name="connsiteX0" fmla="*/ 0 w 8556376"/>
                <a:gd name="connsiteY0" fmla="*/ 534157 h 4799361"/>
                <a:gd name="connsiteX1" fmla="*/ 487324 w 8556376"/>
                <a:gd name="connsiteY1" fmla="*/ 46833 h 4799361"/>
                <a:gd name="connsiteX2" fmla="*/ 7865852 w 8556376"/>
                <a:gd name="connsiteY2" fmla="*/ 72233 h 4799361"/>
                <a:gd name="connsiteX3" fmla="*/ 8556376 w 8556376"/>
                <a:gd name="connsiteY3" fmla="*/ 534157 h 4799361"/>
                <a:gd name="connsiteX4" fmla="*/ 8556376 w 8556376"/>
                <a:gd name="connsiteY4" fmla="*/ 4312037 h 4799361"/>
                <a:gd name="connsiteX5" fmla="*/ 8069052 w 8556376"/>
                <a:gd name="connsiteY5" fmla="*/ 4799361 h 4799361"/>
                <a:gd name="connsiteX6" fmla="*/ 487324 w 8556376"/>
                <a:gd name="connsiteY6" fmla="*/ 4799361 h 4799361"/>
                <a:gd name="connsiteX7" fmla="*/ 0 w 8556376"/>
                <a:gd name="connsiteY7" fmla="*/ 4312037 h 4799361"/>
                <a:gd name="connsiteX8" fmla="*/ 0 w 8556376"/>
                <a:gd name="connsiteY8" fmla="*/ 534157 h 4799361"/>
                <a:gd name="connsiteX0" fmla="*/ 0 w 8556376"/>
                <a:gd name="connsiteY0" fmla="*/ 534157 h 4799361"/>
                <a:gd name="connsiteX1" fmla="*/ 487324 w 8556376"/>
                <a:gd name="connsiteY1" fmla="*/ 46833 h 4799361"/>
                <a:gd name="connsiteX2" fmla="*/ 7865852 w 8556376"/>
                <a:gd name="connsiteY2" fmla="*/ 72233 h 4799361"/>
                <a:gd name="connsiteX3" fmla="*/ 8556376 w 8556376"/>
                <a:gd name="connsiteY3" fmla="*/ 534157 h 4799361"/>
                <a:gd name="connsiteX4" fmla="*/ 8556376 w 8556376"/>
                <a:gd name="connsiteY4" fmla="*/ 4312037 h 4799361"/>
                <a:gd name="connsiteX5" fmla="*/ 8069052 w 8556376"/>
                <a:gd name="connsiteY5" fmla="*/ 4799361 h 4799361"/>
                <a:gd name="connsiteX6" fmla="*/ 487324 w 8556376"/>
                <a:gd name="connsiteY6" fmla="*/ 4799361 h 4799361"/>
                <a:gd name="connsiteX7" fmla="*/ 0 w 8556376"/>
                <a:gd name="connsiteY7" fmla="*/ 4312037 h 4799361"/>
                <a:gd name="connsiteX8" fmla="*/ 0 w 8556376"/>
                <a:gd name="connsiteY8" fmla="*/ 534157 h 4799361"/>
                <a:gd name="connsiteX0" fmla="*/ 0 w 8556376"/>
                <a:gd name="connsiteY0" fmla="*/ 534157 h 4799361"/>
                <a:gd name="connsiteX1" fmla="*/ 487324 w 8556376"/>
                <a:gd name="connsiteY1" fmla="*/ 46833 h 4799361"/>
                <a:gd name="connsiteX2" fmla="*/ 7865852 w 8556376"/>
                <a:gd name="connsiteY2" fmla="*/ 72233 h 4799361"/>
                <a:gd name="connsiteX3" fmla="*/ 8556376 w 8556376"/>
                <a:gd name="connsiteY3" fmla="*/ 534157 h 4799361"/>
                <a:gd name="connsiteX4" fmla="*/ 8556376 w 8556376"/>
                <a:gd name="connsiteY4" fmla="*/ 4312037 h 4799361"/>
                <a:gd name="connsiteX5" fmla="*/ 8069052 w 8556376"/>
                <a:gd name="connsiteY5" fmla="*/ 4799361 h 4799361"/>
                <a:gd name="connsiteX6" fmla="*/ 487324 w 8556376"/>
                <a:gd name="connsiteY6" fmla="*/ 4799361 h 4799361"/>
                <a:gd name="connsiteX7" fmla="*/ 0 w 8556376"/>
                <a:gd name="connsiteY7" fmla="*/ 4312037 h 4799361"/>
                <a:gd name="connsiteX8" fmla="*/ 0 w 8556376"/>
                <a:gd name="connsiteY8" fmla="*/ 534157 h 4799361"/>
                <a:gd name="connsiteX0" fmla="*/ 42681 w 8599057"/>
                <a:gd name="connsiteY0" fmla="*/ 536554 h 4801758"/>
                <a:gd name="connsiteX1" fmla="*/ 530005 w 8599057"/>
                <a:gd name="connsiteY1" fmla="*/ 49230 h 4801758"/>
                <a:gd name="connsiteX2" fmla="*/ 7908533 w 8599057"/>
                <a:gd name="connsiteY2" fmla="*/ 74630 h 4801758"/>
                <a:gd name="connsiteX3" fmla="*/ 8599057 w 8599057"/>
                <a:gd name="connsiteY3" fmla="*/ 536554 h 4801758"/>
                <a:gd name="connsiteX4" fmla="*/ 8599057 w 8599057"/>
                <a:gd name="connsiteY4" fmla="*/ 4314434 h 4801758"/>
                <a:gd name="connsiteX5" fmla="*/ 8111733 w 8599057"/>
                <a:gd name="connsiteY5" fmla="*/ 4801758 h 4801758"/>
                <a:gd name="connsiteX6" fmla="*/ 530005 w 8599057"/>
                <a:gd name="connsiteY6" fmla="*/ 4801758 h 4801758"/>
                <a:gd name="connsiteX7" fmla="*/ 42681 w 8599057"/>
                <a:gd name="connsiteY7" fmla="*/ 4314434 h 4801758"/>
                <a:gd name="connsiteX8" fmla="*/ 42681 w 8599057"/>
                <a:gd name="connsiteY8" fmla="*/ 536554 h 4801758"/>
                <a:gd name="connsiteX0" fmla="*/ 42681 w 8599057"/>
                <a:gd name="connsiteY0" fmla="*/ 724657 h 4799361"/>
                <a:gd name="connsiteX1" fmla="*/ 530005 w 8599057"/>
                <a:gd name="connsiteY1" fmla="*/ 46833 h 4799361"/>
                <a:gd name="connsiteX2" fmla="*/ 7908533 w 8599057"/>
                <a:gd name="connsiteY2" fmla="*/ 72233 h 4799361"/>
                <a:gd name="connsiteX3" fmla="*/ 8599057 w 8599057"/>
                <a:gd name="connsiteY3" fmla="*/ 534157 h 4799361"/>
                <a:gd name="connsiteX4" fmla="*/ 8599057 w 8599057"/>
                <a:gd name="connsiteY4" fmla="*/ 4312037 h 4799361"/>
                <a:gd name="connsiteX5" fmla="*/ 8111733 w 8599057"/>
                <a:gd name="connsiteY5" fmla="*/ 4799361 h 4799361"/>
                <a:gd name="connsiteX6" fmla="*/ 530005 w 8599057"/>
                <a:gd name="connsiteY6" fmla="*/ 4799361 h 4799361"/>
                <a:gd name="connsiteX7" fmla="*/ 42681 w 8599057"/>
                <a:gd name="connsiteY7" fmla="*/ 4312037 h 4799361"/>
                <a:gd name="connsiteX8" fmla="*/ 42681 w 8599057"/>
                <a:gd name="connsiteY8" fmla="*/ 724657 h 4799361"/>
                <a:gd name="connsiteX0" fmla="*/ 42681 w 8599057"/>
                <a:gd name="connsiteY0" fmla="*/ 724657 h 4799361"/>
                <a:gd name="connsiteX1" fmla="*/ 530005 w 8599057"/>
                <a:gd name="connsiteY1" fmla="*/ 46833 h 4799361"/>
                <a:gd name="connsiteX2" fmla="*/ 7908533 w 8599057"/>
                <a:gd name="connsiteY2" fmla="*/ 72233 h 4799361"/>
                <a:gd name="connsiteX3" fmla="*/ 8599057 w 8599057"/>
                <a:gd name="connsiteY3" fmla="*/ 534157 h 4799361"/>
                <a:gd name="connsiteX4" fmla="*/ 8599057 w 8599057"/>
                <a:gd name="connsiteY4" fmla="*/ 4312037 h 4799361"/>
                <a:gd name="connsiteX5" fmla="*/ 8111733 w 8599057"/>
                <a:gd name="connsiteY5" fmla="*/ 4799361 h 4799361"/>
                <a:gd name="connsiteX6" fmla="*/ 530005 w 8599057"/>
                <a:gd name="connsiteY6" fmla="*/ 4799361 h 4799361"/>
                <a:gd name="connsiteX7" fmla="*/ 42681 w 8599057"/>
                <a:gd name="connsiteY7" fmla="*/ 4312037 h 4799361"/>
                <a:gd name="connsiteX8" fmla="*/ 42681 w 8599057"/>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590912 w 8659964"/>
                <a:gd name="connsiteY6" fmla="*/ 47993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659964"/>
                <a:gd name="connsiteY0" fmla="*/ 724657 h 4799361"/>
                <a:gd name="connsiteX1" fmla="*/ 590912 w 8659964"/>
                <a:gd name="connsiteY1" fmla="*/ 46833 h 4799361"/>
                <a:gd name="connsiteX2" fmla="*/ 7969440 w 8659964"/>
                <a:gd name="connsiteY2" fmla="*/ 72233 h 4799361"/>
                <a:gd name="connsiteX3" fmla="*/ 8659964 w 8659964"/>
                <a:gd name="connsiteY3" fmla="*/ 534157 h 4799361"/>
                <a:gd name="connsiteX4" fmla="*/ 8659964 w 8659964"/>
                <a:gd name="connsiteY4" fmla="*/ 4312037 h 4799361"/>
                <a:gd name="connsiteX5" fmla="*/ 8172640 w 8659964"/>
                <a:gd name="connsiteY5" fmla="*/ 4799361 h 4799361"/>
                <a:gd name="connsiteX6" fmla="*/ 883012 w 8659964"/>
                <a:gd name="connsiteY6" fmla="*/ 4710461 h 4799361"/>
                <a:gd name="connsiteX7" fmla="*/ 103588 w 8659964"/>
                <a:gd name="connsiteY7" fmla="*/ 4312037 h 4799361"/>
                <a:gd name="connsiteX8" fmla="*/ 103588 w 8659964"/>
                <a:gd name="connsiteY8" fmla="*/ 724657 h 4799361"/>
                <a:gd name="connsiteX0" fmla="*/ 103588 w 8722147"/>
                <a:gd name="connsiteY0" fmla="*/ 724657 h 4799361"/>
                <a:gd name="connsiteX1" fmla="*/ 590912 w 8722147"/>
                <a:gd name="connsiteY1" fmla="*/ 46833 h 4799361"/>
                <a:gd name="connsiteX2" fmla="*/ 7969440 w 8722147"/>
                <a:gd name="connsiteY2" fmla="*/ 72233 h 4799361"/>
                <a:gd name="connsiteX3" fmla="*/ 8659964 w 8722147"/>
                <a:gd name="connsiteY3" fmla="*/ 534157 h 4799361"/>
                <a:gd name="connsiteX4" fmla="*/ 8659964 w 8722147"/>
                <a:gd name="connsiteY4" fmla="*/ 4312037 h 4799361"/>
                <a:gd name="connsiteX5" fmla="*/ 8172640 w 8722147"/>
                <a:gd name="connsiteY5" fmla="*/ 4799361 h 4799361"/>
                <a:gd name="connsiteX6" fmla="*/ 883012 w 8722147"/>
                <a:gd name="connsiteY6" fmla="*/ 4710461 h 4799361"/>
                <a:gd name="connsiteX7" fmla="*/ 103588 w 8722147"/>
                <a:gd name="connsiteY7" fmla="*/ 4312037 h 4799361"/>
                <a:gd name="connsiteX8" fmla="*/ 103588 w 8722147"/>
                <a:gd name="connsiteY8" fmla="*/ 724657 h 4799361"/>
                <a:gd name="connsiteX0" fmla="*/ 103588 w 8722147"/>
                <a:gd name="connsiteY0" fmla="*/ 724657 h 4803139"/>
                <a:gd name="connsiteX1" fmla="*/ 590912 w 8722147"/>
                <a:gd name="connsiteY1" fmla="*/ 46833 h 4803139"/>
                <a:gd name="connsiteX2" fmla="*/ 7969440 w 8722147"/>
                <a:gd name="connsiteY2" fmla="*/ 72233 h 4803139"/>
                <a:gd name="connsiteX3" fmla="*/ 8659964 w 8722147"/>
                <a:gd name="connsiteY3" fmla="*/ 534157 h 4803139"/>
                <a:gd name="connsiteX4" fmla="*/ 8659964 w 8722147"/>
                <a:gd name="connsiteY4" fmla="*/ 4312037 h 4803139"/>
                <a:gd name="connsiteX5" fmla="*/ 8172640 w 8722147"/>
                <a:gd name="connsiteY5" fmla="*/ 4799361 h 4803139"/>
                <a:gd name="connsiteX6" fmla="*/ 883012 w 8722147"/>
                <a:gd name="connsiteY6" fmla="*/ 4710461 h 4803139"/>
                <a:gd name="connsiteX7" fmla="*/ 103588 w 8722147"/>
                <a:gd name="connsiteY7" fmla="*/ 4312037 h 4803139"/>
                <a:gd name="connsiteX8" fmla="*/ 103588 w 8722147"/>
                <a:gd name="connsiteY8" fmla="*/ 724657 h 4803139"/>
                <a:gd name="connsiteX0" fmla="*/ 103588 w 8722147"/>
                <a:gd name="connsiteY0" fmla="*/ 724657 h 4799361"/>
                <a:gd name="connsiteX1" fmla="*/ 590912 w 8722147"/>
                <a:gd name="connsiteY1" fmla="*/ 46833 h 4799361"/>
                <a:gd name="connsiteX2" fmla="*/ 7969440 w 8722147"/>
                <a:gd name="connsiteY2" fmla="*/ 72233 h 4799361"/>
                <a:gd name="connsiteX3" fmla="*/ 8659964 w 8722147"/>
                <a:gd name="connsiteY3" fmla="*/ 534157 h 4799361"/>
                <a:gd name="connsiteX4" fmla="*/ 8659964 w 8722147"/>
                <a:gd name="connsiteY4" fmla="*/ 4312037 h 4799361"/>
                <a:gd name="connsiteX5" fmla="*/ 8172640 w 8722147"/>
                <a:gd name="connsiteY5" fmla="*/ 4799361 h 4799361"/>
                <a:gd name="connsiteX6" fmla="*/ 883012 w 8722147"/>
                <a:gd name="connsiteY6" fmla="*/ 4710461 h 4799361"/>
                <a:gd name="connsiteX7" fmla="*/ 103588 w 8722147"/>
                <a:gd name="connsiteY7" fmla="*/ 4312037 h 4799361"/>
                <a:gd name="connsiteX8" fmla="*/ 103588 w 8722147"/>
                <a:gd name="connsiteY8" fmla="*/ 724657 h 4799361"/>
                <a:gd name="connsiteX0" fmla="*/ 103588 w 8722147"/>
                <a:gd name="connsiteY0" fmla="*/ 724657 h 4799361"/>
                <a:gd name="connsiteX1" fmla="*/ 590912 w 8722147"/>
                <a:gd name="connsiteY1" fmla="*/ 46833 h 4799361"/>
                <a:gd name="connsiteX2" fmla="*/ 7969440 w 8722147"/>
                <a:gd name="connsiteY2" fmla="*/ 72233 h 4799361"/>
                <a:gd name="connsiteX3" fmla="*/ 8659964 w 8722147"/>
                <a:gd name="connsiteY3" fmla="*/ 534157 h 4799361"/>
                <a:gd name="connsiteX4" fmla="*/ 8659964 w 8722147"/>
                <a:gd name="connsiteY4" fmla="*/ 4312037 h 4799361"/>
                <a:gd name="connsiteX5" fmla="*/ 7817040 w 8722147"/>
                <a:gd name="connsiteY5" fmla="*/ 4799361 h 4799361"/>
                <a:gd name="connsiteX6" fmla="*/ 883012 w 8722147"/>
                <a:gd name="connsiteY6" fmla="*/ 4710461 h 4799361"/>
                <a:gd name="connsiteX7" fmla="*/ 103588 w 8722147"/>
                <a:gd name="connsiteY7" fmla="*/ 4312037 h 4799361"/>
                <a:gd name="connsiteX8" fmla="*/ 103588 w 8722147"/>
                <a:gd name="connsiteY8" fmla="*/ 724657 h 4799361"/>
                <a:gd name="connsiteX0" fmla="*/ 103588 w 8722147"/>
                <a:gd name="connsiteY0" fmla="*/ 724657 h 4799361"/>
                <a:gd name="connsiteX1" fmla="*/ 590912 w 8722147"/>
                <a:gd name="connsiteY1" fmla="*/ 46833 h 4799361"/>
                <a:gd name="connsiteX2" fmla="*/ 7969440 w 8722147"/>
                <a:gd name="connsiteY2" fmla="*/ 72233 h 4799361"/>
                <a:gd name="connsiteX3" fmla="*/ 8659964 w 8722147"/>
                <a:gd name="connsiteY3" fmla="*/ 534157 h 4799361"/>
                <a:gd name="connsiteX4" fmla="*/ 8659964 w 8722147"/>
                <a:gd name="connsiteY4" fmla="*/ 4312037 h 4799361"/>
                <a:gd name="connsiteX5" fmla="*/ 7817040 w 8722147"/>
                <a:gd name="connsiteY5" fmla="*/ 4799361 h 4799361"/>
                <a:gd name="connsiteX6" fmla="*/ 883012 w 8722147"/>
                <a:gd name="connsiteY6" fmla="*/ 4710461 h 4799361"/>
                <a:gd name="connsiteX7" fmla="*/ 103588 w 8722147"/>
                <a:gd name="connsiteY7" fmla="*/ 4312037 h 4799361"/>
                <a:gd name="connsiteX8" fmla="*/ 103588 w 8722147"/>
                <a:gd name="connsiteY8" fmla="*/ 724657 h 479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2147" h="4799361">
                  <a:moveTo>
                    <a:pt x="103588" y="724657"/>
                  </a:moveTo>
                  <a:cubicBezTo>
                    <a:pt x="-23412" y="87215"/>
                    <a:pt x="131270" y="-29367"/>
                    <a:pt x="590912" y="46833"/>
                  </a:cubicBezTo>
                  <a:cubicBezTo>
                    <a:pt x="2749855" y="338933"/>
                    <a:pt x="5048497" y="-181767"/>
                    <a:pt x="7969440" y="72233"/>
                  </a:cubicBezTo>
                  <a:cubicBezTo>
                    <a:pt x="8606882" y="-29367"/>
                    <a:pt x="8659964" y="265015"/>
                    <a:pt x="8659964" y="534157"/>
                  </a:cubicBezTo>
                  <a:cubicBezTo>
                    <a:pt x="8888564" y="1361650"/>
                    <a:pt x="8393264" y="2417744"/>
                    <a:pt x="8659964" y="4312037"/>
                  </a:cubicBezTo>
                  <a:cubicBezTo>
                    <a:pt x="8659964" y="4581179"/>
                    <a:pt x="8467182" y="4710461"/>
                    <a:pt x="7817040" y="4799361"/>
                  </a:cubicBezTo>
                  <a:cubicBezTo>
                    <a:pt x="3448297" y="4710461"/>
                    <a:pt x="3232455" y="4380261"/>
                    <a:pt x="883012" y="4710461"/>
                  </a:cubicBezTo>
                  <a:cubicBezTo>
                    <a:pt x="359870" y="4634261"/>
                    <a:pt x="14688" y="4784379"/>
                    <a:pt x="103588" y="4312037"/>
                  </a:cubicBezTo>
                  <a:cubicBezTo>
                    <a:pt x="-201212" y="3700444"/>
                    <a:pt x="281388" y="1209250"/>
                    <a:pt x="103588" y="724657"/>
                  </a:cubicBezTo>
                  <a:close/>
                </a:path>
              </a:pathLst>
            </a:custGeom>
            <a:noFill/>
            <a:ln>
              <a:solidFill>
                <a:srgbClr val="0BA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grpSp>
          <p:nvGrpSpPr>
            <p:cNvPr id="7" name="组合 10">
              <a:extLst>
                <a:ext uri="{FF2B5EF4-FFF2-40B4-BE49-F238E27FC236}">
                  <a16:creationId xmlns:a16="http://schemas.microsoft.com/office/drawing/2014/main" id="{7D18BDB3-FB29-4195-BCDF-BF37FF6B6BCB}"/>
                </a:ext>
              </a:extLst>
            </p:cNvPr>
            <p:cNvGrpSpPr/>
            <p:nvPr/>
          </p:nvGrpSpPr>
          <p:grpSpPr>
            <a:xfrm rot="12100884">
              <a:off x="841268" y="206635"/>
              <a:ext cx="817274" cy="356019"/>
              <a:chOff x="444259" y="3705449"/>
              <a:chExt cx="3605003" cy="867132"/>
            </a:xfrm>
          </p:grpSpPr>
          <p:sp>
            <p:nvSpPr>
              <p:cNvPr id="20" name="椭圆 9">
                <a:extLst>
                  <a:ext uri="{FF2B5EF4-FFF2-40B4-BE49-F238E27FC236}">
                    <a16:creationId xmlns:a16="http://schemas.microsoft.com/office/drawing/2014/main" id="{4589A69A-3B92-4266-BE72-420E082742E9}"/>
                  </a:ext>
                </a:extLst>
              </p:cNvPr>
              <p:cNvSpPr/>
              <p:nvPr/>
            </p:nvSpPr>
            <p:spPr>
              <a:xfrm>
                <a:off x="444259" y="3705449"/>
                <a:ext cx="3605003" cy="86713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278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sp>
            <p:nvSpPr>
              <p:cNvPr id="21" name="椭圆 9">
                <a:extLst>
                  <a:ext uri="{FF2B5EF4-FFF2-40B4-BE49-F238E27FC236}">
                    <a16:creationId xmlns:a16="http://schemas.microsoft.com/office/drawing/2014/main" id="{D70B7883-A5D4-4D73-B892-AEFD60DE1A70}"/>
                  </a:ext>
                </a:extLst>
              </p:cNvPr>
              <p:cNvSpPr/>
              <p:nvPr/>
            </p:nvSpPr>
            <p:spPr>
              <a:xfrm>
                <a:off x="521180" y="3958459"/>
                <a:ext cx="3451161" cy="55856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0B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grpSp>
        <p:grpSp>
          <p:nvGrpSpPr>
            <p:cNvPr id="8" name="组合 22">
              <a:extLst>
                <a:ext uri="{FF2B5EF4-FFF2-40B4-BE49-F238E27FC236}">
                  <a16:creationId xmlns:a16="http://schemas.microsoft.com/office/drawing/2014/main" id="{6997F73C-F058-45B9-8128-BF8437D530F5}"/>
                </a:ext>
              </a:extLst>
            </p:cNvPr>
            <p:cNvGrpSpPr/>
            <p:nvPr/>
          </p:nvGrpSpPr>
          <p:grpSpPr>
            <a:xfrm rot="16826843">
              <a:off x="8181052" y="91578"/>
              <a:ext cx="817274" cy="356019"/>
              <a:chOff x="444259" y="3705449"/>
              <a:chExt cx="3605003" cy="867132"/>
            </a:xfrm>
          </p:grpSpPr>
          <p:sp>
            <p:nvSpPr>
              <p:cNvPr id="18" name="椭圆 9">
                <a:extLst>
                  <a:ext uri="{FF2B5EF4-FFF2-40B4-BE49-F238E27FC236}">
                    <a16:creationId xmlns:a16="http://schemas.microsoft.com/office/drawing/2014/main" id="{CA56E255-5B8D-4643-8D65-CC0B28A2CA0E}"/>
                  </a:ext>
                </a:extLst>
              </p:cNvPr>
              <p:cNvSpPr/>
              <p:nvPr/>
            </p:nvSpPr>
            <p:spPr>
              <a:xfrm>
                <a:off x="444259" y="3705449"/>
                <a:ext cx="3605003" cy="86713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278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sp>
            <p:nvSpPr>
              <p:cNvPr id="19" name="椭圆 9">
                <a:extLst>
                  <a:ext uri="{FF2B5EF4-FFF2-40B4-BE49-F238E27FC236}">
                    <a16:creationId xmlns:a16="http://schemas.microsoft.com/office/drawing/2014/main" id="{2CC6BBE1-68C7-41CB-AD0C-25264194E46F}"/>
                  </a:ext>
                </a:extLst>
              </p:cNvPr>
              <p:cNvSpPr/>
              <p:nvPr/>
            </p:nvSpPr>
            <p:spPr>
              <a:xfrm>
                <a:off x="521180" y="3958459"/>
                <a:ext cx="3451161" cy="55856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0B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grpSp>
        <p:sp>
          <p:nvSpPr>
            <p:cNvPr id="9" name="椭圆 9">
              <a:extLst>
                <a:ext uri="{FF2B5EF4-FFF2-40B4-BE49-F238E27FC236}">
                  <a16:creationId xmlns:a16="http://schemas.microsoft.com/office/drawing/2014/main" id="{96C889FA-7DB4-4E56-B06F-4D757D17D2C8}"/>
                </a:ext>
              </a:extLst>
            </p:cNvPr>
            <p:cNvSpPr/>
            <p:nvPr/>
          </p:nvSpPr>
          <p:spPr>
            <a:xfrm rot="16560661">
              <a:off x="738370" y="471982"/>
              <a:ext cx="782397" cy="16580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grpSp>
          <p:nvGrpSpPr>
            <p:cNvPr id="10" name="组合 30">
              <a:extLst>
                <a:ext uri="{FF2B5EF4-FFF2-40B4-BE49-F238E27FC236}">
                  <a16:creationId xmlns:a16="http://schemas.microsoft.com/office/drawing/2014/main" id="{1E655060-187F-43B4-9DBE-BCF7B1EC09FB}"/>
                </a:ext>
              </a:extLst>
            </p:cNvPr>
            <p:cNvGrpSpPr/>
            <p:nvPr/>
          </p:nvGrpSpPr>
          <p:grpSpPr>
            <a:xfrm rot="3083936">
              <a:off x="8418517" y="4505070"/>
              <a:ext cx="817274" cy="356019"/>
              <a:chOff x="444259" y="3705449"/>
              <a:chExt cx="3605003" cy="867132"/>
            </a:xfrm>
          </p:grpSpPr>
          <p:sp>
            <p:nvSpPr>
              <p:cNvPr id="16" name="椭圆 9">
                <a:extLst>
                  <a:ext uri="{FF2B5EF4-FFF2-40B4-BE49-F238E27FC236}">
                    <a16:creationId xmlns:a16="http://schemas.microsoft.com/office/drawing/2014/main" id="{7107540F-373E-4F21-BCFD-82E460F85D17}"/>
                  </a:ext>
                </a:extLst>
              </p:cNvPr>
              <p:cNvSpPr/>
              <p:nvPr/>
            </p:nvSpPr>
            <p:spPr>
              <a:xfrm>
                <a:off x="444259" y="3705449"/>
                <a:ext cx="3605003" cy="86713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278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sp>
            <p:nvSpPr>
              <p:cNvPr id="17" name="椭圆 9">
                <a:extLst>
                  <a:ext uri="{FF2B5EF4-FFF2-40B4-BE49-F238E27FC236}">
                    <a16:creationId xmlns:a16="http://schemas.microsoft.com/office/drawing/2014/main" id="{6AA760AD-E04A-491C-BE41-B5C34C0CE78B}"/>
                  </a:ext>
                </a:extLst>
              </p:cNvPr>
              <p:cNvSpPr/>
              <p:nvPr/>
            </p:nvSpPr>
            <p:spPr>
              <a:xfrm>
                <a:off x="521180" y="3958459"/>
                <a:ext cx="3451161" cy="55856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0B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grpSp>
        <p:sp>
          <p:nvSpPr>
            <p:cNvPr id="11" name="椭圆 9">
              <a:extLst>
                <a:ext uri="{FF2B5EF4-FFF2-40B4-BE49-F238E27FC236}">
                  <a16:creationId xmlns:a16="http://schemas.microsoft.com/office/drawing/2014/main" id="{E2193FFC-8E44-4FA2-9595-B44EC8599304}"/>
                </a:ext>
              </a:extLst>
            </p:cNvPr>
            <p:cNvSpPr/>
            <p:nvPr/>
          </p:nvSpPr>
          <p:spPr>
            <a:xfrm rot="9240798">
              <a:off x="8315619" y="4770417"/>
              <a:ext cx="782397" cy="16580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sp>
          <p:nvSpPr>
            <p:cNvPr id="12" name="椭圆 9">
              <a:extLst>
                <a:ext uri="{FF2B5EF4-FFF2-40B4-BE49-F238E27FC236}">
                  <a16:creationId xmlns:a16="http://schemas.microsoft.com/office/drawing/2014/main" id="{825328DB-F2FE-42CE-8873-A5A48C07068B}"/>
                </a:ext>
              </a:extLst>
            </p:cNvPr>
            <p:cNvSpPr/>
            <p:nvPr/>
          </p:nvSpPr>
          <p:spPr>
            <a:xfrm rot="9240798">
              <a:off x="173505" y="4450467"/>
              <a:ext cx="782397" cy="16580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sp>
          <p:nvSpPr>
            <p:cNvPr id="13" name="椭圆 9">
              <a:extLst>
                <a:ext uri="{FF2B5EF4-FFF2-40B4-BE49-F238E27FC236}">
                  <a16:creationId xmlns:a16="http://schemas.microsoft.com/office/drawing/2014/main" id="{FD43AD60-1DE0-45FB-AB06-E20DC1F349A2}"/>
                </a:ext>
              </a:extLst>
            </p:cNvPr>
            <p:cNvSpPr/>
            <p:nvPr/>
          </p:nvSpPr>
          <p:spPr>
            <a:xfrm rot="12111602">
              <a:off x="173504" y="4750081"/>
              <a:ext cx="782397" cy="165802"/>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sp>
          <p:nvSpPr>
            <p:cNvPr id="14" name="椭圆 9">
              <a:extLst>
                <a:ext uri="{FF2B5EF4-FFF2-40B4-BE49-F238E27FC236}">
                  <a16:creationId xmlns:a16="http://schemas.microsoft.com/office/drawing/2014/main" id="{F8A2025F-8195-4F7C-A193-ADEE50B49620}"/>
                </a:ext>
              </a:extLst>
            </p:cNvPr>
            <p:cNvSpPr/>
            <p:nvPr/>
          </p:nvSpPr>
          <p:spPr>
            <a:xfrm rot="5650920">
              <a:off x="-104922" y="4367285"/>
              <a:ext cx="770373" cy="163254"/>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0BA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sp>
          <p:nvSpPr>
            <p:cNvPr id="15" name="椭圆 9">
              <a:extLst>
                <a:ext uri="{FF2B5EF4-FFF2-40B4-BE49-F238E27FC236}">
                  <a16:creationId xmlns:a16="http://schemas.microsoft.com/office/drawing/2014/main" id="{9EA98ECF-3B5B-4F33-8E1A-4870F6E045D3}"/>
                </a:ext>
              </a:extLst>
            </p:cNvPr>
            <p:cNvSpPr/>
            <p:nvPr/>
          </p:nvSpPr>
          <p:spPr>
            <a:xfrm rot="9645523">
              <a:off x="8027296" y="224380"/>
              <a:ext cx="770373" cy="163254"/>
            </a:xfrm>
            <a:custGeom>
              <a:avLst/>
              <a:gdLst>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512168"/>
                <a:gd name="connsiteY0" fmla="*/ 216024 h 432048"/>
                <a:gd name="connsiteX1" fmla="*/ 756084 w 1512168"/>
                <a:gd name="connsiteY1" fmla="*/ 0 h 432048"/>
                <a:gd name="connsiteX2" fmla="*/ 1512168 w 1512168"/>
                <a:gd name="connsiteY2" fmla="*/ 216024 h 432048"/>
                <a:gd name="connsiteX3" fmla="*/ 756084 w 1512168"/>
                <a:gd name="connsiteY3" fmla="*/ 432048 h 432048"/>
                <a:gd name="connsiteX4" fmla="*/ 0 w 1512168"/>
                <a:gd name="connsiteY4" fmla="*/ 216024 h 432048"/>
                <a:gd name="connsiteX0" fmla="*/ 0 w 1702668"/>
                <a:gd name="connsiteY0" fmla="*/ 178349 h 432751"/>
                <a:gd name="connsiteX1" fmla="*/ 946584 w 1702668"/>
                <a:gd name="connsiteY1" fmla="*/ 425 h 432751"/>
                <a:gd name="connsiteX2" fmla="*/ 1702668 w 1702668"/>
                <a:gd name="connsiteY2" fmla="*/ 216449 h 432751"/>
                <a:gd name="connsiteX3" fmla="*/ 946584 w 1702668"/>
                <a:gd name="connsiteY3" fmla="*/ 432473 h 432751"/>
                <a:gd name="connsiteX4" fmla="*/ 0 w 1702668"/>
                <a:gd name="connsiteY4" fmla="*/ 178349 h 43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68" h="432751">
                  <a:moveTo>
                    <a:pt x="0" y="178349"/>
                  </a:moveTo>
                  <a:cubicBezTo>
                    <a:pt x="0" y="59042"/>
                    <a:pt x="662806" y="-5925"/>
                    <a:pt x="946584" y="425"/>
                  </a:cubicBezTo>
                  <a:cubicBezTo>
                    <a:pt x="1230362" y="6775"/>
                    <a:pt x="1702668" y="97142"/>
                    <a:pt x="1702668" y="216449"/>
                  </a:cubicBezTo>
                  <a:cubicBezTo>
                    <a:pt x="1702668" y="335756"/>
                    <a:pt x="1230362" y="438823"/>
                    <a:pt x="946584" y="432473"/>
                  </a:cubicBezTo>
                  <a:cubicBezTo>
                    <a:pt x="662806" y="426123"/>
                    <a:pt x="0" y="297656"/>
                    <a:pt x="0" y="178349"/>
                  </a:cubicBezTo>
                  <a:close/>
                </a:path>
              </a:pathLst>
            </a:custGeom>
            <a:solidFill>
              <a:srgbClr val="6AB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印品黑体" panose="00000500000000000000" pitchFamily="2" charset="-122"/>
                <a:ea typeface="印品黑体" panose="00000500000000000000" pitchFamily="2" charset="-122"/>
                <a:cs typeface="+mn-ea"/>
                <a:sym typeface="印品黑体" panose="00000500000000000000" pitchFamily="2" charset="-122"/>
              </a:endParaRPr>
            </a:p>
          </p:txBody>
        </p:sp>
      </p:grpSp>
    </p:spTree>
    <p:extLst>
      <p:ext uri="{BB962C8B-B14F-4D97-AF65-F5344CB8AC3E}">
        <p14:creationId xmlns:p14="http://schemas.microsoft.com/office/powerpoint/2010/main" val="341428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B97DE05-D52F-41A8-8CB8-9991214EB570}"/>
              </a:ext>
            </a:extLst>
          </p:cNvPr>
          <p:cNvSpPr/>
          <p:nvPr userDrawn="1"/>
        </p:nvSpPr>
        <p:spPr>
          <a:xfrm>
            <a:off x="39016" y="0"/>
            <a:ext cx="12192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 name="Picture 3" descr="A picture containing shape&#10;&#10;Description automatically generated">
            <a:extLst>
              <a:ext uri="{FF2B5EF4-FFF2-40B4-BE49-F238E27FC236}">
                <a16:creationId xmlns:a16="http://schemas.microsoft.com/office/drawing/2014/main" id="{35511013-3BE5-0C47-B376-ED323020473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57325" y="276225"/>
            <a:ext cx="1200150" cy="1200150"/>
          </a:xfrm>
          <a:prstGeom prst="rect">
            <a:avLst/>
          </a:prstGeom>
        </p:spPr>
      </p:pic>
    </p:spTree>
    <p:extLst>
      <p:ext uri="{BB962C8B-B14F-4D97-AF65-F5344CB8AC3E}">
        <p14:creationId xmlns:p14="http://schemas.microsoft.com/office/powerpoint/2010/main" val="643544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microsoft.com/office/2007/relationships/hdphoto" Target="../media/hdphoto4.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microsoft.com/office/2007/relationships/hdphoto" Target="../media/hdphoto4.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microsoft.com/office/2007/relationships/hdphoto" Target="../media/hdphoto4.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58FFA3F7-65C7-487E-98BA-4303F3E3E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69" b="23762"/>
          <a:stretch/>
        </p:blipFill>
        <p:spPr>
          <a:xfrm>
            <a:off x="2159563" y="-295981"/>
            <a:ext cx="10616788" cy="5507761"/>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50D72FF-1C8A-42B2-8DD5-F476583BAC0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368" b="70089" l="65198" r="95837">
                        <a14:foregroundMark x1="66896" y1="41067" x2="66896" y2="41067"/>
                        <a14:foregroundMark x1="77971" y1="35408" x2="77971" y2="35408"/>
                        <a14:foregroundMark x1="65198" y1="41310" x2="65198" y2="41310"/>
                        <a14:foregroundMark x1="85489" y1="47009" x2="87955" y2="55538"/>
                        <a14:foregroundMark x1="80598" y1="45150" x2="85489" y2="43694"/>
                        <a14:foregroundMark x1="84559" y1="45150" x2="84559" y2="45150"/>
                        <a14:foregroundMark x1="81124" y1="45150" x2="79022" y2="44341"/>
                        <a14:foregroundMark x1="77324" y1="50687" x2="80194" y2="54365"/>
                        <a14:foregroundMark x1="76516" y1="56467" x2="79426" y2="59499"/>
                        <a14:foregroundMark x1="80073" y1="48828" x2="77041" y2="55821"/>
                        <a14:foregroundMark x1="83226" y1="50808" x2="89046" y2="53314"/>
                        <a14:foregroundMark x1="87712" y1="56750" x2="89167" y2="59378"/>
                        <a14:foregroundMark x1="86015" y1="60307" x2="86015" y2="62935"/>
                        <a14:foregroundMark x1="79143" y1="60428" x2="80719" y2="62935"/>
                        <a14:foregroundMark x1="85610" y1="45150" x2="85610" y2="45150"/>
                        <a14:foregroundMark x1="85610" y1="45271" x2="84964" y2="44867"/>
                        <a14:foregroundMark x1="87429" y1="39086" x2="87429" y2="39086"/>
                        <a14:foregroundMark x1="89046" y1="39491" x2="89046" y2="39491"/>
                      </a14:backgroundRemoval>
                    </a14:imgEffect>
                  </a14:imgLayer>
                </a14:imgProps>
              </a:ext>
              <a:ext uri="{28A0092B-C50C-407E-A947-70E740481C1C}">
                <a14:useLocalDpi xmlns:a14="http://schemas.microsoft.com/office/drawing/2010/main" val="0"/>
              </a:ext>
            </a:extLst>
          </a:blip>
          <a:srcRect l="64398" t="32366" r="603" b="25635"/>
          <a:stretch/>
        </p:blipFill>
        <p:spPr>
          <a:xfrm rot="1752575">
            <a:off x="9428110" y="-38972"/>
            <a:ext cx="2808653" cy="3370384"/>
          </a:xfrm>
          <a:prstGeom prst="rect">
            <a:avLst/>
          </a:prstGeom>
        </p:spPr>
      </p:pic>
      <p:pic>
        <p:nvPicPr>
          <p:cNvPr id="11" name="Picture 10" descr="A picture containing doll, toy&#10;&#10;Description automatically generated">
            <a:extLst>
              <a:ext uri="{FF2B5EF4-FFF2-40B4-BE49-F238E27FC236}">
                <a16:creationId xmlns:a16="http://schemas.microsoft.com/office/drawing/2014/main" id="{7A785667-A64C-4AB5-9DC5-2A7262944F4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8687" b="89980" l="3150" r="93393">
                        <a14:foregroundMark x1="6368" y1="36889" x2="9278" y2="39515"/>
                        <a14:foregroundMark x1="3252" y1="37657" x2="3252" y2="37657"/>
                        <a14:foregroundMark x1="26018" y1="24606" x2="28244" y2="35030"/>
                        <a14:foregroundMark x1="28586" y1="42141" x2="31804" y2="49374"/>
                        <a14:foregroundMark x1="12633" y1="84162" x2="12633" y2="84162"/>
                        <a14:foregroundMark x1="13625" y1="84162" x2="14755" y2="85455"/>
                        <a14:foregroundMark x1="14413" y1="81899" x2="15543" y2="80202"/>
                        <a14:foregroundMark x1="11743" y1="84162" x2="11743" y2="84162"/>
                        <a14:foregroundMark x1="11743" y1="84525" x2="12735" y2="85455"/>
                        <a14:foregroundMark x1="15303" y1="84162" x2="16741" y2="87838"/>
                        <a14:foregroundMark x1="15303" y1="81899" x2="16296" y2="85333"/>
                        <a14:foregroundMark x1="34509" y1="77576" x2="36392" y2="81374"/>
                        <a14:foregroundMark x1="32694" y1="30303" x2="36837" y2="35434"/>
                        <a14:foregroundMark x1="24341" y1="29899" x2="26566" y2="33455"/>
                        <a14:foregroundMark x1="64156" y1="25414" x2="67853" y2="33576"/>
                        <a14:foregroundMark x1="70626" y1="8687" x2="70626" y2="8687"/>
                        <a14:foregroundMark x1="90722" y1="37131" x2="90722" y2="37131"/>
                        <a14:foregroundMark x1="73879" y1="24364" x2="76104" y2="32121"/>
                        <a14:foregroundMark x1="52105" y1="75475" x2="50668" y2="82182"/>
                        <a14:foregroundMark x1="78774" y1="86263" x2="86580" y2="84000"/>
                        <a14:foregroundMark x1="93393" y1="37010" x2="93393" y2="37010"/>
                        <a14:foregroundMark x1="93393" y1="34101" x2="93393" y2="34101"/>
                        <a14:foregroundMark x1="55255" y1="75071" x2="54023" y2="77576"/>
                        <a14:foregroundMark x1="77987" y1="84283" x2="77439" y2="80848"/>
                        <a14:foregroundMark x1="3150" y1="40566" x2="3150" y2="40566"/>
                      </a14:backgroundRemoval>
                    </a14:imgEffect>
                  </a14:imgLayer>
                </a14:imgProps>
              </a:ext>
              <a:ext uri="{28A0092B-C50C-407E-A947-70E740481C1C}">
                <a14:useLocalDpi xmlns:a14="http://schemas.microsoft.com/office/drawing/2010/main" val="0"/>
              </a:ext>
            </a:extLst>
          </a:blip>
          <a:stretch>
            <a:fillRect/>
          </a:stretch>
        </p:blipFill>
        <p:spPr>
          <a:xfrm>
            <a:off x="-240704" y="3178294"/>
            <a:ext cx="4800533" cy="4066975"/>
          </a:xfrm>
          <a:prstGeom prst="rect">
            <a:avLst/>
          </a:prstGeom>
        </p:spPr>
      </p:pic>
      <p:grpSp>
        <p:nvGrpSpPr>
          <p:cNvPr id="3" name="Group 2">
            <a:extLst>
              <a:ext uri="{FF2B5EF4-FFF2-40B4-BE49-F238E27FC236}">
                <a16:creationId xmlns:a16="http://schemas.microsoft.com/office/drawing/2014/main" id="{DDC9842C-33E1-09A9-EB9C-70E5E36D8C28}"/>
              </a:ext>
            </a:extLst>
          </p:cNvPr>
          <p:cNvGrpSpPr/>
          <p:nvPr/>
        </p:nvGrpSpPr>
        <p:grpSpPr>
          <a:xfrm>
            <a:off x="5962650" y="600075"/>
            <a:ext cx="3129360" cy="685800"/>
            <a:chOff x="2831555" y="1626491"/>
            <a:chExt cx="3193496" cy="861774"/>
          </a:xfrm>
          <a:solidFill>
            <a:srgbClr val="E82856"/>
          </a:solidFill>
        </p:grpSpPr>
        <p:sp>
          <p:nvSpPr>
            <p:cNvPr id="4" name="矩形: 圆角 10">
              <a:extLst>
                <a:ext uri="{FF2B5EF4-FFF2-40B4-BE49-F238E27FC236}">
                  <a16:creationId xmlns:a16="http://schemas.microsoft.com/office/drawing/2014/main" id="{EE188F0F-9411-F702-00AF-E765F9C2AD9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 name="TextBox 4">
              <a:extLst>
                <a:ext uri="{FF2B5EF4-FFF2-40B4-BE49-F238E27FC236}">
                  <a16:creationId xmlns:a16="http://schemas.microsoft.com/office/drawing/2014/main" id="{39344C9C-6B0D-9FB5-5791-AE49505E76A0}"/>
                </a:ext>
              </a:extLst>
            </p:cNvPr>
            <p:cNvSpPr txBox="1"/>
            <p:nvPr/>
          </p:nvSpPr>
          <p:spPr>
            <a:xfrm>
              <a:off x="2831555" y="1641879"/>
              <a:ext cx="3193496" cy="7653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6" name="Picture 5">
            <a:extLst>
              <a:ext uri="{FF2B5EF4-FFF2-40B4-BE49-F238E27FC236}">
                <a16:creationId xmlns:a16="http://schemas.microsoft.com/office/drawing/2014/main" id="{30A1E8A1-A4ED-B53C-7170-FAB7F8FE1923}"/>
              </a:ext>
            </a:extLst>
          </p:cNvPr>
          <p:cNvPicPr>
            <a:picLocks noChangeAspect="1"/>
          </p:cNvPicPr>
          <p:nvPr/>
        </p:nvPicPr>
        <p:blipFill>
          <a:blip r:embed="rId8"/>
          <a:stretch>
            <a:fillRect/>
          </a:stretch>
        </p:blipFill>
        <p:spPr>
          <a:xfrm>
            <a:off x="4511924" y="1722405"/>
            <a:ext cx="5968501" cy="221304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828FC3E8-7A91-B1EB-2CE0-0FF7CAC104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7325" y="276225"/>
            <a:ext cx="1200150" cy="1200150"/>
          </a:xfrm>
          <a:prstGeom prst="rect">
            <a:avLst/>
          </a:prstGeom>
        </p:spPr>
      </p:pic>
    </p:spTree>
    <p:extLst>
      <p:ext uri="{BB962C8B-B14F-4D97-AF65-F5344CB8AC3E}">
        <p14:creationId xmlns:p14="http://schemas.microsoft.com/office/powerpoint/2010/main" val="204874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1F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B38DA3-D475-4488-B568-555A815A6BBF}"/>
              </a:ext>
            </a:extLst>
          </p:cNvPr>
          <p:cNvSpPr/>
          <p:nvPr/>
        </p:nvSpPr>
        <p:spPr>
          <a:xfrm>
            <a:off x="713852" y="1575463"/>
            <a:ext cx="10775783" cy="3570208"/>
          </a:xfrm>
          <a:prstGeom prst="rect">
            <a:avLst/>
          </a:prstGeom>
          <a:noFill/>
        </p:spPr>
        <p:txBody>
          <a:bodyPr wrap="square" lIns="121920" tIns="60960" rIns="121920" bIns="60960">
            <a:spAutoFit/>
          </a:bodyPr>
          <a:lstStyle/>
          <a:p>
            <a:pPr algn="just" defTabSz="1219170"/>
            <a:r>
              <a:rPr lang="vi-VN" sz="3200" b="1" dirty="0">
                <a:ln w="0"/>
                <a:solidFill>
                  <a:srgbClr val="002060"/>
                </a:solidFill>
                <a:latin typeface="Calibri" panose="020F0502020204030204" pitchFamily="34" charset="0"/>
                <a:cs typeface="Calibri" panose="020F0502020204030204" pitchFamily="34" charset="0"/>
              </a:rPr>
              <a:t> </a:t>
            </a:r>
            <a:r>
              <a:rPr lang="en-US" sz="3200" b="1" dirty="0">
                <a:ln w="0"/>
                <a:solidFill>
                  <a:srgbClr val="002060"/>
                </a:solidFill>
                <a:latin typeface="Calibri" panose="020F0502020204030204" pitchFamily="34" charset="0"/>
                <a:cs typeface="Calibri" panose="020F0502020204030204" pitchFamily="34" charset="0"/>
              </a:rPr>
              <a:t>   </a:t>
            </a:r>
            <a:r>
              <a:rPr lang="vi-VN" sz="3200" b="1" dirty="0">
                <a:ln w="0"/>
                <a:solidFill>
                  <a:srgbClr val="002060"/>
                </a:solidFill>
                <a:latin typeface="Calibri" panose="020F0502020204030204" pitchFamily="34" charset="0"/>
                <a:cs typeface="Calibri" panose="020F0502020204030204" pitchFamily="34" charset="0"/>
              </a:rPr>
              <a:t>Hai Bà Trưng bước lên bành voi. Đoàn quân rùng rùng lên đường. Giáo lao, cung nỏ, rìu búa, khiên mộc cuồn cuộn tràn theo bóng voi ẩn hiện của Hai Bà. Tiếng trống đồng dội lên vòm cây, đập vào sườn đồi, theo suốt đường hành quân.</a:t>
            </a:r>
            <a:endParaRPr lang="en-US" sz="3200" b="1" dirty="0">
              <a:ln w="0"/>
              <a:solidFill>
                <a:srgbClr val="002060"/>
              </a:solidFill>
              <a:latin typeface="Calibri" panose="020F0502020204030204" pitchFamily="34" charset="0"/>
              <a:cs typeface="Calibri" panose="020F0502020204030204" pitchFamily="34" charset="0"/>
            </a:endParaRPr>
          </a:p>
          <a:p>
            <a:pPr algn="just" defTabSz="1219170"/>
            <a:r>
              <a:rPr lang="en-US" sz="3200" b="1"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vi-VN" sz="3200" b="1" dirty="0">
                <a:solidFill>
                  <a:srgbClr val="002060"/>
                </a:solidFill>
                <a:latin typeface="Calibri" panose="020F0502020204030204" pitchFamily="34" charset="0"/>
                <a:ea typeface="Arial-Rounded" panose="020B0500000000000000" pitchFamily="34" charset="0"/>
                <a:cs typeface="Calibri" panose="020F0502020204030204" pitchFamily="34" charset="0"/>
              </a:rPr>
              <a:t>Thành trì </a:t>
            </a:r>
            <a:r>
              <a:rPr lang="en-US" sz="3200" b="1" dirty="0" err="1">
                <a:solidFill>
                  <a:srgbClr val="002060"/>
                </a:solidFill>
                <a:latin typeface="Calibri" panose="020F0502020204030204" pitchFamily="34" charset="0"/>
                <a:ea typeface="Arial-Rounded" panose="020B0500000000000000" pitchFamily="34" charset="0"/>
                <a:cs typeface="Calibri" panose="020F0502020204030204" pitchFamily="34" charset="0"/>
              </a:rPr>
              <a:t>của</a:t>
            </a:r>
            <a:r>
              <a:rPr lang="en-US" sz="3200" b="1" dirty="0">
                <a:solidFill>
                  <a:srgbClr val="002060"/>
                </a:solidFill>
                <a:latin typeface="Calibri" panose="020F0502020204030204" pitchFamily="34" charset="0"/>
                <a:ea typeface="Arial-Rounded" panose="020B0500000000000000" pitchFamily="34" charset="0"/>
                <a:cs typeface="Calibri" panose="020F0502020204030204" pitchFamily="34" charset="0"/>
              </a:rPr>
              <a:t> </a:t>
            </a:r>
            <a:r>
              <a:rPr lang="vi-VN" sz="3200" b="1" dirty="0">
                <a:solidFill>
                  <a:srgbClr val="002060"/>
                </a:solidFill>
                <a:latin typeface="Calibri" panose="020F0502020204030204" pitchFamily="34" charset="0"/>
                <a:ea typeface="Arial-Rounded" panose="020B0500000000000000" pitchFamily="34" charset="0"/>
                <a:cs typeface="Calibri" panose="020F0502020204030204" pitchFamily="34" charset="0"/>
              </a:rPr>
              <a:t>quân giặc lần lượt sụp đổ dưới chân của đoàn quân khởi nghĩa. Tô Định ôm đầu chạy về nước. Đất nước ta sạch bóng quân thù.</a:t>
            </a:r>
            <a:endParaRPr lang="vi-VN" sz="3200" b="1" dirty="0">
              <a:ln w="0"/>
              <a:solidFill>
                <a:srgbClr val="002060"/>
              </a:solidFill>
              <a:latin typeface="Calibri" panose="020F0502020204030204" pitchFamily="34" charset="0"/>
              <a:ea typeface="Microsoft YaHei"/>
              <a:cs typeface="Calibri" panose="020F0502020204030204" pitchFamily="34" charset="0"/>
            </a:endParaRPr>
          </a:p>
        </p:txBody>
      </p:sp>
      <p:pic>
        <p:nvPicPr>
          <p:cNvPr id="42" name="Picture 41" descr="A picture containing shape&#10;&#10;Description automatically generated">
            <a:extLst>
              <a:ext uri="{FF2B5EF4-FFF2-40B4-BE49-F238E27FC236}">
                <a16:creationId xmlns:a16="http://schemas.microsoft.com/office/drawing/2014/main" id="{6155165D-DBAE-470A-BC94-5A66C3501A8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368" b="70089" l="65198" r="95837">
                        <a14:foregroundMark x1="66896" y1="41067" x2="66896" y2="41067"/>
                        <a14:foregroundMark x1="77971" y1="35408" x2="77971" y2="35408"/>
                        <a14:foregroundMark x1="65198" y1="41310" x2="65198" y2="41310"/>
                        <a14:foregroundMark x1="85489" y1="47009" x2="87955" y2="55538"/>
                        <a14:foregroundMark x1="80598" y1="45150" x2="85489" y2="43694"/>
                        <a14:foregroundMark x1="84559" y1="45150" x2="84559" y2="45150"/>
                        <a14:foregroundMark x1="81124" y1="45150" x2="79022" y2="44341"/>
                        <a14:foregroundMark x1="77324" y1="50687" x2="80194" y2="54365"/>
                        <a14:foregroundMark x1="76516" y1="56467" x2="79426" y2="59499"/>
                        <a14:foregroundMark x1="80073" y1="48828" x2="77041" y2="55821"/>
                        <a14:foregroundMark x1="83226" y1="50808" x2="89046" y2="53314"/>
                        <a14:foregroundMark x1="87712" y1="56750" x2="89167" y2="59378"/>
                        <a14:foregroundMark x1="86015" y1="60307" x2="86015" y2="62935"/>
                        <a14:foregroundMark x1="79143" y1="60428" x2="80719" y2="62935"/>
                        <a14:foregroundMark x1="85610" y1="45150" x2="85610" y2="45150"/>
                        <a14:foregroundMark x1="85610" y1="45271" x2="84964" y2="44867"/>
                        <a14:foregroundMark x1="87429" y1="39086" x2="87429" y2="39086"/>
                        <a14:foregroundMark x1="89046" y1="39491" x2="89046" y2="39491"/>
                      </a14:backgroundRemoval>
                    </a14:imgEffect>
                  </a14:imgLayer>
                </a14:imgProps>
              </a:ext>
              <a:ext uri="{28A0092B-C50C-407E-A947-70E740481C1C}">
                <a14:useLocalDpi xmlns:a14="http://schemas.microsoft.com/office/drawing/2010/main" val="0"/>
              </a:ext>
            </a:extLst>
          </a:blip>
          <a:srcRect l="64398" t="32366" r="603" b="25635"/>
          <a:stretch/>
        </p:blipFill>
        <p:spPr>
          <a:xfrm rot="1752575">
            <a:off x="10315590" y="88195"/>
            <a:ext cx="1261669" cy="1514003"/>
          </a:xfrm>
          <a:prstGeom prst="rect">
            <a:avLst/>
          </a:prstGeom>
        </p:spPr>
      </p:pic>
      <p:pic>
        <p:nvPicPr>
          <p:cNvPr id="2" name="Picture 1">
            <a:extLst>
              <a:ext uri="{FF2B5EF4-FFF2-40B4-BE49-F238E27FC236}">
                <a16:creationId xmlns:a16="http://schemas.microsoft.com/office/drawing/2014/main" id="{45039CEB-A96E-F1B2-E9C3-44D5CC76C107}"/>
              </a:ext>
            </a:extLst>
          </p:cNvPr>
          <p:cNvPicPr>
            <a:picLocks noChangeAspect="1"/>
          </p:cNvPicPr>
          <p:nvPr/>
        </p:nvPicPr>
        <p:blipFill>
          <a:blip r:embed="rId6"/>
          <a:stretch>
            <a:fillRect/>
          </a:stretch>
        </p:blipFill>
        <p:spPr>
          <a:xfrm>
            <a:off x="4342841" y="489544"/>
            <a:ext cx="4096867" cy="944962"/>
          </a:xfrm>
          <a:prstGeom prst="rect">
            <a:avLst/>
          </a:prstGeom>
        </p:spPr>
      </p:pic>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BA7BB31-9ED0-4325-87C8-EF0DE5B38126}"/>
              </a:ext>
            </a:extLst>
          </p:cNvPr>
          <p:cNvSpPr/>
          <p:nvPr/>
        </p:nvSpPr>
        <p:spPr>
          <a:xfrm>
            <a:off x="2366831" y="2085249"/>
            <a:ext cx="3168352" cy="123110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vi-VN" sz="5333">
                <a:solidFill>
                  <a:sysClr val="windowText" lastClr="000000"/>
                </a:solidFill>
                <a:latin typeface="Calibri" panose="020F0502020204030204" pitchFamily="34" charset="0"/>
                <a:cs typeface="Calibri" panose="020F0502020204030204" pitchFamily="34" charset="0"/>
              </a:rPr>
              <a:t>thuở xưa</a:t>
            </a:r>
            <a:endParaRPr lang="en-US" sz="5333" dirty="0">
              <a:solidFill>
                <a:sysClr val="windowText" lastClr="000000"/>
              </a:solidFill>
              <a:latin typeface="Calibri" panose="020F0502020204030204" pitchFamily="34" charset="0"/>
              <a:ea typeface="Microsoft YaHei"/>
              <a:cs typeface="Calibri" panose="020F0502020204030204" pitchFamily="34" charset="0"/>
            </a:endParaRPr>
          </a:p>
        </p:txBody>
      </p:sp>
      <p:sp>
        <p:nvSpPr>
          <p:cNvPr id="36" name="Rectangle 35">
            <a:extLst>
              <a:ext uri="{FF2B5EF4-FFF2-40B4-BE49-F238E27FC236}">
                <a16:creationId xmlns:a16="http://schemas.microsoft.com/office/drawing/2014/main" id="{EEFA5A03-1C07-481F-90A2-0B5518D751FD}"/>
              </a:ext>
            </a:extLst>
          </p:cNvPr>
          <p:cNvSpPr/>
          <p:nvPr/>
        </p:nvSpPr>
        <p:spPr>
          <a:xfrm>
            <a:off x="2232685" y="3991013"/>
            <a:ext cx="3840427" cy="123110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dirty="0" err="1">
                <a:solidFill>
                  <a:sysClr val="windowText" lastClr="000000"/>
                </a:solidFill>
                <a:latin typeface="Calibri" panose="020F0502020204030204" pitchFamily="34" charset="0"/>
                <a:cs typeface="Calibri" panose="020F0502020204030204" pitchFamily="34" charset="0"/>
              </a:rPr>
              <a:t>trẩy</a:t>
            </a:r>
            <a:r>
              <a:rPr lang="en-US" sz="5333" dirty="0">
                <a:solidFill>
                  <a:sysClr val="windowText" lastClr="000000"/>
                </a:solidFill>
                <a:latin typeface="Calibri" panose="020F0502020204030204" pitchFamily="34" charset="0"/>
                <a:cs typeface="Calibri" panose="020F0502020204030204" pitchFamily="34" charset="0"/>
              </a:rPr>
              <a:t> </a:t>
            </a:r>
            <a:r>
              <a:rPr lang="en-US" sz="5333" dirty="0" err="1">
                <a:solidFill>
                  <a:sysClr val="windowText" lastClr="000000"/>
                </a:solidFill>
                <a:latin typeface="Calibri" panose="020F0502020204030204" pitchFamily="34" charset="0"/>
                <a:cs typeface="Calibri" panose="020F0502020204030204" pitchFamily="34" charset="0"/>
              </a:rPr>
              <a:t>quân</a:t>
            </a:r>
            <a:endParaRPr lang="en-US" sz="5333" dirty="0">
              <a:solidFill>
                <a:sysClr val="windowText" lastClr="000000"/>
              </a:solidFill>
              <a:latin typeface="Calibri" panose="020F0502020204030204" pitchFamily="34" charset="0"/>
              <a:ea typeface="Microsoft YaHei"/>
              <a:cs typeface="Calibri" panose="020F0502020204030204" pitchFamily="34" charset="0"/>
            </a:endParaRPr>
          </a:p>
        </p:txBody>
      </p:sp>
      <p:sp>
        <p:nvSpPr>
          <p:cNvPr id="37" name="Rectangle 36">
            <a:extLst>
              <a:ext uri="{FF2B5EF4-FFF2-40B4-BE49-F238E27FC236}">
                <a16:creationId xmlns:a16="http://schemas.microsoft.com/office/drawing/2014/main" id="{7AA16505-3E2B-45FE-AF05-34DD2E49D99E}"/>
              </a:ext>
            </a:extLst>
          </p:cNvPr>
          <p:cNvSpPr/>
          <p:nvPr/>
        </p:nvSpPr>
        <p:spPr>
          <a:xfrm>
            <a:off x="7200503" y="2037624"/>
            <a:ext cx="3165323" cy="123110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dirty="0" err="1">
                <a:solidFill>
                  <a:sysClr val="windowText" lastClr="000000"/>
                </a:solidFill>
                <a:latin typeface="Calibri" panose="020F0502020204030204" pitchFamily="34" charset="0"/>
                <a:cs typeface="Calibri" panose="020F0502020204030204" pitchFamily="34" charset="0"/>
              </a:rPr>
              <a:t>ngút</a:t>
            </a:r>
            <a:r>
              <a:rPr lang="en-US" sz="5333" dirty="0">
                <a:solidFill>
                  <a:sysClr val="windowText" lastClr="000000"/>
                </a:solidFill>
                <a:latin typeface="Calibri" panose="020F0502020204030204" pitchFamily="34" charset="0"/>
                <a:cs typeface="Calibri" panose="020F0502020204030204" pitchFamily="34" charset="0"/>
              </a:rPr>
              <a:t> </a:t>
            </a:r>
            <a:r>
              <a:rPr lang="en-US" sz="5333" dirty="0" err="1">
                <a:solidFill>
                  <a:sysClr val="windowText" lastClr="000000"/>
                </a:solidFill>
                <a:latin typeface="Calibri" panose="020F0502020204030204" pitchFamily="34" charset="0"/>
                <a:cs typeface="Calibri" panose="020F0502020204030204" pitchFamily="34" charset="0"/>
              </a:rPr>
              <a:t>trời</a:t>
            </a:r>
            <a:endParaRPr lang="en-US" sz="5333" dirty="0">
              <a:solidFill>
                <a:sysClr val="windowText" lastClr="000000"/>
              </a:solidFill>
              <a:latin typeface="Calibri" panose="020F0502020204030204" pitchFamily="34" charset="0"/>
              <a:ea typeface="Microsoft YaHei"/>
              <a:cs typeface="Calibri" panose="020F0502020204030204" pitchFamily="34" charset="0"/>
            </a:endParaRPr>
          </a:p>
        </p:txBody>
      </p:sp>
      <p:pic>
        <p:nvPicPr>
          <p:cNvPr id="2" name="Picture 1">
            <a:extLst>
              <a:ext uri="{FF2B5EF4-FFF2-40B4-BE49-F238E27FC236}">
                <a16:creationId xmlns:a16="http://schemas.microsoft.com/office/drawing/2014/main" id="{B0B79B5C-CB33-DAFA-2B22-3CD5F256259A}"/>
              </a:ext>
            </a:extLst>
          </p:cNvPr>
          <p:cNvPicPr>
            <a:picLocks noChangeAspect="1"/>
          </p:cNvPicPr>
          <p:nvPr/>
        </p:nvPicPr>
        <p:blipFill>
          <a:blip r:embed="rId4"/>
          <a:stretch>
            <a:fillRect/>
          </a:stretch>
        </p:blipFill>
        <p:spPr>
          <a:xfrm>
            <a:off x="3779693" y="574875"/>
            <a:ext cx="4804064" cy="1231499"/>
          </a:xfrm>
          <a:prstGeom prst="rect">
            <a:avLst/>
          </a:prstGeom>
        </p:spPr>
      </p:pic>
      <p:sp>
        <p:nvSpPr>
          <p:cNvPr id="4" name="Rectangle 3">
            <a:extLst>
              <a:ext uri="{FF2B5EF4-FFF2-40B4-BE49-F238E27FC236}">
                <a16:creationId xmlns:a16="http://schemas.microsoft.com/office/drawing/2014/main" id="{0BA41330-967C-0D6F-E7E5-23651750C1E1}"/>
              </a:ext>
            </a:extLst>
          </p:cNvPr>
          <p:cNvSpPr/>
          <p:nvPr/>
        </p:nvSpPr>
        <p:spPr>
          <a:xfrm>
            <a:off x="7128535" y="3962438"/>
            <a:ext cx="3840427" cy="123110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a:solidFill>
                  <a:sysClr val="windowText" lastClr="000000"/>
                </a:solidFill>
                <a:latin typeface="Calibri" panose="020F0502020204030204" pitchFamily="34" charset="0"/>
                <a:cs typeface="Calibri" panose="020F0502020204030204" pitchFamily="34" charset="0"/>
              </a:rPr>
              <a:t>giáp phục</a:t>
            </a:r>
            <a:endParaRPr lang="en-US" sz="5333" dirty="0">
              <a:solidFill>
                <a:sysClr val="windowText" lastClr="000000"/>
              </a:solidFill>
              <a:latin typeface="Calibri" panose="020F0502020204030204" pitchFamily="34" charset="0"/>
              <a:ea typeface="Microsoft YaHei"/>
              <a:cs typeface="Calibri" panose="020F0502020204030204" pitchFamily="34" charset="0"/>
            </a:endParaRPr>
          </a:p>
        </p:txBody>
      </p:sp>
    </p:spTree>
    <p:extLst>
      <p:ext uri="{BB962C8B-B14F-4D97-AF65-F5344CB8AC3E}">
        <p14:creationId xmlns:p14="http://schemas.microsoft.com/office/powerpoint/2010/main" val="91084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429B21-4F8B-4020-90B2-63E55A61D7AF}"/>
              </a:ext>
            </a:extLst>
          </p:cNvPr>
          <p:cNvSpPr/>
          <p:nvPr/>
        </p:nvSpPr>
        <p:spPr>
          <a:xfrm>
            <a:off x="857251" y="124073"/>
            <a:ext cx="9677400" cy="676027"/>
          </a:xfrm>
          <a:custGeom>
            <a:avLst/>
            <a:gdLst>
              <a:gd name="connsiteX0" fmla="*/ 0 w 9677400"/>
              <a:gd name="connsiteY0" fmla="*/ 0 h 676027"/>
              <a:gd name="connsiteX1" fmla="*/ 400921 w 9677400"/>
              <a:gd name="connsiteY1" fmla="*/ 0 h 676027"/>
              <a:gd name="connsiteX2" fmla="*/ 1092164 w 9677400"/>
              <a:gd name="connsiteY2" fmla="*/ 0 h 676027"/>
              <a:gd name="connsiteX3" fmla="*/ 1783407 w 9677400"/>
              <a:gd name="connsiteY3" fmla="*/ 0 h 676027"/>
              <a:gd name="connsiteX4" fmla="*/ 2184327 w 9677400"/>
              <a:gd name="connsiteY4" fmla="*/ 0 h 676027"/>
              <a:gd name="connsiteX5" fmla="*/ 3069118 w 9677400"/>
              <a:gd name="connsiteY5" fmla="*/ 0 h 676027"/>
              <a:gd name="connsiteX6" fmla="*/ 3470039 w 9677400"/>
              <a:gd name="connsiteY6" fmla="*/ 0 h 676027"/>
              <a:gd name="connsiteX7" fmla="*/ 4354830 w 9677400"/>
              <a:gd name="connsiteY7" fmla="*/ 0 h 676027"/>
              <a:gd name="connsiteX8" fmla="*/ 5239621 w 9677400"/>
              <a:gd name="connsiteY8" fmla="*/ 0 h 676027"/>
              <a:gd name="connsiteX9" fmla="*/ 5930864 w 9677400"/>
              <a:gd name="connsiteY9" fmla="*/ 0 h 676027"/>
              <a:gd name="connsiteX10" fmla="*/ 6331785 w 9677400"/>
              <a:gd name="connsiteY10" fmla="*/ 0 h 676027"/>
              <a:gd name="connsiteX11" fmla="*/ 7119801 w 9677400"/>
              <a:gd name="connsiteY11" fmla="*/ 0 h 676027"/>
              <a:gd name="connsiteX12" fmla="*/ 7907818 w 9677400"/>
              <a:gd name="connsiteY12" fmla="*/ 0 h 676027"/>
              <a:gd name="connsiteX13" fmla="*/ 8308739 w 9677400"/>
              <a:gd name="connsiteY13" fmla="*/ 0 h 676027"/>
              <a:gd name="connsiteX14" fmla="*/ 8709660 w 9677400"/>
              <a:gd name="connsiteY14" fmla="*/ 0 h 676027"/>
              <a:gd name="connsiteX15" fmla="*/ 9677400 w 9677400"/>
              <a:gd name="connsiteY15" fmla="*/ 0 h 676027"/>
              <a:gd name="connsiteX16" fmla="*/ 9677400 w 9677400"/>
              <a:gd name="connsiteY16" fmla="*/ 676027 h 676027"/>
              <a:gd name="connsiteX17" fmla="*/ 8986157 w 9677400"/>
              <a:gd name="connsiteY17" fmla="*/ 676027 h 676027"/>
              <a:gd name="connsiteX18" fmla="*/ 8198140 w 9677400"/>
              <a:gd name="connsiteY18" fmla="*/ 676027 h 676027"/>
              <a:gd name="connsiteX19" fmla="*/ 7603671 w 9677400"/>
              <a:gd name="connsiteY19" fmla="*/ 676027 h 676027"/>
              <a:gd name="connsiteX20" fmla="*/ 6912429 w 9677400"/>
              <a:gd name="connsiteY20" fmla="*/ 676027 h 676027"/>
              <a:gd name="connsiteX21" fmla="*/ 6414734 w 9677400"/>
              <a:gd name="connsiteY21" fmla="*/ 676027 h 676027"/>
              <a:gd name="connsiteX22" fmla="*/ 5723491 w 9677400"/>
              <a:gd name="connsiteY22" fmla="*/ 676027 h 676027"/>
              <a:gd name="connsiteX23" fmla="*/ 4838700 w 9677400"/>
              <a:gd name="connsiteY23" fmla="*/ 676027 h 676027"/>
              <a:gd name="connsiteX24" fmla="*/ 3953909 w 9677400"/>
              <a:gd name="connsiteY24" fmla="*/ 676027 h 676027"/>
              <a:gd name="connsiteX25" fmla="*/ 3456214 w 9677400"/>
              <a:gd name="connsiteY25" fmla="*/ 676027 h 676027"/>
              <a:gd name="connsiteX26" fmla="*/ 3055293 w 9677400"/>
              <a:gd name="connsiteY26" fmla="*/ 676027 h 676027"/>
              <a:gd name="connsiteX27" fmla="*/ 2654373 w 9677400"/>
              <a:gd name="connsiteY27" fmla="*/ 676027 h 676027"/>
              <a:gd name="connsiteX28" fmla="*/ 2156678 w 9677400"/>
              <a:gd name="connsiteY28" fmla="*/ 676027 h 676027"/>
              <a:gd name="connsiteX29" fmla="*/ 1562209 w 9677400"/>
              <a:gd name="connsiteY29" fmla="*/ 676027 h 676027"/>
              <a:gd name="connsiteX30" fmla="*/ 870966 w 9677400"/>
              <a:gd name="connsiteY30" fmla="*/ 676027 h 676027"/>
              <a:gd name="connsiteX31" fmla="*/ 0 w 9677400"/>
              <a:gd name="connsiteY31" fmla="*/ 676027 h 676027"/>
              <a:gd name="connsiteX32" fmla="*/ 0 w 9677400"/>
              <a:gd name="connsiteY32" fmla="*/ 0 h 6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77400" h="676027" fill="none" extrusionOk="0">
                <a:moveTo>
                  <a:pt x="0" y="0"/>
                </a:moveTo>
                <a:cubicBezTo>
                  <a:pt x="154673" y="-14030"/>
                  <a:pt x="234354" y="-16824"/>
                  <a:pt x="400921" y="0"/>
                </a:cubicBezTo>
                <a:cubicBezTo>
                  <a:pt x="567488" y="16824"/>
                  <a:pt x="750535" y="-21374"/>
                  <a:pt x="1092164" y="0"/>
                </a:cubicBezTo>
                <a:cubicBezTo>
                  <a:pt x="1433793" y="21374"/>
                  <a:pt x="1582303" y="25836"/>
                  <a:pt x="1783407" y="0"/>
                </a:cubicBezTo>
                <a:cubicBezTo>
                  <a:pt x="1984511" y="-25836"/>
                  <a:pt x="2011046" y="-5698"/>
                  <a:pt x="2184327" y="0"/>
                </a:cubicBezTo>
                <a:cubicBezTo>
                  <a:pt x="2357608" y="5698"/>
                  <a:pt x="2682469" y="12916"/>
                  <a:pt x="3069118" y="0"/>
                </a:cubicBezTo>
                <a:cubicBezTo>
                  <a:pt x="3455767" y="-12916"/>
                  <a:pt x="3356049" y="-4024"/>
                  <a:pt x="3470039" y="0"/>
                </a:cubicBezTo>
                <a:cubicBezTo>
                  <a:pt x="3584029" y="4024"/>
                  <a:pt x="4027307" y="-986"/>
                  <a:pt x="4354830" y="0"/>
                </a:cubicBezTo>
                <a:cubicBezTo>
                  <a:pt x="4682353" y="986"/>
                  <a:pt x="4920031" y="-40206"/>
                  <a:pt x="5239621" y="0"/>
                </a:cubicBezTo>
                <a:cubicBezTo>
                  <a:pt x="5559211" y="40206"/>
                  <a:pt x="5695770" y="23315"/>
                  <a:pt x="5930864" y="0"/>
                </a:cubicBezTo>
                <a:cubicBezTo>
                  <a:pt x="6165958" y="-23315"/>
                  <a:pt x="6166978" y="-5329"/>
                  <a:pt x="6331785" y="0"/>
                </a:cubicBezTo>
                <a:cubicBezTo>
                  <a:pt x="6496592" y="5329"/>
                  <a:pt x="6797134" y="-38142"/>
                  <a:pt x="7119801" y="0"/>
                </a:cubicBezTo>
                <a:cubicBezTo>
                  <a:pt x="7442468" y="38142"/>
                  <a:pt x="7539472" y="-23947"/>
                  <a:pt x="7907818" y="0"/>
                </a:cubicBezTo>
                <a:cubicBezTo>
                  <a:pt x="8276164" y="23947"/>
                  <a:pt x="8156296" y="-10017"/>
                  <a:pt x="8308739" y="0"/>
                </a:cubicBezTo>
                <a:cubicBezTo>
                  <a:pt x="8461182" y="10017"/>
                  <a:pt x="8605179" y="-11086"/>
                  <a:pt x="8709660" y="0"/>
                </a:cubicBezTo>
                <a:cubicBezTo>
                  <a:pt x="8814141" y="11086"/>
                  <a:pt x="9232072" y="23048"/>
                  <a:pt x="9677400" y="0"/>
                </a:cubicBezTo>
                <a:cubicBezTo>
                  <a:pt x="9704808" y="330265"/>
                  <a:pt x="9644938" y="454014"/>
                  <a:pt x="9677400" y="676027"/>
                </a:cubicBezTo>
                <a:cubicBezTo>
                  <a:pt x="9441684" y="679209"/>
                  <a:pt x="9309332" y="693605"/>
                  <a:pt x="8986157" y="676027"/>
                </a:cubicBezTo>
                <a:cubicBezTo>
                  <a:pt x="8662982" y="658449"/>
                  <a:pt x="8382613" y="694881"/>
                  <a:pt x="8198140" y="676027"/>
                </a:cubicBezTo>
                <a:cubicBezTo>
                  <a:pt x="8013667" y="657173"/>
                  <a:pt x="7873272" y="705583"/>
                  <a:pt x="7603671" y="676027"/>
                </a:cubicBezTo>
                <a:cubicBezTo>
                  <a:pt x="7334070" y="646471"/>
                  <a:pt x="7229726" y="652677"/>
                  <a:pt x="6912429" y="676027"/>
                </a:cubicBezTo>
                <a:cubicBezTo>
                  <a:pt x="6595132" y="699377"/>
                  <a:pt x="6543536" y="696289"/>
                  <a:pt x="6414734" y="676027"/>
                </a:cubicBezTo>
                <a:cubicBezTo>
                  <a:pt x="6285933" y="655765"/>
                  <a:pt x="5999231" y="678652"/>
                  <a:pt x="5723491" y="676027"/>
                </a:cubicBezTo>
                <a:cubicBezTo>
                  <a:pt x="5447751" y="673402"/>
                  <a:pt x="5249704" y="649365"/>
                  <a:pt x="4838700" y="676027"/>
                </a:cubicBezTo>
                <a:cubicBezTo>
                  <a:pt x="4427696" y="702689"/>
                  <a:pt x="4170739" y="690816"/>
                  <a:pt x="3953909" y="676027"/>
                </a:cubicBezTo>
                <a:cubicBezTo>
                  <a:pt x="3737079" y="661238"/>
                  <a:pt x="3578335" y="684910"/>
                  <a:pt x="3456214" y="676027"/>
                </a:cubicBezTo>
                <a:cubicBezTo>
                  <a:pt x="3334094" y="667144"/>
                  <a:pt x="3182706" y="679712"/>
                  <a:pt x="3055293" y="676027"/>
                </a:cubicBezTo>
                <a:cubicBezTo>
                  <a:pt x="2927880" y="672342"/>
                  <a:pt x="2740067" y="686907"/>
                  <a:pt x="2654373" y="676027"/>
                </a:cubicBezTo>
                <a:cubicBezTo>
                  <a:pt x="2568679" y="665147"/>
                  <a:pt x="2346825" y="652424"/>
                  <a:pt x="2156678" y="676027"/>
                </a:cubicBezTo>
                <a:cubicBezTo>
                  <a:pt x="1966532" y="699630"/>
                  <a:pt x="1857093" y="648229"/>
                  <a:pt x="1562209" y="676027"/>
                </a:cubicBezTo>
                <a:cubicBezTo>
                  <a:pt x="1267325" y="703825"/>
                  <a:pt x="1128235" y="688434"/>
                  <a:pt x="870966" y="676027"/>
                </a:cubicBezTo>
                <a:cubicBezTo>
                  <a:pt x="613697" y="663620"/>
                  <a:pt x="235065" y="701472"/>
                  <a:pt x="0" y="676027"/>
                </a:cubicBezTo>
                <a:cubicBezTo>
                  <a:pt x="848" y="428080"/>
                  <a:pt x="5851" y="278167"/>
                  <a:pt x="0" y="0"/>
                </a:cubicBezTo>
                <a:close/>
              </a:path>
              <a:path w="9677400" h="676027" stroke="0" extrusionOk="0">
                <a:moveTo>
                  <a:pt x="0" y="0"/>
                </a:moveTo>
                <a:cubicBezTo>
                  <a:pt x="264450" y="17151"/>
                  <a:pt x="527228" y="31222"/>
                  <a:pt x="884791" y="0"/>
                </a:cubicBezTo>
                <a:cubicBezTo>
                  <a:pt x="1242354" y="-31222"/>
                  <a:pt x="1295820" y="10949"/>
                  <a:pt x="1479260" y="0"/>
                </a:cubicBezTo>
                <a:cubicBezTo>
                  <a:pt x="1662700" y="-10949"/>
                  <a:pt x="2084263" y="-26155"/>
                  <a:pt x="2364051" y="0"/>
                </a:cubicBezTo>
                <a:cubicBezTo>
                  <a:pt x="2643839" y="26155"/>
                  <a:pt x="2701214" y="7995"/>
                  <a:pt x="2861745" y="0"/>
                </a:cubicBezTo>
                <a:cubicBezTo>
                  <a:pt x="3022276" y="-7995"/>
                  <a:pt x="3174358" y="-24294"/>
                  <a:pt x="3359440" y="0"/>
                </a:cubicBezTo>
                <a:cubicBezTo>
                  <a:pt x="3544523" y="24294"/>
                  <a:pt x="3881521" y="-34106"/>
                  <a:pt x="4050683" y="0"/>
                </a:cubicBezTo>
                <a:cubicBezTo>
                  <a:pt x="4219845" y="34106"/>
                  <a:pt x="4359111" y="12700"/>
                  <a:pt x="4451604" y="0"/>
                </a:cubicBezTo>
                <a:cubicBezTo>
                  <a:pt x="4544097" y="-12700"/>
                  <a:pt x="4881811" y="3829"/>
                  <a:pt x="5142847" y="0"/>
                </a:cubicBezTo>
                <a:cubicBezTo>
                  <a:pt x="5403883" y="-3829"/>
                  <a:pt x="5631406" y="-20163"/>
                  <a:pt x="5834090" y="0"/>
                </a:cubicBezTo>
                <a:cubicBezTo>
                  <a:pt x="6036774" y="20163"/>
                  <a:pt x="6271352" y="2740"/>
                  <a:pt x="6428559" y="0"/>
                </a:cubicBezTo>
                <a:cubicBezTo>
                  <a:pt x="6585766" y="-2740"/>
                  <a:pt x="6802563" y="8935"/>
                  <a:pt x="7119801" y="0"/>
                </a:cubicBezTo>
                <a:cubicBezTo>
                  <a:pt x="7437039" y="-8935"/>
                  <a:pt x="7469311" y="-10590"/>
                  <a:pt x="7714270" y="0"/>
                </a:cubicBezTo>
                <a:cubicBezTo>
                  <a:pt x="7959229" y="10590"/>
                  <a:pt x="8091898" y="15664"/>
                  <a:pt x="8211965" y="0"/>
                </a:cubicBezTo>
                <a:cubicBezTo>
                  <a:pt x="8332032" y="-15664"/>
                  <a:pt x="8697925" y="34623"/>
                  <a:pt x="8999982" y="0"/>
                </a:cubicBezTo>
                <a:cubicBezTo>
                  <a:pt x="9302039" y="-34623"/>
                  <a:pt x="9537400" y="-3786"/>
                  <a:pt x="9677400" y="0"/>
                </a:cubicBezTo>
                <a:cubicBezTo>
                  <a:pt x="9669716" y="241149"/>
                  <a:pt x="9658721" y="527607"/>
                  <a:pt x="9677400" y="676027"/>
                </a:cubicBezTo>
                <a:cubicBezTo>
                  <a:pt x="9437640" y="703513"/>
                  <a:pt x="9227199" y="683996"/>
                  <a:pt x="8986157" y="676027"/>
                </a:cubicBezTo>
                <a:cubicBezTo>
                  <a:pt x="8745115" y="668058"/>
                  <a:pt x="8478103" y="676276"/>
                  <a:pt x="8101366" y="676027"/>
                </a:cubicBezTo>
                <a:cubicBezTo>
                  <a:pt x="7724629" y="675778"/>
                  <a:pt x="7752182" y="695252"/>
                  <a:pt x="7603671" y="676027"/>
                </a:cubicBezTo>
                <a:cubicBezTo>
                  <a:pt x="7455160" y="656802"/>
                  <a:pt x="7341454" y="666524"/>
                  <a:pt x="7202751" y="676027"/>
                </a:cubicBezTo>
                <a:cubicBezTo>
                  <a:pt x="7064048" y="685530"/>
                  <a:pt x="6767937" y="700011"/>
                  <a:pt x="6608282" y="676027"/>
                </a:cubicBezTo>
                <a:cubicBezTo>
                  <a:pt x="6448627" y="652043"/>
                  <a:pt x="6234925" y="657465"/>
                  <a:pt x="6110587" y="676027"/>
                </a:cubicBezTo>
                <a:cubicBezTo>
                  <a:pt x="5986249" y="694589"/>
                  <a:pt x="5684777" y="677713"/>
                  <a:pt x="5516118" y="676027"/>
                </a:cubicBezTo>
                <a:cubicBezTo>
                  <a:pt x="5347459" y="674341"/>
                  <a:pt x="5117861" y="651735"/>
                  <a:pt x="4824875" y="676027"/>
                </a:cubicBezTo>
                <a:cubicBezTo>
                  <a:pt x="4531889" y="700319"/>
                  <a:pt x="4290709" y="718166"/>
                  <a:pt x="3940084" y="676027"/>
                </a:cubicBezTo>
                <a:cubicBezTo>
                  <a:pt x="3589459" y="633888"/>
                  <a:pt x="3578568" y="653959"/>
                  <a:pt x="3345615" y="676027"/>
                </a:cubicBezTo>
                <a:cubicBezTo>
                  <a:pt x="3112662" y="698095"/>
                  <a:pt x="3065804" y="689506"/>
                  <a:pt x="2847921" y="676027"/>
                </a:cubicBezTo>
                <a:cubicBezTo>
                  <a:pt x="2630038" y="662548"/>
                  <a:pt x="2247556" y="662286"/>
                  <a:pt x="2059904" y="676027"/>
                </a:cubicBezTo>
                <a:cubicBezTo>
                  <a:pt x="1872252" y="689768"/>
                  <a:pt x="1630944" y="713424"/>
                  <a:pt x="1271887" y="676027"/>
                </a:cubicBezTo>
                <a:cubicBezTo>
                  <a:pt x="912830" y="638630"/>
                  <a:pt x="629941" y="730692"/>
                  <a:pt x="0" y="676027"/>
                </a:cubicBezTo>
                <a:cubicBezTo>
                  <a:pt x="-13324" y="412403"/>
                  <a:pt x="-28459" y="205613"/>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b="1" dirty="0" err="1">
                <a:solidFill>
                  <a:prstClr val="black"/>
                </a:solidFill>
                <a:latin typeface="Calibri" panose="020F0502020204030204" pitchFamily="34" charset="0"/>
                <a:cs typeface="Calibri" panose="020F0502020204030204" pitchFamily="34" charset="0"/>
              </a:rPr>
              <a:t>Chọn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tiếng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thích</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hợp</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thay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cho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ngôi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sao</a:t>
            </a:r>
            <a:endParaRPr lang="en-US" sz="4000" b="1" dirty="0">
              <a:solidFill>
                <a:prstClr val="black"/>
              </a:solidFill>
              <a:latin typeface="Calibri" panose="020F0502020204030204" pitchFamily="34" charset="0"/>
              <a:cs typeface="Calibri" panose="020F0502020204030204" pitchFamily="34" charset="0"/>
            </a:endParaRPr>
          </a:p>
        </p:txBody>
      </p:sp>
      <p:pic>
        <p:nvPicPr>
          <p:cNvPr id="6" name="Picture 2" descr="Thiết Kế Website Thủy Hải Sản Đẹp】™ - Hút Khách Hiệu Quả">
            <a:extLst>
              <a:ext uri="{FF2B5EF4-FFF2-40B4-BE49-F238E27FC236}">
                <a16:creationId xmlns:a16="http://schemas.microsoft.com/office/drawing/2014/main" id="{41EC805A-76FD-9E0C-DF48-D81A256D699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248482" y="1367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ECE7A4-72A6-B0F1-E500-66095AAE1142}"/>
              </a:ext>
            </a:extLst>
          </p:cNvPr>
          <p:cNvSpPr txBox="1"/>
          <p:nvPr/>
        </p:nvSpPr>
        <p:spPr>
          <a:xfrm>
            <a:off x="457200" y="1581150"/>
            <a:ext cx="290512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sz="3000" b="0" i="1"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Trú</a:t>
            </a:r>
            <a:r>
              <a:rPr kumimoji="0" lang="en-US"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a:t>
            </a:r>
            <a:r>
              <a:rPr kumimoji="0" lang="en-US" sz="3000" b="0" i="1"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chú</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2" name="Rectangle: Rounded Corners 1">
            <a:extLst>
              <a:ext uri="{FF2B5EF4-FFF2-40B4-BE49-F238E27FC236}">
                <a16:creationId xmlns:a16="http://schemas.microsoft.com/office/drawing/2014/main" id="{C064ECA1-87D3-7815-52F3-5061D0207174}"/>
              </a:ext>
            </a:extLst>
          </p:cNvPr>
          <p:cNvSpPr/>
          <p:nvPr/>
        </p:nvSpPr>
        <p:spPr>
          <a:xfrm>
            <a:off x="2105025" y="1552575"/>
            <a:ext cx="1590675"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trú</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ẩn</a:t>
            </a:r>
            <a:endParaRPr lang="en-US" sz="3600" dirty="0">
              <a:solidFill>
                <a:srgbClr val="002060"/>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0DA96C7C-970B-3F62-E17E-632F242567AD}"/>
              </a:ext>
            </a:extLst>
          </p:cNvPr>
          <p:cNvSpPr/>
          <p:nvPr/>
        </p:nvSpPr>
        <p:spPr>
          <a:xfrm>
            <a:off x="3857625" y="1552575"/>
            <a:ext cx="2047875"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chú</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trọng</a:t>
            </a:r>
            <a:endParaRPr lang="en-US" sz="3600"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DE760B84-D8CB-FC7A-38B4-A4B9B99D0FFE}"/>
              </a:ext>
            </a:extLst>
          </p:cNvPr>
          <p:cNvSpPr/>
          <p:nvPr/>
        </p:nvSpPr>
        <p:spPr>
          <a:xfrm>
            <a:off x="6057900" y="1533525"/>
            <a:ext cx="1352550"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chú</a:t>
            </a:r>
            <a:r>
              <a:rPr lang="en-US" sz="3600" dirty="0">
                <a:solidFill>
                  <a:srgbClr val="002060"/>
                </a:solidFill>
                <a:latin typeface="Calibri" panose="020F0502020204030204" pitchFamily="34" charset="0"/>
                <a:cs typeface="Calibri" panose="020F0502020204030204" pitchFamily="34" charset="0"/>
              </a:rPr>
              <a:t> ý</a:t>
            </a:r>
          </a:p>
        </p:txBody>
      </p:sp>
      <p:sp>
        <p:nvSpPr>
          <p:cNvPr id="9" name="Rectangle: Rounded Corners 8">
            <a:extLst>
              <a:ext uri="{FF2B5EF4-FFF2-40B4-BE49-F238E27FC236}">
                <a16:creationId xmlns:a16="http://schemas.microsoft.com/office/drawing/2014/main" id="{EC54A00D-A91D-270F-239F-2B27C22158E2}"/>
              </a:ext>
            </a:extLst>
          </p:cNvPr>
          <p:cNvSpPr/>
          <p:nvPr/>
        </p:nvSpPr>
        <p:spPr>
          <a:xfrm>
            <a:off x="7553324" y="1543050"/>
            <a:ext cx="2228851"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chăm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chú</a:t>
            </a:r>
            <a:endParaRPr lang="en-US" sz="3600"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DED696DA-3BAE-05E7-C2BA-6A6A318BA60B}"/>
              </a:ext>
            </a:extLst>
          </p:cNvPr>
          <p:cNvSpPr/>
          <p:nvPr/>
        </p:nvSpPr>
        <p:spPr>
          <a:xfrm>
            <a:off x="9867900" y="1552575"/>
            <a:ext cx="1704976" cy="5619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cô</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chú</a:t>
            </a:r>
            <a:endParaRPr lang="en-US" sz="3600"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A898108-9ADD-1781-EEDB-AC9DF32919E0}"/>
              </a:ext>
            </a:extLst>
          </p:cNvPr>
          <p:cNvSpPr txBox="1"/>
          <p:nvPr/>
        </p:nvSpPr>
        <p:spPr>
          <a:xfrm>
            <a:off x="542925" y="2828925"/>
            <a:ext cx="290512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sz="3000" b="0" i="1"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Trợ</a:t>
            </a:r>
            <a:r>
              <a:rPr kumimoji="0" lang="en-US"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a:t>
            </a:r>
            <a:r>
              <a:rPr kumimoji="0" lang="en-US" sz="3000" b="0" i="1"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chợ</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Rectangle: Rounded Corners 11">
            <a:extLst>
              <a:ext uri="{FF2B5EF4-FFF2-40B4-BE49-F238E27FC236}">
                <a16:creationId xmlns:a16="http://schemas.microsoft.com/office/drawing/2014/main" id="{4328B5CE-17E9-9C1D-F1B7-1D15EF7B3993}"/>
              </a:ext>
            </a:extLst>
          </p:cNvPr>
          <p:cNvSpPr/>
          <p:nvPr/>
        </p:nvSpPr>
        <p:spPr>
          <a:xfrm>
            <a:off x="2190750" y="2800350"/>
            <a:ext cx="1714500"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trợ</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giúp</a:t>
            </a:r>
            <a:endParaRPr lang="en-US" sz="3600" dirty="0">
              <a:solidFill>
                <a:srgbClr val="00206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496D9DE8-A547-F7E5-4674-86A520A1B1AA}"/>
              </a:ext>
            </a:extLst>
          </p:cNvPr>
          <p:cNvSpPr/>
          <p:nvPr/>
        </p:nvSpPr>
        <p:spPr>
          <a:xfrm>
            <a:off x="4086225" y="2800350"/>
            <a:ext cx="1428750"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hỗ</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trợ</a:t>
            </a:r>
            <a:endParaRPr lang="en-US" sz="3600" dirty="0">
              <a:solidFill>
                <a:srgbClr val="002060"/>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92201C73-EEC6-84AB-03BB-7B3B50DB5048}"/>
              </a:ext>
            </a:extLst>
          </p:cNvPr>
          <p:cNvSpPr/>
          <p:nvPr/>
        </p:nvSpPr>
        <p:spPr>
          <a:xfrm>
            <a:off x="5772150" y="2781300"/>
            <a:ext cx="1724025"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hội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chợ</a:t>
            </a:r>
            <a:endParaRPr lang="en-US" sz="3600" dirty="0">
              <a:solidFill>
                <a:srgbClr val="00206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26B768F6-CFA3-2522-CC26-DFD5218F3135}"/>
              </a:ext>
            </a:extLst>
          </p:cNvPr>
          <p:cNvSpPr/>
          <p:nvPr/>
        </p:nvSpPr>
        <p:spPr>
          <a:xfrm>
            <a:off x="7639049" y="2790825"/>
            <a:ext cx="2228851"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viện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trợ</a:t>
            </a:r>
            <a:endParaRPr lang="en-US" sz="3600" dirty="0">
              <a:solidFill>
                <a:srgbClr val="00206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C7B4C8ED-ED69-E195-8DAE-F5FEB2EE774B}"/>
              </a:ext>
            </a:extLst>
          </p:cNvPr>
          <p:cNvSpPr/>
          <p:nvPr/>
        </p:nvSpPr>
        <p:spPr>
          <a:xfrm>
            <a:off x="9953625" y="2800350"/>
            <a:ext cx="1704976" cy="561975"/>
          </a:xfrm>
          <a:prstGeom prst="roundRect">
            <a:avLst/>
          </a:prstGeom>
          <a:solidFill>
            <a:srgbClr val="F7F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chợ</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nổi</a:t>
            </a:r>
            <a:endParaRPr lang="en-US" sz="3600" dirty="0">
              <a:solidFill>
                <a:srgbClr val="002060"/>
              </a:solidFill>
              <a:latin typeface="Calibri" panose="020F0502020204030204" pitchFamily="34" charset="0"/>
              <a:cs typeface="Calibri" panose="020F0502020204030204" pitchFamily="34" charset="0"/>
            </a:endParaRPr>
          </a:p>
        </p:txBody>
      </p:sp>
      <p:pic>
        <p:nvPicPr>
          <p:cNvPr id="17" name="Picture 2" descr="Thiết Kế Website Thủy Hải Sản Đẹp】™ - Hút Khách Hiệu Quả">
            <a:extLst>
              <a:ext uri="{FF2B5EF4-FFF2-40B4-BE49-F238E27FC236}">
                <a16:creationId xmlns:a16="http://schemas.microsoft.com/office/drawing/2014/main" id="{3D2C0CCB-BB8B-7D83-2CCE-BF6CAC43CF8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190750" y="1585378"/>
            <a:ext cx="466725" cy="4960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hiết Kế Website Thủy Hải Sản Đẹp】™ - Hút Khách Hiệu Quả">
            <a:extLst>
              <a:ext uri="{FF2B5EF4-FFF2-40B4-BE49-F238E27FC236}">
                <a16:creationId xmlns:a16="http://schemas.microsoft.com/office/drawing/2014/main" id="{285C22AA-CF9B-81F7-15FC-1EA380F86AA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962400" y="1594903"/>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Thiết Kế Website Thủy Hải Sản Đẹp】™ - Hút Khách Hiệu Quả">
            <a:extLst>
              <a:ext uri="{FF2B5EF4-FFF2-40B4-BE49-F238E27FC236}">
                <a16:creationId xmlns:a16="http://schemas.microsoft.com/office/drawing/2014/main" id="{362593C0-11AB-A292-4124-C3F47399D3E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210300" y="1575853"/>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hiết Kế Website Thủy Hải Sản Đẹp】™ - Hút Khách Hiệu Quả">
            <a:extLst>
              <a:ext uri="{FF2B5EF4-FFF2-40B4-BE49-F238E27FC236}">
                <a16:creationId xmlns:a16="http://schemas.microsoft.com/office/drawing/2014/main" id="{A0981A73-2341-2080-E680-58DC279B220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848725" y="158537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hiết Kế Website Thủy Hải Sản Đẹp】™ - Hút Khách Hiệu Quả">
            <a:extLst>
              <a:ext uri="{FF2B5EF4-FFF2-40B4-BE49-F238E27FC236}">
                <a16:creationId xmlns:a16="http://schemas.microsoft.com/office/drawing/2014/main" id="{F68FA292-BD1D-BBEA-8FAD-1708EE0A60D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629900" y="162347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hiết Kế Website Thủy Hải Sản Đẹp】™ - Hút Khách Hiệu Quả">
            <a:extLst>
              <a:ext uri="{FF2B5EF4-FFF2-40B4-BE49-F238E27FC236}">
                <a16:creationId xmlns:a16="http://schemas.microsoft.com/office/drawing/2014/main" id="{09DB3BEA-4199-6AFF-5CEE-68774E65FCA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190750" y="280457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Thiết Kế Website Thủy Hải Sản Đẹp】™ - Hút Khách Hiệu Quả">
            <a:extLst>
              <a:ext uri="{FF2B5EF4-FFF2-40B4-BE49-F238E27FC236}">
                <a16:creationId xmlns:a16="http://schemas.microsoft.com/office/drawing/2014/main" id="{C608A05B-7972-6E21-D4C1-BE009EF1FB2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667250" y="2814103"/>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hiết Kế Website Thủy Hải Sản Đẹp】™ - Hút Khách Hiệu Quả">
            <a:extLst>
              <a:ext uri="{FF2B5EF4-FFF2-40B4-BE49-F238E27FC236}">
                <a16:creationId xmlns:a16="http://schemas.microsoft.com/office/drawing/2014/main" id="{D02347DD-1DD5-F84F-5EC5-69C059200A1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600825" y="278552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F2084687-842D-BC34-8F1F-299F263D1B3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63000" y="2804578"/>
            <a:ext cx="52387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B1BC88D5-078A-C79B-0BA5-6E84BF2E0AA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0086975" y="2842678"/>
            <a:ext cx="523875"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63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9"/>
                                        </p:tgtEl>
                                        <p:attrNameLst>
                                          <p:attrName>ppt_x</p:attrName>
                                        </p:attrNameLst>
                                      </p:cBhvr>
                                      <p:tavLst>
                                        <p:tav tm="0">
                                          <p:val>
                                            <p:strVal val="ppt_x"/>
                                          </p:val>
                                        </p:tav>
                                        <p:tav tm="100000">
                                          <p:val>
                                            <p:strVal val="ppt_x"/>
                                          </p:val>
                                        </p:tav>
                                      </p:tavLst>
                                    </p:anim>
                                    <p:anim calcmode="lin" valueType="num">
                                      <p:cBhvr additive="base">
                                        <p:cTn id="19" dur="500"/>
                                        <p:tgtEl>
                                          <p:spTgt spid="19"/>
                                        </p:tgtEl>
                                        <p:attrNameLst>
                                          <p:attrName>ppt_y</p:attrName>
                                        </p:attrNameLst>
                                      </p:cBhvr>
                                      <p:tavLst>
                                        <p:tav tm="0">
                                          <p:val>
                                            <p:strVal val="ppt_y"/>
                                          </p:val>
                                        </p:tav>
                                        <p:tav tm="100000">
                                          <p:val>
                                            <p:strVal val="1+ppt_h/2"/>
                                          </p:val>
                                        </p:tav>
                                      </p:tavLst>
                                    </p:anim>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0"/>
                                        </p:tgtEl>
                                        <p:attrNameLst>
                                          <p:attrName>ppt_x</p:attrName>
                                        </p:attrNameLst>
                                      </p:cBhvr>
                                      <p:tavLst>
                                        <p:tav tm="0">
                                          <p:val>
                                            <p:strVal val="ppt_x"/>
                                          </p:val>
                                        </p:tav>
                                        <p:tav tm="100000">
                                          <p:val>
                                            <p:strVal val="ppt_x"/>
                                          </p:val>
                                        </p:tav>
                                      </p:tavLst>
                                    </p:anim>
                                    <p:anim calcmode="lin" valueType="num">
                                      <p:cBhvr additive="base">
                                        <p:cTn id="25" dur="500"/>
                                        <p:tgtEl>
                                          <p:spTgt spid="20"/>
                                        </p:tgtEl>
                                        <p:attrNameLst>
                                          <p:attrName>ppt_y</p:attrName>
                                        </p:attrNameLst>
                                      </p:cBhvr>
                                      <p:tavLst>
                                        <p:tav tm="0">
                                          <p:val>
                                            <p:strVal val="ppt_y"/>
                                          </p:val>
                                        </p:tav>
                                        <p:tav tm="100000">
                                          <p:val>
                                            <p:strVal val="1+ppt_h/2"/>
                                          </p:val>
                                        </p:tav>
                                      </p:tavLst>
                                    </p:anim>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21"/>
                                        </p:tgtEl>
                                        <p:attrNameLst>
                                          <p:attrName>ppt_x</p:attrName>
                                        </p:attrNameLst>
                                      </p:cBhvr>
                                      <p:tavLst>
                                        <p:tav tm="0">
                                          <p:val>
                                            <p:strVal val="ppt_x"/>
                                          </p:val>
                                        </p:tav>
                                        <p:tav tm="100000">
                                          <p:val>
                                            <p:strVal val="ppt_x"/>
                                          </p:val>
                                        </p:tav>
                                      </p:tavLst>
                                    </p:anim>
                                    <p:anim calcmode="lin" valueType="num">
                                      <p:cBhvr additive="base">
                                        <p:cTn id="31" dur="500"/>
                                        <p:tgtEl>
                                          <p:spTgt spid="21"/>
                                        </p:tgtEl>
                                        <p:attrNameLst>
                                          <p:attrName>ppt_y</p:attrName>
                                        </p:attrNameLst>
                                      </p:cBhvr>
                                      <p:tavLst>
                                        <p:tav tm="0">
                                          <p:val>
                                            <p:strVal val="ppt_y"/>
                                          </p:val>
                                        </p:tav>
                                        <p:tav tm="100000">
                                          <p:val>
                                            <p:strVal val="1+ppt_h/2"/>
                                          </p:val>
                                        </p:tav>
                                      </p:tavLst>
                                    </p:anim>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2"/>
                                        </p:tgtEl>
                                        <p:attrNameLst>
                                          <p:attrName>ppt_x</p:attrName>
                                        </p:attrNameLst>
                                      </p:cBhvr>
                                      <p:tavLst>
                                        <p:tav tm="0">
                                          <p:val>
                                            <p:strVal val="ppt_x"/>
                                          </p:val>
                                        </p:tav>
                                        <p:tav tm="100000">
                                          <p:val>
                                            <p:strVal val="ppt_x"/>
                                          </p:val>
                                        </p:tav>
                                      </p:tavLst>
                                    </p:anim>
                                    <p:anim calcmode="lin" valueType="num">
                                      <p:cBhvr additive="base">
                                        <p:cTn id="37" dur="500"/>
                                        <p:tgtEl>
                                          <p:spTgt spid="22"/>
                                        </p:tgtEl>
                                        <p:attrNameLst>
                                          <p:attrName>ppt_y</p:attrName>
                                        </p:attrNameLst>
                                      </p:cBhvr>
                                      <p:tavLst>
                                        <p:tav tm="0">
                                          <p:val>
                                            <p:strVal val="ppt_y"/>
                                          </p:val>
                                        </p:tav>
                                        <p:tav tm="100000">
                                          <p:val>
                                            <p:strVal val="1+ppt_h/2"/>
                                          </p:val>
                                        </p:tav>
                                      </p:tavLst>
                                    </p:anim>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23"/>
                                        </p:tgtEl>
                                        <p:attrNameLst>
                                          <p:attrName>ppt_x</p:attrName>
                                        </p:attrNameLst>
                                      </p:cBhvr>
                                      <p:tavLst>
                                        <p:tav tm="0">
                                          <p:val>
                                            <p:strVal val="ppt_x"/>
                                          </p:val>
                                        </p:tav>
                                        <p:tav tm="100000">
                                          <p:val>
                                            <p:strVal val="ppt_x"/>
                                          </p:val>
                                        </p:tav>
                                      </p:tavLst>
                                    </p:anim>
                                    <p:anim calcmode="lin" valueType="num">
                                      <p:cBhvr additive="base">
                                        <p:cTn id="43" dur="500"/>
                                        <p:tgtEl>
                                          <p:spTgt spid="23"/>
                                        </p:tgtEl>
                                        <p:attrNameLst>
                                          <p:attrName>ppt_y</p:attrName>
                                        </p:attrNameLst>
                                      </p:cBhvr>
                                      <p:tavLst>
                                        <p:tav tm="0">
                                          <p:val>
                                            <p:strVal val="ppt_y"/>
                                          </p:val>
                                        </p:tav>
                                        <p:tav tm="100000">
                                          <p:val>
                                            <p:strVal val="1+ppt_h/2"/>
                                          </p:val>
                                        </p:tav>
                                      </p:tavLst>
                                    </p:anim>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ppt_x"/>
                                          </p:val>
                                        </p:tav>
                                      </p:tavLst>
                                    </p:anim>
                                    <p:anim calcmode="lin" valueType="num">
                                      <p:cBhvr additive="base">
                                        <p:cTn id="49" dur="500"/>
                                        <p:tgtEl>
                                          <p:spTgt spid="24"/>
                                        </p:tgtEl>
                                        <p:attrNameLst>
                                          <p:attrName>ppt_y</p:attrName>
                                        </p:attrNameLst>
                                      </p:cBhvr>
                                      <p:tavLst>
                                        <p:tav tm="0">
                                          <p:val>
                                            <p:strVal val="ppt_y"/>
                                          </p:val>
                                        </p:tav>
                                        <p:tav tm="100000">
                                          <p:val>
                                            <p:strVal val="1+ppt_h/2"/>
                                          </p:val>
                                        </p:tav>
                                      </p:tavLst>
                                    </p:anim>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27"/>
                                        </p:tgtEl>
                                        <p:attrNameLst>
                                          <p:attrName>ppt_x</p:attrName>
                                        </p:attrNameLst>
                                      </p:cBhvr>
                                      <p:tavLst>
                                        <p:tav tm="0">
                                          <p:val>
                                            <p:strVal val="ppt_x"/>
                                          </p:val>
                                        </p:tav>
                                        <p:tav tm="100000">
                                          <p:val>
                                            <p:strVal val="ppt_x"/>
                                          </p:val>
                                        </p:tav>
                                      </p:tavLst>
                                    </p:anim>
                                    <p:anim calcmode="lin" valueType="num">
                                      <p:cBhvr additive="base">
                                        <p:cTn id="61" dur="500"/>
                                        <p:tgtEl>
                                          <p:spTgt spid="27"/>
                                        </p:tgtEl>
                                        <p:attrNameLst>
                                          <p:attrName>ppt_y</p:attrName>
                                        </p:attrNameLst>
                                      </p:cBhvr>
                                      <p:tavLst>
                                        <p:tav tm="0">
                                          <p:val>
                                            <p:strVal val="ppt_y"/>
                                          </p:val>
                                        </p:tav>
                                        <p:tav tm="100000">
                                          <p:val>
                                            <p:strVal val="1+ppt_h/2"/>
                                          </p:val>
                                        </p:tav>
                                      </p:tavLst>
                                    </p:anim>
                                    <p:set>
                                      <p:cBhvr>
                                        <p:cTn id="6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7BCF07-8074-F531-2A4F-08254D3AADE1}"/>
              </a:ext>
            </a:extLst>
          </p:cNvPr>
          <p:cNvSpPr txBox="1"/>
          <p:nvPr/>
        </p:nvSpPr>
        <p:spPr>
          <a:xfrm>
            <a:off x="1638300" y="400050"/>
            <a:ext cx="9191625" cy="584775"/>
          </a:xfrm>
          <a:prstGeom prst="rect">
            <a:avLst/>
          </a:prstGeom>
          <a:noFill/>
        </p:spPr>
        <p:txBody>
          <a:bodyPr wrap="square" rtlCol="0">
            <a:spAutoFit/>
          </a:bodyPr>
          <a:lstStyle/>
          <a:p>
            <a:pPr algn="ct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3. </a:t>
            </a:r>
            <a:r>
              <a:rPr lang="en-US" sz="32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Làm</a:t>
            </a: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a:t>
            </a:r>
            <a:r>
              <a:rPr lang="en-US" sz="32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bài</a:t>
            </a: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a:t>
            </a:r>
            <a:r>
              <a:rPr lang="en-US" sz="32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tập</a:t>
            </a: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a </a:t>
            </a:r>
            <a:r>
              <a:rPr lang="en-US" sz="3200" b="1"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hoặc</a:t>
            </a:r>
            <a:r>
              <a:rPr lang="en-US" sz="3200" b="1" dirty="0">
                <a:solidFill>
                  <a:srgbClr val="002060"/>
                </a:solidFill>
                <a:latin typeface="Calibri" panose="020F0502020204030204" pitchFamily="34" charset="0"/>
                <a:ea typeface="微软雅黑" panose="020B0503020204020204" pitchFamily="34" charset="-122"/>
                <a:cs typeface="Calibri" panose="020F0502020204030204" pitchFamily="34" charset="0"/>
              </a:rPr>
              <a:t> b</a:t>
            </a:r>
          </a:p>
        </p:txBody>
      </p:sp>
      <p:sp>
        <p:nvSpPr>
          <p:cNvPr id="5" name="Rectangle 4">
            <a:extLst>
              <a:ext uri="{FF2B5EF4-FFF2-40B4-BE49-F238E27FC236}">
                <a16:creationId xmlns:a16="http://schemas.microsoft.com/office/drawing/2014/main" id="{0E429B21-4F8B-4020-90B2-63E55A61D7AF}"/>
              </a:ext>
            </a:extLst>
          </p:cNvPr>
          <p:cNvSpPr/>
          <p:nvPr/>
        </p:nvSpPr>
        <p:spPr>
          <a:xfrm>
            <a:off x="1152525" y="1086098"/>
            <a:ext cx="7277100" cy="676027"/>
          </a:xfrm>
          <a:custGeom>
            <a:avLst/>
            <a:gdLst>
              <a:gd name="connsiteX0" fmla="*/ 0 w 7277100"/>
              <a:gd name="connsiteY0" fmla="*/ 0 h 676027"/>
              <a:gd name="connsiteX1" fmla="*/ 443242 w 7277100"/>
              <a:gd name="connsiteY1" fmla="*/ 0 h 676027"/>
              <a:gd name="connsiteX2" fmla="*/ 1250338 w 7277100"/>
              <a:gd name="connsiteY2" fmla="*/ 0 h 676027"/>
              <a:gd name="connsiteX3" fmla="*/ 1693580 w 7277100"/>
              <a:gd name="connsiteY3" fmla="*/ 0 h 676027"/>
              <a:gd name="connsiteX4" fmla="*/ 2427905 w 7277100"/>
              <a:gd name="connsiteY4" fmla="*/ 0 h 676027"/>
              <a:gd name="connsiteX5" fmla="*/ 3016689 w 7277100"/>
              <a:gd name="connsiteY5" fmla="*/ 0 h 676027"/>
              <a:gd name="connsiteX6" fmla="*/ 3751014 w 7277100"/>
              <a:gd name="connsiteY6" fmla="*/ 0 h 676027"/>
              <a:gd name="connsiteX7" fmla="*/ 4412569 w 7277100"/>
              <a:gd name="connsiteY7" fmla="*/ 0 h 676027"/>
              <a:gd name="connsiteX8" fmla="*/ 5074123 w 7277100"/>
              <a:gd name="connsiteY8" fmla="*/ 0 h 676027"/>
              <a:gd name="connsiteX9" fmla="*/ 5735678 w 7277100"/>
              <a:gd name="connsiteY9" fmla="*/ 0 h 676027"/>
              <a:gd name="connsiteX10" fmla="*/ 6397232 w 7277100"/>
              <a:gd name="connsiteY10" fmla="*/ 0 h 676027"/>
              <a:gd name="connsiteX11" fmla="*/ 7277100 w 7277100"/>
              <a:gd name="connsiteY11" fmla="*/ 0 h 676027"/>
              <a:gd name="connsiteX12" fmla="*/ 7277100 w 7277100"/>
              <a:gd name="connsiteY12" fmla="*/ 676027 h 676027"/>
              <a:gd name="connsiteX13" fmla="*/ 6470003 w 7277100"/>
              <a:gd name="connsiteY13" fmla="*/ 676027 h 676027"/>
              <a:gd name="connsiteX14" fmla="*/ 5662907 w 7277100"/>
              <a:gd name="connsiteY14" fmla="*/ 676027 h 676027"/>
              <a:gd name="connsiteX15" fmla="*/ 5146894 w 7277100"/>
              <a:gd name="connsiteY15" fmla="*/ 676027 h 676027"/>
              <a:gd name="connsiteX16" fmla="*/ 4485340 w 7277100"/>
              <a:gd name="connsiteY16" fmla="*/ 676027 h 676027"/>
              <a:gd name="connsiteX17" fmla="*/ 3969327 w 7277100"/>
              <a:gd name="connsiteY17" fmla="*/ 676027 h 676027"/>
              <a:gd name="connsiteX18" fmla="*/ 3453315 w 7277100"/>
              <a:gd name="connsiteY18" fmla="*/ 676027 h 676027"/>
              <a:gd name="connsiteX19" fmla="*/ 2646218 w 7277100"/>
              <a:gd name="connsiteY19" fmla="*/ 676027 h 676027"/>
              <a:gd name="connsiteX20" fmla="*/ 1984664 w 7277100"/>
              <a:gd name="connsiteY20" fmla="*/ 676027 h 676027"/>
              <a:gd name="connsiteX21" fmla="*/ 1468651 w 7277100"/>
              <a:gd name="connsiteY21" fmla="*/ 676027 h 676027"/>
              <a:gd name="connsiteX22" fmla="*/ 879868 w 7277100"/>
              <a:gd name="connsiteY22" fmla="*/ 676027 h 676027"/>
              <a:gd name="connsiteX23" fmla="*/ 0 w 7277100"/>
              <a:gd name="connsiteY23" fmla="*/ 676027 h 676027"/>
              <a:gd name="connsiteX24" fmla="*/ 0 w 7277100"/>
              <a:gd name="connsiteY24" fmla="*/ 0 h 6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77100" h="676027" fill="none" extrusionOk="0">
                <a:moveTo>
                  <a:pt x="0" y="0"/>
                </a:moveTo>
                <a:cubicBezTo>
                  <a:pt x="213837" y="6793"/>
                  <a:pt x="272187" y="7289"/>
                  <a:pt x="443242" y="0"/>
                </a:cubicBezTo>
                <a:cubicBezTo>
                  <a:pt x="614297" y="-7289"/>
                  <a:pt x="860461" y="37580"/>
                  <a:pt x="1250338" y="0"/>
                </a:cubicBezTo>
                <a:cubicBezTo>
                  <a:pt x="1640215" y="-37580"/>
                  <a:pt x="1531385" y="-19038"/>
                  <a:pt x="1693580" y="0"/>
                </a:cubicBezTo>
                <a:cubicBezTo>
                  <a:pt x="1855775" y="19038"/>
                  <a:pt x="2225576" y="27035"/>
                  <a:pt x="2427905" y="0"/>
                </a:cubicBezTo>
                <a:cubicBezTo>
                  <a:pt x="2630234" y="-27035"/>
                  <a:pt x="2886316" y="-7194"/>
                  <a:pt x="3016689" y="0"/>
                </a:cubicBezTo>
                <a:cubicBezTo>
                  <a:pt x="3147062" y="7194"/>
                  <a:pt x="3436377" y="-2352"/>
                  <a:pt x="3751014" y="0"/>
                </a:cubicBezTo>
                <a:cubicBezTo>
                  <a:pt x="4065652" y="2352"/>
                  <a:pt x="4185670" y="-21470"/>
                  <a:pt x="4412569" y="0"/>
                </a:cubicBezTo>
                <a:cubicBezTo>
                  <a:pt x="4639468" y="21470"/>
                  <a:pt x="4803487" y="-14819"/>
                  <a:pt x="5074123" y="0"/>
                </a:cubicBezTo>
                <a:cubicBezTo>
                  <a:pt x="5344759" y="14819"/>
                  <a:pt x="5471599" y="29070"/>
                  <a:pt x="5735678" y="0"/>
                </a:cubicBezTo>
                <a:cubicBezTo>
                  <a:pt x="5999758" y="-29070"/>
                  <a:pt x="6186853" y="-13912"/>
                  <a:pt x="6397232" y="0"/>
                </a:cubicBezTo>
                <a:cubicBezTo>
                  <a:pt x="6607611" y="13912"/>
                  <a:pt x="6951290" y="-13663"/>
                  <a:pt x="7277100" y="0"/>
                </a:cubicBezTo>
                <a:cubicBezTo>
                  <a:pt x="7279883" y="155010"/>
                  <a:pt x="7276184" y="410871"/>
                  <a:pt x="7277100" y="676027"/>
                </a:cubicBezTo>
                <a:cubicBezTo>
                  <a:pt x="7107666" y="663291"/>
                  <a:pt x="6840075" y="667007"/>
                  <a:pt x="6470003" y="676027"/>
                </a:cubicBezTo>
                <a:cubicBezTo>
                  <a:pt x="6099931" y="685047"/>
                  <a:pt x="5949303" y="661341"/>
                  <a:pt x="5662907" y="676027"/>
                </a:cubicBezTo>
                <a:cubicBezTo>
                  <a:pt x="5376511" y="690713"/>
                  <a:pt x="5277966" y="675690"/>
                  <a:pt x="5146894" y="676027"/>
                </a:cubicBezTo>
                <a:cubicBezTo>
                  <a:pt x="5015822" y="676364"/>
                  <a:pt x="4729501" y="661124"/>
                  <a:pt x="4485340" y="676027"/>
                </a:cubicBezTo>
                <a:cubicBezTo>
                  <a:pt x="4241179" y="690930"/>
                  <a:pt x="4108112" y="683877"/>
                  <a:pt x="3969327" y="676027"/>
                </a:cubicBezTo>
                <a:cubicBezTo>
                  <a:pt x="3830542" y="668177"/>
                  <a:pt x="3687774" y="658215"/>
                  <a:pt x="3453315" y="676027"/>
                </a:cubicBezTo>
                <a:cubicBezTo>
                  <a:pt x="3218856" y="693839"/>
                  <a:pt x="2882622" y="713418"/>
                  <a:pt x="2646218" y="676027"/>
                </a:cubicBezTo>
                <a:cubicBezTo>
                  <a:pt x="2409814" y="638636"/>
                  <a:pt x="2218146" y="695905"/>
                  <a:pt x="1984664" y="676027"/>
                </a:cubicBezTo>
                <a:cubicBezTo>
                  <a:pt x="1751182" y="656149"/>
                  <a:pt x="1721663" y="660544"/>
                  <a:pt x="1468651" y="676027"/>
                </a:cubicBezTo>
                <a:cubicBezTo>
                  <a:pt x="1215639" y="691510"/>
                  <a:pt x="1024494" y="694795"/>
                  <a:pt x="879868" y="676027"/>
                </a:cubicBezTo>
                <a:cubicBezTo>
                  <a:pt x="735242" y="657259"/>
                  <a:pt x="287389" y="708440"/>
                  <a:pt x="0" y="676027"/>
                </a:cubicBezTo>
                <a:cubicBezTo>
                  <a:pt x="32127" y="370388"/>
                  <a:pt x="14710" y="157106"/>
                  <a:pt x="0" y="0"/>
                </a:cubicBezTo>
                <a:close/>
              </a:path>
              <a:path w="7277100" h="676027" stroke="0" extrusionOk="0">
                <a:moveTo>
                  <a:pt x="0" y="0"/>
                </a:moveTo>
                <a:cubicBezTo>
                  <a:pt x="295383" y="-14070"/>
                  <a:pt x="479480" y="-10036"/>
                  <a:pt x="807097" y="0"/>
                </a:cubicBezTo>
                <a:cubicBezTo>
                  <a:pt x="1134714" y="10036"/>
                  <a:pt x="1225209" y="-4773"/>
                  <a:pt x="1395880" y="0"/>
                </a:cubicBezTo>
                <a:cubicBezTo>
                  <a:pt x="1566551" y="4773"/>
                  <a:pt x="1810760" y="-30156"/>
                  <a:pt x="2202977" y="0"/>
                </a:cubicBezTo>
                <a:cubicBezTo>
                  <a:pt x="2595194" y="30156"/>
                  <a:pt x="2562845" y="-523"/>
                  <a:pt x="2718989" y="0"/>
                </a:cubicBezTo>
                <a:cubicBezTo>
                  <a:pt x="2875133" y="523"/>
                  <a:pt x="3037435" y="13463"/>
                  <a:pt x="3235002" y="0"/>
                </a:cubicBezTo>
                <a:cubicBezTo>
                  <a:pt x="3432569" y="-13463"/>
                  <a:pt x="3625083" y="23173"/>
                  <a:pt x="3896556" y="0"/>
                </a:cubicBezTo>
                <a:cubicBezTo>
                  <a:pt x="4168029" y="-23173"/>
                  <a:pt x="4119981" y="-21750"/>
                  <a:pt x="4339798" y="0"/>
                </a:cubicBezTo>
                <a:cubicBezTo>
                  <a:pt x="4559615" y="21750"/>
                  <a:pt x="4677426" y="-7929"/>
                  <a:pt x="5001352" y="0"/>
                </a:cubicBezTo>
                <a:cubicBezTo>
                  <a:pt x="5325278" y="7929"/>
                  <a:pt x="5513109" y="-32816"/>
                  <a:pt x="5662907" y="0"/>
                </a:cubicBezTo>
                <a:cubicBezTo>
                  <a:pt x="5812706" y="32816"/>
                  <a:pt x="6115830" y="-20866"/>
                  <a:pt x="6251690" y="0"/>
                </a:cubicBezTo>
                <a:cubicBezTo>
                  <a:pt x="6387550" y="20866"/>
                  <a:pt x="6934787" y="-34424"/>
                  <a:pt x="7277100" y="0"/>
                </a:cubicBezTo>
                <a:cubicBezTo>
                  <a:pt x="7256356" y="314738"/>
                  <a:pt x="7258230" y="338366"/>
                  <a:pt x="7277100" y="676027"/>
                </a:cubicBezTo>
                <a:cubicBezTo>
                  <a:pt x="7096899" y="659901"/>
                  <a:pt x="6957592" y="683624"/>
                  <a:pt x="6761087" y="676027"/>
                </a:cubicBezTo>
                <a:cubicBezTo>
                  <a:pt x="6564582" y="668430"/>
                  <a:pt x="6333149" y="676434"/>
                  <a:pt x="6172304" y="676027"/>
                </a:cubicBezTo>
                <a:cubicBezTo>
                  <a:pt x="6011459" y="675620"/>
                  <a:pt x="5794162" y="678751"/>
                  <a:pt x="5583520" y="676027"/>
                </a:cubicBezTo>
                <a:cubicBezTo>
                  <a:pt x="5372878" y="673303"/>
                  <a:pt x="5015418" y="677350"/>
                  <a:pt x="4776424" y="676027"/>
                </a:cubicBezTo>
                <a:cubicBezTo>
                  <a:pt x="4537430" y="674704"/>
                  <a:pt x="4181515" y="695582"/>
                  <a:pt x="3969327" y="676027"/>
                </a:cubicBezTo>
                <a:cubicBezTo>
                  <a:pt x="3757139" y="656472"/>
                  <a:pt x="3406480" y="681768"/>
                  <a:pt x="3162231" y="676027"/>
                </a:cubicBezTo>
                <a:cubicBezTo>
                  <a:pt x="2917982" y="670286"/>
                  <a:pt x="2769710" y="669686"/>
                  <a:pt x="2646218" y="676027"/>
                </a:cubicBezTo>
                <a:cubicBezTo>
                  <a:pt x="2522726" y="682368"/>
                  <a:pt x="2342917" y="698159"/>
                  <a:pt x="2202977" y="676027"/>
                </a:cubicBezTo>
                <a:cubicBezTo>
                  <a:pt x="2063037" y="653895"/>
                  <a:pt x="1880587" y="675462"/>
                  <a:pt x="1614193" y="676027"/>
                </a:cubicBezTo>
                <a:cubicBezTo>
                  <a:pt x="1347799" y="676592"/>
                  <a:pt x="1271852" y="662471"/>
                  <a:pt x="1098181" y="676027"/>
                </a:cubicBezTo>
                <a:cubicBezTo>
                  <a:pt x="924510" y="689583"/>
                  <a:pt x="355738" y="669423"/>
                  <a:pt x="0" y="676027"/>
                </a:cubicBezTo>
                <a:cubicBezTo>
                  <a:pt x="-17150" y="519016"/>
                  <a:pt x="19852" y="267973"/>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a:t>
            </a:r>
            <a:r>
              <a:rPr lang="en-US" sz="4000" b="1" dirty="0">
                <a:solidFill>
                  <a:prstClr val="black"/>
                </a:solidFill>
                <a:latin typeface="Calibri" panose="020F0502020204030204" pitchFamily="34" charset="0"/>
                <a:cs typeface="Calibri" panose="020F0502020204030204" pitchFamily="34" charset="0"/>
              </a:rPr>
              <a:t>,</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2" descr="Thiết Kế Website Thủy Hải Sản Đẹp】™ - Hút Khách Hiệu Quả">
            <a:extLst>
              <a:ext uri="{FF2B5EF4-FFF2-40B4-BE49-F238E27FC236}">
                <a16:creationId xmlns:a16="http://schemas.microsoft.com/office/drawing/2014/main" id="{41EC805A-76FD-9E0C-DF48-D81A256D699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7238707" y="107020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ECE7A4-72A6-B0F1-E500-66095AAE1142}"/>
              </a:ext>
            </a:extLst>
          </p:cNvPr>
          <p:cNvSpPr txBox="1"/>
          <p:nvPr/>
        </p:nvSpPr>
        <p:spPr>
          <a:xfrm>
            <a:off x="3209925" y="1771650"/>
            <a:ext cx="4219575" cy="4708981"/>
          </a:xfrm>
          <a:prstGeom prst="rect">
            <a:avLst/>
          </a:prstGeom>
          <a:noFill/>
        </p:spPr>
        <p:txBody>
          <a:bodyPr wrap="square" rtlCol="0">
            <a:spAutoFit/>
          </a:bodyPr>
          <a:lstStyle/>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Có </a:t>
            </a:r>
            <a:r>
              <a:rPr lang="en-US" sz="3000"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ch</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ú bé ba tuổi,</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Vẫn chẳng</a:t>
            </a: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 </a:t>
            </a:r>
            <a:r>
              <a:rPr lang="en-US" sz="3000"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ch</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ịu nói, cười</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Thấy giặc Ân xâm lược</a:t>
            </a:r>
          </a:p>
          <a:p>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Ch</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ợt vụt cao gấp mười.</a:t>
            </a:r>
          </a:p>
          <a:p>
            <a:endPar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Cưỡi ngựa, vung roi sắt</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Ra </a:t>
            </a: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tr</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ận, chú hiên ngang</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Roi gãy, nhổ </a:t>
            </a: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tr</a:t>
            </a:r>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e làng</a:t>
            </a:r>
          </a:p>
          <a:p>
            <a:r>
              <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Quật tới tấp, giặc tan.</a:t>
            </a:r>
            <a:endPar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a:p>
            <a:pPr algn="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(Theo Phan </a:t>
            </a:r>
            <a:r>
              <a:rPr lang="en-US" sz="3000" dirty="0" err="1">
                <a:solidFill>
                  <a:srgbClr val="002060"/>
                </a:solidFill>
                <a:latin typeface="Calibri" panose="020F0502020204030204" pitchFamily="34" charset="0"/>
                <a:ea typeface="微软雅黑" panose="020B0503020204020204" pitchFamily="34" charset="-122"/>
                <a:cs typeface="Calibri" panose="020F0502020204030204" pitchFamily="34" charset="0"/>
              </a:rPr>
              <a:t>Thế</a:t>
            </a:r>
            <a:r>
              <a:rPr lang="en-US" sz="3000" dirty="0">
                <a:solidFill>
                  <a:srgbClr val="002060"/>
                </a:solidFill>
                <a:latin typeface="Calibri" panose="020F0502020204030204" pitchFamily="34" charset="0"/>
                <a:ea typeface="微软雅黑" panose="020B0503020204020204" pitchFamily="34" charset="-122"/>
                <a:cs typeface="Calibri" panose="020F0502020204030204" pitchFamily="34" charset="0"/>
              </a:rPr>
              <a:t> Anh)</a:t>
            </a:r>
            <a:endParaRPr lang="vi-VN" sz="3000" dirty="0">
              <a:solidFill>
                <a:srgbClr val="002060"/>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28" name="Picture 2" descr="Thiết Kế Website Thủy Hải Sản Đẹp】™ - Hút Khách Hiệu Quả">
            <a:extLst>
              <a:ext uri="{FF2B5EF4-FFF2-40B4-BE49-F238E27FC236}">
                <a16:creationId xmlns:a16="http://schemas.microsoft.com/office/drawing/2014/main" id="{7432EA47-EB98-A684-1450-14FD77B2B41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729368" y="1813978"/>
            <a:ext cx="404482" cy="4960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Thiết Kế Website Thủy Hải Sản Đẹp】™ - Hút Khách Hiệu Quả">
            <a:extLst>
              <a:ext uri="{FF2B5EF4-FFF2-40B4-BE49-F238E27FC236}">
                <a16:creationId xmlns:a16="http://schemas.microsoft.com/office/drawing/2014/main" id="{C69546F5-B9B4-D20D-55B7-E9C8AEF26E7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914900" y="2271178"/>
            <a:ext cx="428625" cy="4960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Thiết Kế Website Thủy Hải Sản Đẹp】™ - Hút Khách Hiệu Quả">
            <a:extLst>
              <a:ext uri="{FF2B5EF4-FFF2-40B4-BE49-F238E27FC236}">
                <a16:creationId xmlns:a16="http://schemas.microsoft.com/office/drawing/2014/main" id="{3DB11F2A-4DEF-A483-4887-0D39779047B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248025" y="3166528"/>
            <a:ext cx="476250" cy="4960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Thiết Kế Website Thủy Hải Sản Đẹp】™ - Hút Khách Hiệu Quả">
            <a:extLst>
              <a:ext uri="{FF2B5EF4-FFF2-40B4-BE49-F238E27FC236}">
                <a16:creationId xmlns:a16="http://schemas.microsoft.com/office/drawing/2014/main" id="{A1049936-719E-0057-7A63-B1A03EC76C0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638550" y="4509553"/>
            <a:ext cx="476250" cy="4960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Thiết Kế Website Thủy Hải Sản Đẹp】™ - Hút Khách Hiệu Quả">
            <a:extLst>
              <a:ext uri="{FF2B5EF4-FFF2-40B4-BE49-F238E27FC236}">
                <a16:creationId xmlns:a16="http://schemas.microsoft.com/office/drawing/2014/main" id="{CC0F859A-E3E4-CCAF-F83E-77059E23710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114925" y="4938178"/>
            <a:ext cx="476250"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8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ppt_x"/>
                                          </p:val>
                                        </p:tav>
                                      </p:tavLst>
                                    </p:anim>
                                    <p:anim calcmode="lin" valueType="num">
                                      <p:cBhvr additive="base">
                                        <p:cTn id="7" dur="500"/>
                                        <p:tgtEl>
                                          <p:spTgt spid="28"/>
                                        </p:tgtEl>
                                        <p:attrNameLst>
                                          <p:attrName>ppt_y</p:attrName>
                                        </p:attrNameLst>
                                      </p:cBhvr>
                                      <p:tavLst>
                                        <p:tav tm="0">
                                          <p:val>
                                            <p:strVal val="ppt_y"/>
                                          </p:val>
                                        </p:tav>
                                        <p:tav tm="100000">
                                          <p:val>
                                            <p:strVal val="1+ppt_h/2"/>
                                          </p:val>
                                        </p:tav>
                                      </p:tavLst>
                                    </p:anim>
                                    <p:set>
                                      <p:cBhvr>
                                        <p:cTn id="8" dur="1" fill="hold">
                                          <p:stCondLst>
                                            <p:cond delay="499"/>
                                          </p:stCondLst>
                                        </p:cTn>
                                        <p:tgtEl>
                                          <p:spTgt spid="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9"/>
                                        </p:tgtEl>
                                        <p:attrNameLst>
                                          <p:attrName>ppt_x</p:attrName>
                                        </p:attrNameLst>
                                      </p:cBhvr>
                                      <p:tavLst>
                                        <p:tav tm="0">
                                          <p:val>
                                            <p:strVal val="ppt_x"/>
                                          </p:val>
                                        </p:tav>
                                        <p:tav tm="100000">
                                          <p:val>
                                            <p:strVal val="ppt_x"/>
                                          </p:val>
                                        </p:tav>
                                      </p:tavLst>
                                    </p:anim>
                                    <p:anim calcmode="lin" valueType="num">
                                      <p:cBhvr additive="base">
                                        <p:cTn id="13" dur="500"/>
                                        <p:tgtEl>
                                          <p:spTgt spid="29"/>
                                        </p:tgtEl>
                                        <p:attrNameLst>
                                          <p:attrName>ppt_y</p:attrName>
                                        </p:attrNameLst>
                                      </p:cBhvr>
                                      <p:tavLst>
                                        <p:tav tm="0">
                                          <p:val>
                                            <p:strVal val="ppt_y"/>
                                          </p:val>
                                        </p:tav>
                                        <p:tav tm="100000">
                                          <p:val>
                                            <p:strVal val="1+ppt_h/2"/>
                                          </p:val>
                                        </p:tav>
                                      </p:tavLst>
                                    </p:anim>
                                    <p:set>
                                      <p:cBhvr>
                                        <p:cTn id="14" dur="1" fill="hold">
                                          <p:stCondLst>
                                            <p:cond delay="499"/>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36"/>
                                        </p:tgtEl>
                                        <p:attrNameLst>
                                          <p:attrName>ppt_x</p:attrName>
                                        </p:attrNameLst>
                                      </p:cBhvr>
                                      <p:tavLst>
                                        <p:tav tm="0">
                                          <p:val>
                                            <p:strVal val="ppt_x"/>
                                          </p:val>
                                        </p:tav>
                                        <p:tav tm="100000">
                                          <p:val>
                                            <p:strVal val="ppt_x"/>
                                          </p:val>
                                        </p:tav>
                                      </p:tavLst>
                                    </p:anim>
                                    <p:anim calcmode="lin" valueType="num">
                                      <p:cBhvr additive="base">
                                        <p:cTn id="31" dur="500"/>
                                        <p:tgtEl>
                                          <p:spTgt spid="36"/>
                                        </p:tgtEl>
                                        <p:attrNameLst>
                                          <p:attrName>ppt_y</p:attrName>
                                        </p:attrNameLst>
                                      </p:cBhvr>
                                      <p:tavLst>
                                        <p:tav tm="0">
                                          <p:val>
                                            <p:strVal val="ppt_y"/>
                                          </p:val>
                                        </p:tav>
                                        <p:tav tm="100000">
                                          <p:val>
                                            <p:strVal val="1+ppt_h/2"/>
                                          </p:val>
                                        </p:tav>
                                      </p:tavLst>
                                    </p:anim>
                                    <p:set>
                                      <p:cBhvr>
                                        <p:cTn id="3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7BCF07-8074-F531-2A4F-08254D3AADE1}"/>
              </a:ext>
            </a:extLst>
          </p:cNvPr>
          <p:cNvSpPr txBox="1"/>
          <p:nvPr/>
        </p:nvSpPr>
        <p:spPr>
          <a:xfrm>
            <a:off x="1638300" y="400050"/>
            <a:ext cx="91916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3.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Làm</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bài</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tập</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a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hoặc</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rPr>
              <a:t> b</a:t>
            </a:r>
          </a:p>
        </p:txBody>
      </p:sp>
      <p:sp>
        <p:nvSpPr>
          <p:cNvPr id="5" name="Rectangle 4">
            <a:extLst>
              <a:ext uri="{FF2B5EF4-FFF2-40B4-BE49-F238E27FC236}">
                <a16:creationId xmlns:a16="http://schemas.microsoft.com/office/drawing/2014/main" id="{0E429B21-4F8B-4020-90B2-63E55A61D7AF}"/>
              </a:ext>
            </a:extLst>
          </p:cNvPr>
          <p:cNvSpPr/>
          <p:nvPr/>
        </p:nvSpPr>
        <p:spPr>
          <a:xfrm>
            <a:off x="1152525" y="1086098"/>
            <a:ext cx="9544050" cy="676027"/>
          </a:xfrm>
          <a:custGeom>
            <a:avLst/>
            <a:gdLst>
              <a:gd name="connsiteX0" fmla="*/ 0 w 9544050"/>
              <a:gd name="connsiteY0" fmla="*/ 0 h 676027"/>
              <a:gd name="connsiteX1" fmla="*/ 395396 w 9544050"/>
              <a:gd name="connsiteY1" fmla="*/ 0 h 676027"/>
              <a:gd name="connsiteX2" fmla="*/ 1077114 w 9544050"/>
              <a:gd name="connsiteY2" fmla="*/ 0 h 676027"/>
              <a:gd name="connsiteX3" fmla="*/ 1758832 w 9544050"/>
              <a:gd name="connsiteY3" fmla="*/ 0 h 676027"/>
              <a:gd name="connsiteX4" fmla="*/ 2154228 w 9544050"/>
              <a:gd name="connsiteY4" fmla="*/ 0 h 676027"/>
              <a:gd name="connsiteX5" fmla="*/ 3026827 w 9544050"/>
              <a:gd name="connsiteY5" fmla="*/ 0 h 676027"/>
              <a:gd name="connsiteX6" fmla="*/ 3422224 w 9544050"/>
              <a:gd name="connsiteY6" fmla="*/ 0 h 676027"/>
              <a:gd name="connsiteX7" fmla="*/ 4294823 w 9544050"/>
              <a:gd name="connsiteY7" fmla="*/ 0 h 676027"/>
              <a:gd name="connsiteX8" fmla="*/ 5167421 w 9544050"/>
              <a:gd name="connsiteY8" fmla="*/ 0 h 676027"/>
              <a:gd name="connsiteX9" fmla="*/ 5849139 w 9544050"/>
              <a:gd name="connsiteY9" fmla="*/ 0 h 676027"/>
              <a:gd name="connsiteX10" fmla="*/ 6244536 w 9544050"/>
              <a:gd name="connsiteY10" fmla="*/ 0 h 676027"/>
              <a:gd name="connsiteX11" fmla="*/ 7021694 w 9544050"/>
              <a:gd name="connsiteY11" fmla="*/ 0 h 676027"/>
              <a:gd name="connsiteX12" fmla="*/ 7798852 w 9544050"/>
              <a:gd name="connsiteY12" fmla="*/ 0 h 676027"/>
              <a:gd name="connsiteX13" fmla="*/ 8194249 w 9544050"/>
              <a:gd name="connsiteY13" fmla="*/ 0 h 676027"/>
              <a:gd name="connsiteX14" fmla="*/ 8589645 w 9544050"/>
              <a:gd name="connsiteY14" fmla="*/ 0 h 676027"/>
              <a:gd name="connsiteX15" fmla="*/ 9544050 w 9544050"/>
              <a:gd name="connsiteY15" fmla="*/ 0 h 676027"/>
              <a:gd name="connsiteX16" fmla="*/ 9544050 w 9544050"/>
              <a:gd name="connsiteY16" fmla="*/ 676027 h 676027"/>
              <a:gd name="connsiteX17" fmla="*/ 8862332 w 9544050"/>
              <a:gd name="connsiteY17" fmla="*/ 676027 h 676027"/>
              <a:gd name="connsiteX18" fmla="*/ 8085174 w 9544050"/>
              <a:gd name="connsiteY18" fmla="*/ 676027 h 676027"/>
              <a:gd name="connsiteX19" fmla="*/ 7498896 w 9544050"/>
              <a:gd name="connsiteY19" fmla="*/ 676027 h 676027"/>
              <a:gd name="connsiteX20" fmla="*/ 6817179 w 9544050"/>
              <a:gd name="connsiteY20" fmla="*/ 676027 h 676027"/>
              <a:gd name="connsiteX21" fmla="*/ 6326342 w 9544050"/>
              <a:gd name="connsiteY21" fmla="*/ 676027 h 676027"/>
              <a:gd name="connsiteX22" fmla="*/ 5644624 w 9544050"/>
              <a:gd name="connsiteY22" fmla="*/ 676027 h 676027"/>
              <a:gd name="connsiteX23" fmla="*/ 4772025 w 9544050"/>
              <a:gd name="connsiteY23" fmla="*/ 676027 h 676027"/>
              <a:gd name="connsiteX24" fmla="*/ 3899426 w 9544050"/>
              <a:gd name="connsiteY24" fmla="*/ 676027 h 676027"/>
              <a:gd name="connsiteX25" fmla="*/ 3408589 w 9544050"/>
              <a:gd name="connsiteY25" fmla="*/ 676027 h 676027"/>
              <a:gd name="connsiteX26" fmla="*/ 3013193 w 9544050"/>
              <a:gd name="connsiteY26" fmla="*/ 676027 h 676027"/>
              <a:gd name="connsiteX27" fmla="*/ 2617797 w 9544050"/>
              <a:gd name="connsiteY27" fmla="*/ 676027 h 676027"/>
              <a:gd name="connsiteX28" fmla="*/ 2126960 w 9544050"/>
              <a:gd name="connsiteY28" fmla="*/ 676027 h 676027"/>
              <a:gd name="connsiteX29" fmla="*/ 1540682 w 9544050"/>
              <a:gd name="connsiteY29" fmla="*/ 676027 h 676027"/>
              <a:gd name="connsiteX30" fmla="*/ 858965 w 9544050"/>
              <a:gd name="connsiteY30" fmla="*/ 676027 h 676027"/>
              <a:gd name="connsiteX31" fmla="*/ 0 w 9544050"/>
              <a:gd name="connsiteY31" fmla="*/ 676027 h 676027"/>
              <a:gd name="connsiteX32" fmla="*/ 0 w 9544050"/>
              <a:gd name="connsiteY32" fmla="*/ 0 h 6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544050" h="676027" fill="none" extrusionOk="0">
                <a:moveTo>
                  <a:pt x="0" y="0"/>
                </a:moveTo>
                <a:cubicBezTo>
                  <a:pt x="156073" y="-8727"/>
                  <a:pt x="310093" y="-9020"/>
                  <a:pt x="395396" y="0"/>
                </a:cubicBezTo>
                <a:cubicBezTo>
                  <a:pt x="480699" y="9020"/>
                  <a:pt x="829549" y="-12609"/>
                  <a:pt x="1077114" y="0"/>
                </a:cubicBezTo>
                <a:cubicBezTo>
                  <a:pt x="1324679" y="12609"/>
                  <a:pt x="1557508" y="19498"/>
                  <a:pt x="1758832" y="0"/>
                </a:cubicBezTo>
                <a:cubicBezTo>
                  <a:pt x="1960156" y="-19498"/>
                  <a:pt x="1965249" y="-1916"/>
                  <a:pt x="2154228" y="0"/>
                </a:cubicBezTo>
                <a:cubicBezTo>
                  <a:pt x="2343207" y="1916"/>
                  <a:pt x="2664518" y="-4594"/>
                  <a:pt x="3026827" y="0"/>
                </a:cubicBezTo>
                <a:cubicBezTo>
                  <a:pt x="3389136" y="4594"/>
                  <a:pt x="3247605" y="-17629"/>
                  <a:pt x="3422224" y="0"/>
                </a:cubicBezTo>
                <a:cubicBezTo>
                  <a:pt x="3596843" y="17629"/>
                  <a:pt x="4077266" y="-9434"/>
                  <a:pt x="4294823" y="0"/>
                </a:cubicBezTo>
                <a:cubicBezTo>
                  <a:pt x="4512380" y="9434"/>
                  <a:pt x="4921763" y="20254"/>
                  <a:pt x="5167421" y="0"/>
                </a:cubicBezTo>
                <a:cubicBezTo>
                  <a:pt x="5413079" y="-20254"/>
                  <a:pt x="5710512" y="-26834"/>
                  <a:pt x="5849139" y="0"/>
                </a:cubicBezTo>
                <a:cubicBezTo>
                  <a:pt x="5987766" y="26834"/>
                  <a:pt x="6059629" y="-1418"/>
                  <a:pt x="6244536" y="0"/>
                </a:cubicBezTo>
                <a:cubicBezTo>
                  <a:pt x="6429443" y="1418"/>
                  <a:pt x="6679945" y="10353"/>
                  <a:pt x="7021694" y="0"/>
                </a:cubicBezTo>
                <a:cubicBezTo>
                  <a:pt x="7363443" y="-10353"/>
                  <a:pt x="7629481" y="-16116"/>
                  <a:pt x="7798852" y="0"/>
                </a:cubicBezTo>
                <a:cubicBezTo>
                  <a:pt x="7968223" y="16116"/>
                  <a:pt x="8078762" y="15899"/>
                  <a:pt x="8194249" y="0"/>
                </a:cubicBezTo>
                <a:cubicBezTo>
                  <a:pt x="8309736" y="-15899"/>
                  <a:pt x="8464066" y="9518"/>
                  <a:pt x="8589645" y="0"/>
                </a:cubicBezTo>
                <a:cubicBezTo>
                  <a:pt x="8715224" y="-9518"/>
                  <a:pt x="9257828" y="-4289"/>
                  <a:pt x="9544050" y="0"/>
                </a:cubicBezTo>
                <a:cubicBezTo>
                  <a:pt x="9571458" y="330265"/>
                  <a:pt x="9511588" y="454014"/>
                  <a:pt x="9544050" y="676027"/>
                </a:cubicBezTo>
                <a:cubicBezTo>
                  <a:pt x="9246311" y="670579"/>
                  <a:pt x="9137084" y="697764"/>
                  <a:pt x="8862332" y="676027"/>
                </a:cubicBezTo>
                <a:cubicBezTo>
                  <a:pt x="8587580" y="654290"/>
                  <a:pt x="8332207" y="645961"/>
                  <a:pt x="8085174" y="676027"/>
                </a:cubicBezTo>
                <a:cubicBezTo>
                  <a:pt x="7838141" y="706093"/>
                  <a:pt x="7792016" y="697375"/>
                  <a:pt x="7498896" y="676027"/>
                </a:cubicBezTo>
                <a:cubicBezTo>
                  <a:pt x="7205776" y="654679"/>
                  <a:pt x="7023696" y="680322"/>
                  <a:pt x="6817179" y="676027"/>
                </a:cubicBezTo>
                <a:cubicBezTo>
                  <a:pt x="6610662" y="671732"/>
                  <a:pt x="6468206" y="656762"/>
                  <a:pt x="6326342" y="676027"/>
                </a:cubicBezTo>
                <a:cubicBezTo>
                  <a:pt x="6184478" y="695292"/>
                  <a:pt x="5825194" y="649477"/>
                  <a:pt x="5644624" y="676027"/>
                </a:cubicBezTo>
                <a:cubicBezTo>
                  <a:pt x="5464054" y="702577"/>
                  <a:pt x="5072095" y="694044"/>
                  <a:pt x="4772025" y="676027"/>
                </a:cubicBezTo>
                <a:cubicBezTo>
                  <a:pt x="4471955" y="658010"/>
                  <a:pt x="4136405" y="691431"/>
                  <a:pt x="3899426" y="676027"/>
                </a:cubicBezTo>
                <a:cubicBezTo>
                  <a:pt x="3662447" y="660623"/>
                  <a:pt x="3620134" y="696630"/>
                  <a:pt x="3408589" y="676027"/>
                </a:cubicBezTo>
                <a:cubicBezTo>
                  <a:pt x="3197044" y="655424"/>
                  <a:pt x="3150493" y="681144"/>
                  <a:pt x="3013193" y="676027"/>
                </a:cubicBezTo>
                <a:cubicBezTo>
                  <a:pt x="2875893" y="670910"/>
                  <a:pt x="2728357" y="669918"/>
                  <a:pt x="2617797" y="676027"/>
                </a:cubicBezTo>
                <a:cubicBezTo>
                  <a:pt x="2507237" y="682136"/>
                  <a:pt x="2280762" y="653175"/>
                  <a:pt x="2126960" y="676027"/>
                </a:cubicBezTo>
                <a:cubicBezTo>
                  <a:pt x="1973158" y="698879"/>
                  <a:pt x="1691699" y="701007"/>
                  <a:pt x="1540682" y="676027"/>
                </a:cubicBezTo>
                <a:cubicBezTo>
                  <a:pt x="1389665" y="651047"/>
                  <a:pt x="1193594" y="666299"/>
                  <a:pt x="858965" y="676027"/>
                </a:cubicBezTo>
                <a:cubicBezTo>
                  <a:pt x="524336" y="685755"/>
                  <a:pt x="276201" y="705104"/>
                  <a:pt x="0" y="676027"/>
                </a:cubicBezTo>
                <a:cubicBezTo>
                  <a:pt x="848" y="428080"/>
                  <a:pt x="5851" y="278167"/>
                  <a:pt x="0" y="0"/>
                </a:cubicBezTo>
                <a:close/>
              </a:path>
              <a:path w="9544050" h="676027" stroke="0" extrusionOk="0">
                <a:moveTo>
                  <a:pt x="0" y="0"/>
                </a:moveTo>
                <a:cubicBezTo>
                  <a:pt x="356395" y="41444"/>
                  <a:pt x="543405" y="29037"/>
                  <a:pt x="872599" y="0"/>
                </a:cubicBezTo>
                <a:cubicBezTo>
                  <a:pt x="1201793" y="-29037"/>
                  <a:pt x="1172815" y="12590"/>
                  <a:pt x="1458876" y="0"/>
                </a:cubicBezTo>
                <a:cubicBezTo>
                  <a:pt x="1744937" y="-12590"/>
                  <a:pt x="1940725" y="12943"/>
                  <a:pt x="2331475" y="0"/>
                </a:cubicBezTo>
                <a:cubicBezTo>
                  <a:pt x="2722225" y="-12943"/>
                  <a:pt x="2695444" y="13692"/>
                  <a:pt x="2822312" y="0"/>
                </a:cubicBezTo>
                <a:cubicBezTo>
                  <a:pt x="2949180" y="-13692"/>
                  <a:pt x="3169465" y="-11819"/>
                  <a:pt x="3313149" y="0"/>
                </a:cubicBezTo>
                <a:cubicBezTo>
                  <a:pt x="3456833" y="11819"/>
                  <a:pt x="3667949" y="-3967"/>
                  <a:pt x="3994867" y="0"/>
                </a:cubicBezTo>
                <a:cubicBezTo>
                  <a:pt x="4321785" y="3967"/>
                  <a:pt x="4211023" y="11512"/>
                  <a:pt x="4390263" y="0"/>
                </a:cubicBezTo>
                <a:cubicBezTo>
                  <a:pt x="4569503" y="-11512"/>
                  <a:pt x="4756843" y="8930"/>
                  <a:pt x="5071981" y="0"/>
                </a:cubicBezTo>
                <a:cubicBezTo>
                  <a:pt x="5387119" y="-8930"/>
                  <a:pt x="5577979" y="-27043"/>
                  <a:pt x="5753699" y="0"/>
                </a:cubicBezTo>
                <a:cubicBezTo>
                  <a:pt x="5929419" y="27043"/>
                  <a:pt x="6180030" y="25112"/>
                  <a:pt x="6339976" y="0"/>
                </a:cubicBezTo>
                <a:cubicBezTo>
                  <a:pt x="6499922" y="-25112"/>
                  <a:pt x="6770304" y="17029"/>
                  <a:pt x="7021694" y="0"/>
                </a:cubicBezTo>
                <a:cubicBezTo>
                  <a:pt x="7273084" y="-17029"/>
                  <a:pt x="7382634" y="5313"/>
                  <a:pt x="7607971" y="0"/>
                </a:cubicBezTo>
                <a:cubicBezTo>
                  <a:pt x="7833308" y="-5313"/>
                  <a:pt x="7905871" y="5319"/>
                  <a:pt x="8098808" y="0"/>
                </a:cubicBezTo>
                <a:cubicBezTo>
                  <a:pt x="8291745" y="-5319"/>
                  <a:pt x="8691851" y="11114"/>
                  <a:pt x="8875966" y="0"/>
                </a:cubicBezTo>
                <a:cubicBezTo>
                  <a:pt x="9060081" y="-11114"/>
                  <a:pt x="9337282" y="-25659"/>
                  <a:pt x="9544050" y="0"/>
                </a:cubicBezTo>
                <a:cubicBezTo>
                  <a:pt x="9536366" y="241149"/>
                  <a:pt x="9525371" y="527607"/>
                  <a:pt x="9544050" y="676027"/>
                </a:cubicBezTo>
                <a:cubicBezTo>
                  <a:pt x="9399150" y="667531"/>
                  <a:pt x="9167726" y="667600"/>
                  <a:pt x="8862332" y="676027"/>
                </a:cubicBezTo>
                <a:cubicBezTo>
                  <a:pt x="8556938" y="684454"/>
                  <a:pt x="8289525" y="671492"/>
                  <a:pt x="7989733" y="676027"/>
                </a:cubicBezTo>
                <a:cubicBezTo>
                  <a:pt x="7689941" y="680562"/>
                  <a:pt x="7669094" y="692080"/>
                  <a:pt x="7498896" y="676027"/>
                </a:cubicBezTo>
                <a:cubicBezTo>
                  <a:pt x="7328698" y="659974"/>
                  <a:pt x="7262158" y="693291"/>
                  <a:pt x="7103500" y="676027"/>
                </a:cubicBezTo>
                <a:cubicBezTo>
                  <a:pt x="6944842" y="658763"/>
                  <a:pt x="6703504" y="652076"/>
                  <a:pt x="6517223" y="676027"/>
                </a:cubicBezTo>
                <a:cubicBezTo>
                  <a:pt x="6330942" y="699978"/>
                  <a:pt x="6145500" y="656831"/>
                  <a:pt x="6026386" y="676027"/>
                </a:cubicBezTo>
                <a:cubicBezTo>
                  <a:pt x="5907272" y="695223"/>
                  <a:pt x="5679187" y="692574"/>
                  <a:pt x="5440108" y="676027"/>
                </a:cubicBezTo>
                <a:cubicBezTo>
                  <a:pt x="5201029" y="659480"/>
                  <a:pt x="5062676" y="668962"/>
                  <a:pt x="4758391" y="676027"/>
                </a:cubicBezTo>
                <a:cubicBezTo>
                  <a:pt x="4454106" y="683092"/>
                  <a:pt x="4291458" y="633260"/>
                  <a:pt x="3885792" y="676027"/>
                </a:cubicBezTo>
                <a:cubicBezTo>
                  <a:pt x="3480126" y="718794"/>
                  <a:pt x="3424340" y="686578"/>
                  <a:pt x="3299514" y="676027"/>
                </a:cubicBezTo>
                <a:cubicBezTo>
                  <a:pt x="3174688" y="665476"/>
                  <a:pt x="2923579" y="696454"/>
                  <a:pt x="2808678" y="676027"/>
                </a:cubicBezTo>
                <a:cubicBezTo>
                  <a:pt x="2693777" y="655600"/>
                  <a:pt x="2341794" y="714503"/>
                  <a:pt x="2031519" y="676027"/>
                </a:cubicBezTo>
                <a:cubicBezTo>
                  <a:pt x="1721244" y="637551"/>
                  <a:pt x="1499520" y="704273"/>
                  <a:pt x="1254361" y="676027"/>
                </a:cubicBezTo>
                <a:cubicBezTo>
                  <a:pt x="1009202" y="647781"/>
                  <a:pt x="443941" y="613398"/>
                  <a:pt x="0" y="676027"/>
                </a:cubicBezTo>
                <a:cubicBezTo>
                  <a:pt x="-13324" y="412403"/>
                  <a:pt x="-28459" y="205613"/>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rPr>
              <a:t>b. Chọn tiếng trong ngoặc đơn thay</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a:cs typeface="Calibri" panose="020F0502020204030204" pitchFamily="34" charset="0"/>
              </a:rPr>
              <a:t>cho</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a:cs typeface="Calibri" panose="020F0502020204030204" pitchFamily="34" charset="0"/>
            </a:endParaRPr>
          </a:p>
        </p:txBody>
      </p:sp>
      <p:pic>
        <p:nvPicPr>
          <p:cNvPr id="6" name="Picture 2" descr="Thiết Kế Website Thủy Hải Sản Đẹp】™ - Hút Khách Hiệu Quả">
            <a:extLst>
              <a:ext uri="{FF2B5EF4-FFF2-40B4-BE49-F238E27FC236}">
                <a16:creationId xmlns:a16="http://schemas.microsoft.com/office/drawing/2014/main" id="{41EC805A-76FD-9E0C-DF48-D81A256D699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581857" y="1079725"/>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ECE7A4-72A6-B0F1-E500-66095AAE1142}"/>
              </a:ext>
            </a:extLst>
          </p:cNvPr>
          <p:cNvSpPr txBox="1"/>
          <p:nvPr/>
        </p:nvSpPr>
        <p:spPr>
          <a:xfrm>
            <a:off x="3267075" y="1866900"/>
            <a:ext cx="6096000" cy="4985980"/>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b. Vung đảo ấy bấy giờ</a:t>
            </a:r>
          </a:p>
          <a:p>
            <a:pPr algn="just"/>
            <a:r>
              <a:rPr lang="vi-VN" sz="3200" b="0" i="0" dirty="0">
                <a:solidFill>
                  <a:srgbClr val="000000"/>
                </a:solidFill>
                <a:effectLst/>
                <a:latin typeface="Calibri" panose="020F0502020204030204" pitchFamily="34" charset="0"/>
                <a:cs typeface="Calibri" panose="020F0502020204030204" pitchFamily="34" charset="0"/>
              </a:rPr>
              <a:t>Không thuyền bè qua </a:t>
            </a:r>
            <a:r>
              <a:rPr lang="vi-VN" sz="3200" b="1" i="1" dirty="0">
                <a:solidFill>
                  <a:srgbClr val="000000"/>
                </a:solidFill>
                <a:effectLst/>
                <a:latin typeface="Calibri" panose="020F0502020204030204" pitchFamily="34" charset="0"/>
                <a:cs typeface="Calibri" panose="020F0502020204030204" pitchFamily="34" charset="0"/>
              </a:rPr>
              <a:t>lại</a:t>
            </a:r>
            <a:r>
              <a:rPr lang="vi-VN" sz="3200" b="0" i="1" dirty="0">
                <a:solidFill>
                  <a:srgbClr val="000000"/>
                </a:solidFill>
                <a:effectLst/>
                <a:latin typeface="Calibri" panose="020F0502020204030204" pitchFamily="34" charset="0"/>
                <a:cs typeface="Calibri" panose="020F0502020204030204" pitchFamily="34" charset="0"/>
              </a:rPr>
              <a:t>.</a:t>
            </a:r>
            <a:endParaRPr lang="vi-VN" sz="3200" b="0" i="0" dirty="0">
              <a:solidFill>
                <a:srgbClr val="000000"/>
              </a:solidFill>
              <a:effectLst/>
              <a:latin typeface="Calibri" panose="020F0502020204030204" pitchFamily="34" charset="0"/>
              <a:cs typeface="Calibri" panose="020F0502020204030204" pitchFamily="34" charset="0"/>
            </a:endParaRPr>
          </a:p>
          <a:p>
            <a:pPr algn="just"/>
            <a:r>
              <a:rPr lang="vi-VN" sz="3200" b="0" i="0" dirty="0">
                <a:solidFill>
                  <a:srgbClr val="000000"/>
                </a:solidFill>
                <a:effectLst/>
                <a:latin typeface="Calibri" panose="020F0502020204030204" pitchFamily="34" charset="0"/>
                <a:cs typeface="Calibri" panose="020F0502020204030204" pitchFamily="34" charset="0"/>
              </a:rPr>
              <a:t>Sóng mù mịt bốn bề</a:t>
            </a:r>
          </a:p>
          <a:p>
            <a:pPr algn="just"/>
            <a:r>
              <a:rPr lang="vi-VN" sz="3200" b="1" i="1" dirty="0">
                <a:solidFill>
                  <a:srgbClr val="000000"/>
                </a:solidFill>
                <a:effectLst/>
                <a:latin typeface="Calibri" panose="020F0502020204030204" pitchFamily="34" charset="0"/>
                <a:cs typeface="Calibri" panose="020F0502020204030204" pitchFamily="34" charset="0"/>
              </a:rPr>
              <a:t>Ai </a:t>
            </a:r>
            <a:r>
              <a:rPr lang="vi-VN" sz="3200" b="0" i="0" dirty="0">
                <a:solidFill>
                  <a:srgbClr val="000000"/>
                </a:solidFill>
                <a:effectLst/>
                <a:latin typeface="Calibri" panose="020F0502020204030204" pitchFamily="34" charset="0"/>
                <a:cs typeface="Calibri" panose="020F0502020204030204" pitchFamily="34" charset="0"/>
              </a:rPr>
              <a:t>mà không sợ </a:t>
            </a:r>
            <a:r>
              <a:rPr lang="vi-VN" sz="3200" b="1" i="1" dirty="0">
                <a:solidFill>
                  <a:srgbClr val="000000"/>
                </a:solidFill>
                <a:effectLst/>
                <a:latin typeface="Calibri" panose="020F0502020204030204" pitchFamily="34" charset="0"/>
                <a:cs typeface="Calibri" panose="020F0502020204030204" pitchFamily="34" charset="0"/>
              </a:rPr>
              <a:t>hãi</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1" i="1" dirty="0">
                <a:solidFill>
                  <a:srgbClr val="000000"/>
                </a:solidFill>
                <a:effectLst/>
                <a:latin typeface="Calibri" panose="020F0502020204030204" pitchFamily="34" charset="0"/>
                <a:cs typeface="Calibri" panose="020F0502020204030204" pitchFamily="34" charset="0"/>
              </a:rPr>
              <a:t>Mai </a:t>
            </a:r>
            <a:r>
              <a:rPr lang="vi-VN" sz="3200" b="0" i="0" dirty="0">
                <a:solidFill>
                  <a:srgbClr val="000000"/>
                </a:solidFill>
                <a:effectLst/>
                <a:latin typeface="Calibri" panose="020F0502020204030204" pitchFamily="34" charset="0"/>
                <a:cs typeface="Calibri" panose="020F0502020204030204" pitchFamily="34" charset="0"/>
              </a:rPr>
              <a:t>An Tiêm không </a:t>
            </a:r>
            <a:r>
              <a:rPr lang="vi-VN" sz="3200" b="1" i="1" dirty="0">
                <a:solidFill>
                  <a:srgbClr val="000000"/>
                </a:solidFill>
                <a:effectLst/>
                <a:latin typeface="Calibri" panose="020F0502020204030204" pitchFamily="34" charset="0"/>
                <a:cs typeface="Calibri" panose="020F0502020204030204" pitchFamily="34" charset="0"/>
              </a:rPr>
              <a:t>ngại</a:t>
            </a:r>
            <a:endParaRPr lang="vi-VN" sz="3200" b="0" i="0" dirty="0">
              <a:solidFill>
                <a:srgbClr val="000000"/>
              </a:solidFill>
              <a:effectLst/>
              <a:latin typeface="Calibri" panose="020F0502020204030204" pitchFamily="34" charset="0"/>
              <a:cs typeface="Calibri" panose="020F0502020204030204" pitchFamily="34" charset="0"/>
            </a:endParaRPr>
          </a:p>
          <a:p>
            <a:pPr algn="just"/>
            <a:r>
              <a:rPr lang="vi-VN" sz="3200" b="0" i="0" dirty="0">
                <a:solidFill>
                  <a:srgbClr val="000000"/>
                </a:solidFill>
                <a:effectLst/>
                <a:latin typeface="Calibri" panose="020F0502020204030204" pitchFamily="34" charset="0"/>
                <a:cs typeface="Calibri" panose="020F0502020204030204" pitchFamily="34" charset="0"/>
              </a:rPr>
              <a:t>Có trí, có đôi </a:t>
            </a:r>
            <a:r>
              <a:rPr lang="vi-VN" sz="3200" b="1" i="1" dirty="0">
                <a:solidFill>
                  <a:srgbClr val="000000"/>
                </a:solidFill>
                <a:effectLst/>
                <a:latin typeface="Calibri" panose="020F0502020204030204" pitchFamily="34" charset="0"/>
                <a:cs typeface="Calibri" panose="020F0502020204030204" pitchFamily="34" charset="0"/>
              </a:rPr>
              <a:t>tay</a:t>
            </a:r>
            <a:endParaRPr lang="vi-VN" sz="3200" b="0" i="0" dirty="0">
              <a:solidFill>
                <a:srgbClr val="000000"/>
              </a:solidFill>
              <a:effectLst/>
              <a:latin typeface="Calibri" panose="020F0502020204030204" pitchFamily="34" charset="0"/>
              <a:cs typeface="Calibri" panose="020F0502020204030204" pitchFamily="34" charset="0"/>
            </a:endParaRPr>
          </a:p>
          <a:p>
            <a:pPr algn="just"/>
            <a:r>
              <a:rPr lang="vi-VN" sz="3200" b="0" i="0" dirty="0">
                <a:solidFill>
                  <a:srgbClr val="000000"/>
                </a:solidFill>
                <a:effectLst/>
                <a:latin typeface="Calibri" panose="020F0502020204030204" pitchFamily="34" charset="0"/>
                <a:cs typeface="Calibri" panose="020F0502020204030204" pitchFamily="34" charset="0"/>
              </a:rPr>
              <a:t>Có nước, có đất trời</a:t>
            </a:r>
          </a:p>
          <a:p>
            <a:pPr algn="just"/>
            <a:r>
              <a:rPr lang="vi-VN" sz="3200" b="0" i="0" dirty="0">
                <a:solidFill>
                  <a:srgbClr val="000000"/>
                </a:solidFill>
                <a:effectLst/>
                <a:latin typeface="Calibri" panose="020F0502020204030204" pitchFamily="34" charset="0"/>
                <a:cs typeface="Calibri" panose="020F0502020204030204" pitchFamily="34" charset="0"/>
              </a:rPr>
              <a:t>Lo gì không sống nổi!</a:t>
            </a:r>
          </a:p>
          <a:p>
            <a:pPr algn="r"/>
            <a:r>
              <a:rPr lang="vi-VN" sz="3200" b="0" i="0" dirty="0">
                <a:solidFill>
                  <a:srgbClr val="000000"/>
                </a:solidFill>
                <a:effectLst/>
                <a:latin typeface="Calibri" panose="020F0502020204030204" pitchFamily="34" charset="0"/>
                <a:cs typeface="Calibri" panose="020F0502020204030204" pitchFamily="34" charset="0"/>
              </a:rPr>
              <a:t>(Theo Nguyễn Sĩ Đại)</a:t>
            </a:r>
          </a:p>
          <a:p>
            <a:endParaRPr kumimoji="0" lang="vi-VN" sz="3000" b="0" i="0"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28" name="Picture 2" descr="Thiết Kế Website Thủy Hải Sản Đẹp】™ - Hút Khách Hiệu Quả">
            <a:extLst>
              <a:ext uri="{FF2B5EF4-FFF2-40B4-BE49-F238E27FC236}">
                <a16:creationId xmlns:a16="http://schemas.microsoft.com/office/drawing/2014/main" id="{7432EA47-EB98-A684-1450-14FD77B2B41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6877960" y="2366428"/>
            <a:ext cx="675365" cy="5291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541DA6-1ACF-9FC3-2FD2-07C55F71588E}"/>
              </a:ext>
            </a:extLst>
          </p:cNvPr>
          <p:cNvSpPr txBox="1"/>
          <p:nvPr/>
        </p:nvSpPr>
        <p:spPr>
          <a:xfrm>
            <a:off x="7467600" y="2324100"/>
            <a:ext cx="2047875" cy="584775"/>
          </a:xfrm>
          <a:prstGeom prst="rect">
            <a:avLst/>
          </a:prstGeom>
          <a:noFill/>
        </p:spPr>
        <p:txBody>
          <a:bodyPr wrap="square" rtlCol="0">
            <a:spAutoFit/>
          </a:bodyPr>
          <a:lstStyle/>
          <a:p>
            <a:pPr algn="just"/>
            <a:r>
              <a:rPr lang="en-US" sz="3200" b="0" i="1" dirty="0">
                <a:solidFill>
                  <a:srgbClr val="000000"/>
                </a:solidFill>
                <a:effectLst/>
                <a:latin typeface="Calibri" panose="020F0502020204030204" pitchFamily="34" charset="0"/>
                <a:cs typeface="Calibri" panose="020F0502020204030204" pitchFamily="34" charset="0"/>
              </a:rPr>
              <a:t>(</a:t>
            </a:r>
            <a:r>
              <a:rPr lang="en-US" sz="3200" b="0" i="1" dirty="0" err="1">
                <a:solidFill>
                  <a:srgbClr val="000000"/>
                </a:solidFill>
                <a:effectLst/>
                <a:latin typeface="Calibri" panose="020F0502020204030204" pitchFamily="34" charset="0"/>
                <a:cs typeface="Calibri" panose="020F0502020204030204" pitchFamily="34" charset="0"/>
              </a:rPr>
              <a:t>lại</a:t>
            </a:r>
            <a:r>
              <a:rPr lang="en-US" sz="3200" b="0" i="1" dirty="0">
                <a:solidFill>
                  <a:srgbClr val="000000"/>
                </a:solidFill>
                <a:effectLst/>
                <a:latin typeface="Calibri" panose="020F0502020204030204" pitchFamily="34" charset="0"/>
                <a:cs typeface="Calibri" panose="020F0502020204030204" pitchFamily="34" charset="0"/>
              </a:rPr>
              <a:t>/</a:t>
            </a:r>
            <a:r>
              <a:rPr lang="en-US" sz="3200" b="0" i="1" dirty="0" err="1">
                <a:solidFill>
                  <a:srgbClr val="000000"/>
                </a:solidFill>
                <a:effectLst/>
                <a:latin typeface="Calibri" panose="020F0502020204030204" pitchFamily="34" charset="0"/>
                <a:cs typeface="Calibri" panose="020F0502020204030204" pitchFamily="34" charset="0"/>
              </a:rPr>
              <a:t>lạy</a:t>
            </a:r>
            <a:r>
              <a:rPr lang="en-US" sz="3200" b="0" i="1" dirty="0">
                <a:solidFill>
                  <a:srgbClr val="000000"/>
                </a:solidFill>
                <a:effectLst/>
                <a:latin typeface="Calibri" panose="020F0502020204030204" pitchFamily="34" charset="0"/>
                <a:cs typeface="Calibri" panose="020F0502020204030204" pitchFamily="34" charset="0"/>
              </a:rPr>
              <a:t>)</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3" name="TextBox 2">
            <a:extLst>
              <a:ext uri="{FF2B5EF4-FFF2-40B4-BE49-F238E27FC236}">
                <a16:creationId xmlns:a16="http://schemas.microsoft.com/office/drawing/2014/main" id="{7D002BB9-4F83-F11A-5140-C831462F72BD}"/>
              </a:ext>
            </a:extLst>
          </p:cNvPr>
          <p:cNvSpPr txBox="1"/>
          <p:nvPr/>
        </p:nvSpPr>
        <p:spPr>
          <a:xfrm>
            <a:off x="2076450" y="3324225"/>
            <a:ext cx="1343025" cy="584775"/>
          </a:xfrm>
          <a:prstGeom prst="rect">
            <a:avLst/>
          </a:prstGeom>
          <a:noFill/>
        </p:spPr>
        <p:txBody>
          <a:bodyPr wrap="square" rtlCol="0">
            <a:spAutoFit/>
          </a:bodyPr>
          <a:lstStyle/>
          <a:p>
            <a:pPr algn="just"/>
            <a:r>
              <a:rPr lang="en-US" sz="3200" b="0" i="1" dirty="0">
                <a:solidFill>
                  <a:srgbClr val="000000"/>
                </a:solidFill>
                <a:effectLst/>
                <a:latin typeface="Calibri" panose="020F0502020204030204" pitchFamily="34" charset="0"/>
                <a:cs typeface="Calibri" panose="020F0502020204030204" pitchFamily="34" charset="0"/>
              </a:rPr>
              <a:t>(Ai/Ay)</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8" name="Picture 2" descr="Thiết Kế Website Thủy Hải Sản Đẹp】™ - Hút Khách Hiệu Quả">
            <a:extLst>
              <a:ext uri="{FF2B5EF4-FFF2-40B4-BE49-F238E27FC236}">
                <a16:creationId xmlns:a16="http://schemas.microsoft.com/office/drawing/2014/main" id="{E3EF0E5C-5B87-7CA6-EFA5-FB92DC8D1C7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267075" y="3318928"/>
            <a:ext cx="533400" cy="52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5434BCF-FCB5-E4ED-D541-A748DCBE45A5}"/>
              </a:ext>
            </a:extLst>
          </p:cNvPr>
          <p:cNvSpPr txBox="1"/>
          <p:nvPr/>
        </p:nvSpPr>
        <p:spPr>
          <a:xfrm>
            <a:off x="6677025" y="3286125"/>
            <a:ext cx="2286000" cy="584775"/>
          </a:xfrm>
          <a:prstGeom prst="rect">
            <a:avLst/>
          </a:prstGeom>
          <a:noFill/>
        </p:spPr>
        <p:txBody>
          <a:bodyPr wrap="square" rtlCol="0">
            <a:spAutoFit/>
          </a:bodyPr>
          <a:lstStyle/>
          <a:p>
            <a:pPr algn="just"/>
            <a:r>
              <a:rPr lang="en-US" sz="3200" b="0" i="1" dirty="0">
                <a:solidFill>
                  <a:srgbClr val="000000"/>
                </a:solidFill>
                <a:effectLst/>
                <a:latin typeface="Calibri" panose="020F0502020204030204" pitchFamily="34" charset="0"/>
                <a:cs typeface="Calibri" panose="020F0502020204030204" pitchFamily="34" charset="0"/>
              </a:rPr>
              <a:t>(</a:t>
            </a:r>
            <a:r>
              <a:rPr lang="en-US" sz="3200" b="0" i="1" dirty="0" err="1">
                <a:solidFill>
                  <a:srgbClr val="000000"/>
                </a:solidFill>
                <a:effectLst/>
                <a:latin typeface="Calibri" panose="020F0502020204030204" pitchFamily="34" charset="0"/>
                <a:cs typeface="Calibri" panose="020F0502020204030204" pitchFamily="34" charset="0"/>
              </a:rPr>
              <a:t>hãi</a:t>
            </a:r>
            <a:r>
              <a:rPr lang="en-US" sz="3200" b="0" i="1" dirty="0">
                <a:solidFill>
                  <a:srgbClr val="000000"/>
                </a:solidFill>
                <a:effectLst/>
                <a:latin typeface="Calibri" panose="020F0502020204030204" pitchFamily="34" charset="0"/>
                <a:cs typeface="Calibri" panose="020F0502020204030204" pitchFamily="34" charset="0"/>
              </a:rPr>
              <a:t>/</a:t>
            </a:r>
            <a:r>
              <a:rPr lang="en-US" sz="3200" b="0" i="1" dirty="0" err="1">
                <a:solidFill>
                  <a:srgbClr val="000000"/>
                </a:solidFill>
                <a:effectLst/>
                <a:latin typeface="Calibri" panose="020F0502020204030204" pitchFamily="34" charset="0"/>
                <a:cs typeface="Calibri" panose="020F0502020204030204" pitchFamily="34" charset="0"/>
              </a:rPr>
              <a:t>hãy</a:t>
            </a:r>
            <a:r>
              <a:rPr lang="en-US" sz="3200" b="0" i="1" dirty="0">
                <a:solidFill>
                  <a:srgbClr val="000000"/>
                </a:solidFill>
                <a:effectLst/>
                <a:latin typeface="Calibri" panose="020F0502020204030204" pitchFamily="34" charset="0"/>
                <a:cs typeface="Calibri" panose="020F0502020204030204" pitchFamily="34" charset="0"/>
              </a:rPr>
              <a:t>)</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0" name="Picture 2" descr="Thiết Kế Website Thủy Hải Sản Đẹp】™ - Hút Khách Hiệu Quả">
            <a:extLst>
              <a:ext uri="{FF2B5EF4-FFF2-40B4-BE49-F238E27FC236}">
                <a16:creationId xmlns:a16="http://schemas.microsoft.com/office/drawing/2014/main" id="{AC9918C0-EE44-1AA6-07E2-A328896F46D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43600" y="3328453"/>
            <a:ext cx="657225" cy="5291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719F1A-AE58-CED2-D287-03884A230818}"/>
              </a:ext>
            </a:extLst>
          </p:cNvPr>
          <p:cNvSpPr txBox="1"/>
          <p:nvPr/>
        </p:nvSpPr>
        <p:spPr>
          <a:xfrm>
            <a:off x="1600200" y="3838575"/>
            <a:ext cx="1781175" cy="584775"/>
          </a:xfrm>
          <a:prstGeom prst="rect">
            <a:avLst/>
          </a:prstGeom>
          <a:noFill/>
        </p:spPr>
        <p:txBody>
          <a:bodyPr wrap="square" rtlCol="0">
            <a:spAutoFit/>
          </a:bodyPr>
          <a:lstStyle/>
          <a:p>
            <a:pPr algn="just"/>
            <a:r>
              <a:rPr lang="en-US" sz="3200" b="0" i="1" dirty="0">
                <a:solidFill>
                  <a:srgbClr val="000000"/>
                </a:solidFill>
                <a:effectLst/>
                <a:latin typeface="Calibri" panose="020F0502020204030204" pitchFamily="34" charset="0"/>
                <a:cs typeface="Calibri" panose="020F0502020204030204" pitchFamily="34" charset="0"/>
              </a:rPr>
              <a:t>Mai/May</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2" name="Picture 2" descr="Thiết Kế Website Thủy Hải Sản Đẹp】™ - Hút Khách Hiệu Quả">
            <a:extLst>
              <a:ext uri="{FF2B5EF4-FFF2-40B4-BE49-F238E27FC236}">
                <a16:creationId xmlns:a16="http://schemas.microsoft.com/office/drawing/2014/main" id="{0A80F916-EACD-716B-ABBE-145120CE899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3267076" y="3757078"/>
            <a:ext cx="866774" cy="6625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E909136-DE16-645D-ADE8-8F26006BA07B}"/>
              </a:ext>
            </a:extLst>
          </p:cNvPr>
          <p:cNvSpPr txBox="1"/>
          <p:nvPr/>
        </p:nvSpPr>
        <p:spPr>
          <a:xfrm>
            <a:off x="7486650" y="3838575"/>
            <a:ext cx="2228850" cy="584775"/>
          </a:xfrm>
          <a:prstGeom prst="rect">
            <a:avLst/>
          </a:prstGeom>
          <a:noFill/>
        </p:spPr>
        <p:txBody>
          <a:bodyPr wrap="square" rtlCol="0">
            <a:spAutoFit/>
          </a:bodyPr>
          <a:lstStyle/>
          <a:p>
            <a:pPr algn="just"/>
            <a:r>
              <a:rPr lang="en-US" sz="3200" b="0" i="1" dirty="0" err="1">
                <a:solidFill>
                  <a:srgbClr val="000000"/>
                </a:solidFill>
                <a:effectLst/>
                <a:latin typeface="Calibri" panose="020F0502020204030204" pitchFamily="34" charset="0"/>
                <a:cs typeface="Calibri" panose="020F0502020204030204" pitchFamily="34" charset="0"/>
              </a:rPr>
              <a:t>ngại</a:t>
            </a:r>
            <a:r>
              <a:rPr lang="en-US" sz="3200" i="1" dirty="0">
                <a:solidFill>
                  <a:srgbClr val="000000"/>
                </a:solidFill>
                <a:latin typeface="Calibri" panose="020F0502020204030204" pitchFamily="34" charset="0"/>
                <a:cs typeface="Calibri" panose="020F0502020204030204" pitchFamily="34" charset="0"/>
              </a:rPr>
              <a:t>/</a:t>
            </a:r>
            <a:r>
              <a:rPr lang="en-US" sz="3200" i="1" dirty="0" err="1">
                <a:solidFill>
                  <a:srgbClr val="000000"/>
                </a:solidFill>
                <a:latin typeface="Calibri" panose="020F0502020204030204" pitchFamily="34" charset="0"/>
                <a:cs typeface="Calibri" panose="020F0502020204030204" pitchFamily="34" charset="0"/>
              </a:rPr>
              <a:t>ngạy</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4" name="Picture 2" descr="Thiết Kế Website Thủy Hải Sản Đẹp】™ - Hút Khách Hiệu Quả">
            <a:extLst>
              <a:ext uri="{FF2B5EF4-FFF2-40B4-BE49-F238E27FC236}">
                <a16:creationId xmlns:a16="http://schemas.microsoft.com/office/drawing/2014/main" id="{C962CF6E-0892-65FD-6BDD-BE45D382A4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6600824" y="3785653"/>
            <a:ext cx="962026" cy="6244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0BCE011-3224-E922-9A85-476EB0F44555}"/>
              </a:ext>
            </a:extLst>
          </p:cNvPr>
          <p:cNvSpPr txBox="1"/>
          <p:nvPr/>
        </p:nvSpPr>
        <p:spPr>
          <a:xfrm>
            <a:off x="6115050" y="4333875"/>
            <a:ext cx="2047875" cy="584775"/>
          </a:xfrm>
          <a:prstGeom prst="rect">
            <a:avLst/>
          </a:prstGeom>
          <a:noFill/>
        </p:spPr>
        <p:txBody>
          <a:bodyPr wrap="square" rtlCol="0">
            <a:spAutoFit/>
          </a:bodyPr>
          <a:lstStyle/>
          <a:p>
            <a:pPr algn="just"/>
            <a:r>
              <a:rPr kumimoji="0" lang="en-US" sz="3200" i="1" u="none" strike="noStrike" kern="1200" cap="none" spc="0" normalizeH="0" baseline="0" noProof="0" dirty="0">
                <a:ln>
                  <a:noFill/>
                </a:ln>
                <a:solidFill>
                  <a:srgbClr val="000000"/>
                </a:solidFill>
                <a:uLnTx/>
                <a:uFillTx/>
                <a:latin typeface="Calibri" panose="020F0502020204030204" pitchFamily="34" charset="0"/>
                <a:ea typeface="微软雅黑" panose="020B0503020204020204" pitchFamily="34" charset="-122"/>
                <a:cs typeface="Calibri" panose="020F0502020204030204" pitchFamily="34" charset="0"/>
              </a:rPr>
              <a:t>(tai/</a:t>
            </a:r>
            <a:r>
              <a:rPr kumimoji="0" lang="en-US" sz="3200" i="1" u="none" strike="noStrike" kern="1200" cap="none" spc="0" normalizeH="0" baseline="0" noProof="0" dirty="0" err="1">
                <a:ln>
                  <a:noFill/>
                </a:ln>
                <a:solidFill>
                  <a:srgbClr val="000000"/>
                </a:solidFill>
                <a:uLnTx/>
                <a:uFillTx/>
                <a:latin typeface="Calibri" panose="020F0502020204030204" pitchFamily="34" charset="0"/>
                <a:ea typeface="微软雅黑" panose="020B0503020204020204" pitchFamily="34" charset="-122"/>
                <a:cs typeface="Calibri" panose="020F0502020204030204" pitchFamily="34" charset="0"/>
              </a:rPr>
              <a:t>tay</a:t>
            </a:r>
            <a:r>
              <a:rPr kumimoji="0" lang="en-US" sz="3200" i="1" u="none" strike="noStrike" kern="1200" cap="none" spc="0" normalizeH="0" baseline="0" noProof="0" dirty="0">
                <a:ln>
                  <a:noFill/>
                </a:ln>
                <a:solidFill>
                  <a:srgbClr val="000000"/>
                </a:solidFill>
                <a:uLnTx/>
                <a:uFillTx/>
                <a:latin typeface="Calibri" panose="020F0502020204030204" pitchFamily="34" charset="0"/>
                <a:ea typeface="微软雅黑" panose="020B0503020204020204" pitchFamily="34" charset="-122"/>
                <a:cs typeface="Calibri" panose="020F0502020204030204" pitchFamily="34" charset="0"/>
              </a:rPr>
              <a:t>)</a:t>
            </a:r>
            <a:endParaRPr kumimoji="0" lang="vi-VN" sz="3000" b="0" i="1" u="none" strike="noStrike" kern="1200" cap="none" spc="0" normalizeH="0" baseline="0" noProof="0" dirty="0">
              <a:ln>
                <a:noFill/>
              </a:ln>
              <a:solidFill>
                <a:srgbClr val="002060"/>
              </a:solidFill>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6" name="Picture 2" descr="Thiết Kế Website Thủy Hải Sản Đẹp】™ - Hút Khách Hiệu Quả">
            <a:extLst>
              <a:ext uri="{FF2B5EF4-FFF2-40B4-BE49-F238E27FC236}">
                <a16:creationId xmlns:a16="http://schemas.microsoft.com/office/drawing/2014/main" id="{34499890-58FA-7B20-04EB-4AA49EC3F9B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401585" y="4328578"/>
            <a:ext cx="789665" cy="52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0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ppt_x"/>
                                          </p:val>
                                        </p:tav>
                                      </p:tavLst>
                                    </p:anim>
                                    <p:anim calcmode="lin" valueType="num">
                                      <p:cBhvr additive="base">
                                        <p:cTn id="7" dur="500"/>
                                        <p:tgtEl>
                                          <p:spTgt spid="28"/>
                                        </p:tgtEl>
                                        <p:attrNameLst>
                                          <p:attrName>ppt_y</p:attrName>
                                        </p:attrNameLst>
                                      </p:cBhvr>
                                      <p:tavLst>
                                        <p:tav tm="0">
                                          <p:val>
                                            <p:strVal val="ppt_y"/>
                                          </p:val>
                                        </p:tav>
                                        <p:tav tm="100000">
                                          <p:val>
                                            <p:strVal val="1+ppt_h/2"/>
                                          </p:val>
                                        </p:tav>
                                      </p:tavLst>
                                    </p:anim>
                                    <p:set>
                                      <p:cBhvr>
                                        <p:cTn id="8" dur="1" fill="hold">
                                          <p:stCondLst>
                                            <p:cond delay="499"/>
                                          </p:stCondLst>
                                        </p:cTn>
                                        <p:tgtEl>
                                          <p:spTgt spid="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自定义 237">
      <a:dk1>
        <a:srgbClr val="000000"/>
      </a:dk1>
      <a:lt1>
        <a:srgbClr val="FFFFFF"/>
      </a:lt1>
      <a:dk2>
        <a:srgbClr val="768394"/>
      </a:dk2>
      <a:lt2>
        <a:srgbClr val="F0F0F0"/>
      </a:lt2>
      <a:accent1>
        <a:srgbClr val="69B83D"/>
      </a:accent1>
      <a:accent2>
        <a:srgbClr val="0BA688"/>
      </a:accent2>
      <a:accent3>
        <a:srgbClr val="69B83D"/>
      </a:accent3>
      <a:accent4>
        <a:srgbClr val="0BA688"/>
      </a:accent4>
      <a:accent5>
        <a:srgbClr val="69B83D"/>
      </a:accent5>
      <a:accent6>
        <a:srgbClr val="0BA688"/>
      </a:accent6>
      <a:hlink>
        <a:srgbClr val="6FA8B4"/>
      </a:hlink>
      <a:folHlink>
        <a:srgbClr val="EB8050"/>
      </a:folHlink>
    </a:clrScheme>
    <a:fontScheme name="m2xzqpno">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68394"/>
    </a:dk2>
    <a:lt2>
      <a:srgbClr val="F0F0F0"/>
    </a:lt2>
    <a:accent1>
      <a:srgbClr val="69B83D"/>
    </a:accent1>
    <a:accent2>
      <a:srgbClr val="0BA688"/>
    </a:accent2>
    <a:accent3>
      <a:srgbClr val="69B83D"/>
    </a:accent3>
    <a:accent4>
      <a:srgbClr val="0BA688"/>
    </a:accent4>
    <a:accent5>
      <a:srgbClr val="69B83D"/>
    </a:accent5>
    <a:accent6>
      <a:srgbClr val="0BA688"/>
    </a:accent6>
    <a:hlink>
      <a:srgbClr val="6FA8B4"/>
    </a:hlink>
    <a:folHlink>
      <a:srgbClr val="EB8050"/>
    </a:folHlink>
  </a:clrScheme>
</a:themeOverride>
</file>

<file path=ppt/theme/themeOverride2.xml><?xml version="1.0" encoding="utf-8"?>
<a:themeOverride xmlns:a="http://schemas.openxmlformats.org/drawingml/2006/main">
  <a:clrScheme name="自定义 237">
    <a:dk1>
      <a:srgbClr val="000000"/>
    </a:dk1>
    <a:lt1>
      <a:srgbClr val="FFFFFF"/>
    </a:lt1>
    <a:dk2>
      <a:srgbClr val="768394"/>
    </a:dk2>
    <a:lt2>
      <a:srgbClr val="F0F0F0"/>
    </a:lt2>
    <a:accent1>
      <a:srgbClr val="69B83D"/>
    </a:accent1>
    <a:accent2>
      <a:srgbClr val="0BA688"/>
    </a:accent2>
    <a:accent3>
      <a:srgbClr val="69B83D"/>
    </a:accent3>
    <a:accent4>
      <a:srgbClr val="0BA688"/>
    </a:accent4>
    <a:accent5>
      <a:srgbClr val="69B83D"/>
    </a:accent5>
    <a:accent6>
      <a:srgbClr val="0BA688"/>
    </a:accent6>
    <a:hlink>
      <a:srgbClr val="6FA8B4"/>
    </a:hlink>
    <a:folHlink>
      <a:srgbClr val="EB8050"/>
    </a:folHlink>
  </a:clrScheme>
</a:themeOverride>
</file>

<file path=ppt/theme/themeOverride3.xml><?xml version="1.0" encoding="utf-8"?>
<a:themeOverride xmlns:a="http://schemas.openxmlformats.org/drawingml/2006/main">
  <a:clrScheme name="自定义 237">
    <a:dk1>
      <a:srgbClr val="000000"/>
    </a:dk1>
    <a:lt1>
      <a:srgbClr val="FFFFFF"/>
    </a:lt1>
    <a:dk2>
      <a:srgbClr val="768394"/>
    </a:dk2>
    <a:lt2>
      <a:srgbClr val="F0F0F0"/>
    </a:lt2>
    <a:accent1>
      <a:srgbClr val="69B83D"/>
    </a:accent1>
    <a:accent2>
      <a:srgbClr val="0BA688"/>
    </a:accent2>
    <a:accent3>
      <a:srgbClr val="69B83D"/>
    </a:accent3>
    <a:accent4>
      <a:srgbClr val="0BA688"/>
    </a:accent4>
    <a:accent5>
      <a:srgbClr val="69B83D"/>
    </a:accent5>
    <a:accent6>
      <a:srgbClr val="0BA688"/>
    </a:accent6>
    <a:hlink>
      <a:srgbClr val="6FA8B4"/>
    </a:hlink>
    <a:folHlink>
      <a:srgbClr val="EB8050"/>
    </a:folHlink>
  </a:clrScheme>
</a:themeOverride>
</file>

<file path=ppt/theme/themeOverride4.xml><?xml version="1.0" encoding="utf-8"?>
<a:themeOverride xmlns:a="http://schemas.openxmlformats.org/drawingml/2006/main">
  <a:clrScheme name="自定义 237">
    <a:dk1>
      <a:srgbClr val="000000"/>
    </a:dk1>
    <a:lt1>
      <a:srgbClr val="FFFFFF"/>
    </a:lt1>
    <a:dk2>
      <a:srgbClr val="768394"/>
    </a:dk2>
    <a:lt2>
      <a:srgbClr val="F0F0F0"/>
    </a:lt2>
    <a:accent1>
      <a:srgbClr val="69B83D"/>
    </a:accent1>
    <a:accent2>
      <a:srgbClr val="0BA688"/>
    </a:accent2>
    <a:accent3>
      <a:srgbClr val="69B83D"/>
    </a:accent3>
    <a:accent4>
      <a:srgbClr val="0BA688"/>
    </a:accent4>
    <a:accent5>
      <a:srgbClr val="69B83D"/>
    </a:accent5>
    <a:accent6>
      <a:srgbClr val="0BA688"/>
    </a:accent6>
    <a:hlink>
      <a:srgbClr val="6FA8B4"/>
    </a:hlink>
    <a:folHlink>
      <a:srgbClr val="EB8050"/>
    </a:folHlink>
  </a:clrScheme>
</a:themeOverride>
</file>

<file path=ppt/theme/themeOverride5.xml><?xml version="1.0" encoding="utf-8"?>
<a:themeOverride xmlns:a="http://schemas.openxmlformats.org/drawingml/2006/main">
  <a:clrScheme name="自定义 237">
    <a:dk1>
      <a:srgbClr val="000000"/>
    </a:dk1>
    <a:lt1>
      <a:srgbClr val="FFFFFF"/>
    </a:lt1>
    <a:dk2>
      <a:srgbClr val="768394"/>
    </a:dk2>
    <a:lt2>
      <a:srgbClr val="F0F0F0"/>
    </a:lt2>
    <a:accent1>
      <a:srgbClr val="69B83D"/>
    </a:accent1>
    <a:accent2>
      <a:srgbClr val="0BA688"/>
    </a:accent2>
    <a:accent3>
      <a:srgbClr val="69B83D"/>
    </a:accent3>
    <a:accent4>
      <a:srgbClr val="0BA688"/>
    </a:accent4>
    <a:accent5>
      <a:srgbClr val="69B83D"/>
    </a:accent5>
    <a:accent6>
      <a:srgbClr val="0BA688"/>
    </a:accent6>
    <a:hlink>
      <a:srgbClr val="6FA8B4"/>
    </a:hlink>
    <a:folHlink>
      <a:srgbClr val="EB8050"/>
    </a:folHlink>
  </a:clrScheme>
</a:themeOverride>
</file>

<file path=docProps/app.xml><?xml version="1.0" encoding="utf-8"?>
<Properties xmlns="http://schemas.openxmlformats.org/officeDocument/2006/extended-properties" xmlns:vt="http://schemas.openxmlformats.org/officeDocument/2006/docPropsVTypes">
  <TotalTime>48</TotalTime>
  <Words>316</Words>
  <Application>Microsoft Office PowerPoint</Application>
  <PresentationFormat>Widescreen</PresentationFormat>
  <Paragraphs>54</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印品黑体</vt:lpstr>
      <vt:lpstr>第一PPT，www.1ppt.com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16</cp:revision>
  <dcterms:created xsi:type="dcterms:W3CDTF">2023-02-01T07:42:34Z</dcterms:created>
  <dcterms:modified xsi:type="dcterms:W3CDTF">2025-04-14T06:11:04Z</dcterms:modified>
</cp:coreProperties>
</file>