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67" r:id="rId3"/>
    <p:sldId id="264" r:id="rId4"/>
    <p:sldId id="268" r:id="rId5"/>
    <p:sldId id="271" r:id="rId6"/>
    <p:sldId id="296" r:id="rId7"/>
    <p:sldId id="309" r:id="rId8"/>
    <p:sldId id="306" r:id="rId9"/>
    <p:sldId id="307" r:id="rId10"/>
    <p:sldId id="275" r:id="rId11"/>
    <p:sldId id="277" r:id="rId12"/>
    <p:sldId id="310" r:id="rId13"/>
    <p:sldId id="278" r:id="rId14"/>
    <p:sldId id="279" r:id="rId15"/>
    <p:sldId id="280" r:id="rId16"/>
    <p:sldId id="281" r:id="rId17"/>
    <p:sldId id="311" r:id="rId18"/>
    <p:sldId id="312" r:id="rId19"/>
    <p:sldId id="276" r:id="rId20"/>
    <p:sldId id="293"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6789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31C9136-A02D-E2EA-F9CB-A041339BAC8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Google Shape;487;p33"/>
          <p:cNvSpPr txBox="1">
            <a:spLocks/>
          </p:cNvSpPr>
          <p:nvPr/>
        </p:nvSpPr>
        <p:spPr>
          <a:xfrm>
            <a:off x="-1597609" y="2135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2025</a:t>
            </a:r>
          </a:p>
        </p:txBody>
      </p:sp>
      <p:pic>
        <p:nvPicPr>
          <p:cNvPr id="10"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id="{DEB17272-7614-420F-9390-4B25FCA4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id="{45A9A7DC-1BF6-4D4E-95DC-ABEBC75E9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id="{BF475FCF-C4BF-4BD1-AAB0-49AADA8C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id="{9A3503AB-1F95-4F98-9760-1C7CD59FE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id="{C7A1F1FA-D9F9-35F3-41B2-D278BE7A9557}"/>
              </a:ext>
            </a:extLst>
          </p:cNvPr>
          <p:cNvPicPr>
            <a:picLocks noChangeAspect="1"/>
          </p:cNvPicPr>
          <p:nvPr/>
        </p:nvPicPr>
        <p:blipFill>
          <a:blip r:embed="rId8"/>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id="{EAFFB477-5D29-4D17-7CCF-528AFAE3759D}"/>
              </a:ext>
            </a:extLst>
          </p:cNvPr>
          <p:cNvPicPr>
            <a:picLocks noChangeAspect="1"/>
          </p:cNvPicPr>
          <p:nvPr/>
        </p:nvPicPr>
        <p:blipFill>
          <a:blip r:embed="rId9"/>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id="{C09091BC-4B12-1D9B-E0AB-8C67111E66C9}"/>
              </a:ext>
            </a:extLst>
          </p:cNvPr>
          <p:cNvPicPr>
            <a:picLocks noChangeAspect="1"/>
          </p:cNvPicPr>
          <p:nvPr/>
        </p:nvPicPr>
        <p:blipFill>
          <a:blip r:embed="rId10"/>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id="{5564E963-E1A9-04FE-D5A9-72B5B89C30CE}"/>
              </a:ext>
            </a:extLst>
          </p:cNvPr>
          <p:cNvPicPr>
            <a:picLocks noChangeAspect="1"/>
          </p:cNvPicPr>
          <p:nvPr/>
        </p:nvPicPr>
        <p:blipFill>
          <a:blip r:embed="rId11">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id="{84B56FFC-71C3-4C5E-A918-07FE3EAA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id="{AF627CCD-34DF-4A62-B718-D22DA8177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45EA91F7-01CA-62CD-D37B-DF4ACE155269}"/>
              </a:ext>
            </a:extLst>
          </p:cNvPr>
          <p:cNvPicPr>
            <a:picLocks noChangeAspect="1"/>
          </p:cNvPicPr>
          <p:nvPr/>
        </p:nvPicPr>
        <p:blipFill>
          <a:blip r:embed="rId6"/>
          <a:stretch>
            <a:fillRect/>
          </a:stretch>
        </p:blipFill>
        <p:spPr>
          <a:xfrm>
            <a:off x="1841529" y="2406350"/>
            <a:ext cx="5194242" cy="1054699"/>
          </a:xfrm>
          <a:prstGeom prst="rect">
            <a:avLst/>
          </a:prstGeom>
        </p:spPr>
      </p:pic>
    </p:spTree>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5"/>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2"/>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3"/>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grpSp>
        <p:nvGrpSpPr>
          <p:cNvPr id="10" name="Group 9">
            <a:extLst>
              <a:ext uri="{FF2B5EF4-FFF2-40B4-BE49-F238E27FC236}">
                <a16:creationId xmlns:a16="http://schemas.microsoft.com/office/drawing/2014/main"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id="{D0511FDF-CEF2-3B5B-9D0D-A19100198470}"/>
              </a:ext>
            </a:extLst>
          </p:cNvPr>
          <p:cNvPicPr>
            <a:picLocks noChangeAspect="1"/>
          </p:cNvPicPr>
          <p:nvPr/>
        </p:nvPicPr>
        <p:blipFill>
          <a:blip r:embed="rId5"/>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452C2C36-AC1A-7AD2-EFC2-716324C08F37}"/>
              </a:ext>
            </a:extLst>
          </p:cNvPr>
          <p:cNvPicPr>
            <a:picLocks noChangeAspect="1"/>
          </p:cNvPicPr>
          <p:nvPr/>
        </p:nvPicPr>
        <p:blipFill>
          <a:blip r:embed="rId6"/>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5D3383DD-EAA9-3965-6472-CCA261CA7815}"/>
              </a:ext>
            </a:extLst>
          </p:cNvPr>
          <p:cNvPicPr>
            <a:picLocks noChangeAspect="1"/>
          </p:cNvPicPr>
          <p:nvPr/>
        </p:nvPicPr>
        <p:blipFill>
          <a:blip r:embed="rId7"/>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6D0F6542-F7B2-3C54-C3C0-754D80DE6515}"/>
              </a:ext>
            </a:extLst>
          </p:cNvPr>
          <p:cNvPicPr>
            <a:picLocks noChangeAspect="1"/>
          </p:cNvPicPr>
          <p:nvPr/>
        </p:nvPicPr>
        <p:blipFill>
          <a:blip r:embed="rId8"/>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id="{BF475FCF-C4BF-4BD1-AAB0-49AADA8C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id="{9A3503AB-1F95-4F98-9760-1C7CD59FE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6643F3C6-5B14-4257-59B5-FA246E850FA4}"/>
              </a:ext>
            </a:extLst>
          </p:cNvPr>
          <p:cNvPicPr>
            <a:picLocks noChangeAspect="1"/>
          </p:cNvPicPr>
          <p:nvPr/>
        </p:nvPicPr>
        <p:blipFill>
          <a:blip r:embed="rId6"/>
          <a:stretch>
            <a:fillRect/>
          </a:stretch>
        </p:blipFill>
        <p:spPr>
          <a:xfrm>
            <a:off x="946559" y="1016087"/>
            <a:ext cx="5212532" cy="920576"/>
          </a:xfrm>
          <a:prstGeom prst="rect">
            <a:avLst/>
          </a:prstGeom>
        </p:spPr>
      </p:pic>
    </p:spTree>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grpSp>
        <p:nvGrpSpPr>
          <p:cNvPr id="2" name="Group 1"/>
          <p:cNvGrpSpPr/>
          <p:nvPr/>
        </p:nvGrpSpPr>
        <p:grpSpPr>
          <a:xfrm>
            <a:off x="4340591" y="0"/>
            <a:ext cx="6054360" cy="3195544"/>
            <a:chOff x="5731240" y="648873"/>
            <a:chExt cx="6965221" cy="3195544"/>
          </a:xfrm>
        </p:grpSpPr>
        <p:pic>
          <p:nvPicPr>
            <p:cNvPr id="9"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22" t="15577" r="7573" b="51923"/>
            <a:stretch/>
          </p:blipFill>
          <p:spPr>
            <a:xfrm flipH="1">
              <a:off x="5731240" y="648873"/>
              <a:ext cx="6965221" cy="3195544"/>
            </a:xfrm>
            <a:prstGeom prst="rect">
              <a:avLst/>
            </a:prstGeom>
          </p:spPr>
        </p:pic>
        <p:sp>
          <p:nvSpPr>
            <p:cNvPr id="10" name="Speech Bubble: Rectangle with Corners Rounded 4">
              <a:extLst>
                <a:ext uri="{FF2B5EF4-FFF2-40B4-BE49-F238E27FC236}">
                  <a16:creationId xmlns:a16="http://schemas.microsoft.com/office/drawing/2014/main" id="{F05EBE59-6458-40F2-9EFF-212C108A6CD2}"/>
                </a:ext>
              </a:extLst>
            </p:cNvPr>
            <p:cNvSpPr/>
            <p:nvPr/>
          </p:nvSpPr>
          <p:spPr>
            <a:xfrm>
              <a:off x="6258415" y="1001240"/>
              <a:ext cx="5910871" cy="2011299"/>
            </a:xfrm>
            <a:prstGeom prst="wedgeRoundRectCallout">
              <a:avLst>
                <a:gd name="adj1" fmla="val -48505"/>
                <a:gd name="adj2" fmla="val 6297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17406D">
                      <a:lumMod val="50000"/>
                    </a:srgbClr>
                  </a:solidFill>
                  <a:latin typeface="iCiel Cadena" panose="02000503000000020004" pitchFamily="50" charset="0"/>
                </a:rPr>
                <a:t>N</a:t>
              </a:r>
              <a:r>
                <a:rPr kumimoji="0" lang="vi-VN" sz="4000" b="0" i="0" u="none" strike="noStrike" kern="1200" cap="none" spc="0" normalizeH="0" baseline="0" noProof="0" dirty="0">
                  <a:ln>
                    <a:noFill/>
                  </a:ln>
                  <a:solidFill>
                    <a:srgbClr val="17406D">
                      <a:lumMod val="50000"/>
                    </a:srgbClr>
                  </a:solidFill>
                  <a:effectLst/>
                  <a:uLnTx/>
                  <a:uFillTx/>
                  <a:latin typeface="iCiel Cadena" panose="02000503000000020004" pitchFamily="50" charset="0"/>
                  <a:cs typeface="+mn-cs"/>
                </a:rPr>
                <a:t>êu cảm xúc của em khi nghe bài hát</a:t>
              </a:r>
            </a:p>
          </p:txBody>
        </p:sp>
      </p:grpSp>
      <p:pic>
        <p:nvPicPr>
          <p:cNvPr id="3" name="Picture 2">
            <a:extLst>
              <a:ext uri="{FF2B5EF4-FFF2-40B4-BE49-F238E27FC236}">
                <a16:creationId xmlns:a16="http://schemas.microsoft.com/office/drawing/2014/main" id="{D4689792-86E8-D316-0FFD-75DF8251EF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2294020" y="2021415"/>
            <a:ext cx="2819594" cy="3946460"/>
          </a:xfrm>
          <a:prstGeom prst="rect">
            <a:avLst/>
          </a:prstGeom>
        </p:spPr>
      </p:pic>
    </p:spTree>
    <p:extLst>
      <p:ext uri="{BB962C8B-B14F-4D97-AF65-F5344CB8AC3E}">
        <p14:creationId xmlns:p14="http://schemas.microsoft.com/office/powerpoint/2010/main" val="3776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52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anim calcmode="lin" valueType="num">
                                      <p:cBhvr>
                                        <p:cTn id="13" dur="500" fill="hold"/>
                                        <p:tgtEl>
                                          <p:spTgt spid="2"/>
                                        </p:tgtEl>
                                        <p:attrNameLst>
                                          <p:attrName>ppt_x</p:attrName>
                                        </p:attrNameLst>
                                      </p:cBhvr>
                                      <p:tavLst>
                                        <p:tav tm="0">
                                          <p:val>
                                            <p:fltVal val="0.5"/>
                                          </p:val>
                                        </p:tav>
                                        <p:tav tm="100000">
                                          <p:val>
                                            <p:strVal val="#ppt_x"/>
                                          </p:val>
                                        </p:tav>
                                      </p:tavLst>
                                    </p:anim>
                                    <p:anim calcmode="lin" valueType="num">
                                      <p:cBhvr>
                                        <p:cTn id="1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359228" y="2586413"/>
            <a:ext cx="4709160" cy="4671786"/>
            <a:chOff x="0" y="2252543"/>
            <a:chExt cx="4800600" cy="4762500"/>
          </a:xfrm>
        </p:grpSpPr>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25" name="TextBox 24">
              <a:extLst>
                <a:ext uri="{FF2B5EF4-FFF2-40B4-BE49-F238E27FC236}">
                  <a16:creationId xmlns:a16="http://schemas.microsoft.com/office/drawing/2014/main"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GIỌNG ĐỌC</a:t>
              </a:r>
            </a:p>
          </p:txBody>
        </p:sp>
      </p:grpSp>
      <p:sp>
        <p:nvSpPr>
          <p:cNvPr id="26" name="Rectangle 25"/>
          <p:cNvSpPr/>
          <p:nvPr/>
        </p:nvSpPr>
        <p:spPr>
          <a:xfrm>
            <a:off x="5068388" y="2586413"/>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144052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id="{47A25D41-675C-4A1A-9D8F-29439B743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id="{F5A4BC40-33AD-4561-A99B-D42D5DB47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id="{911064C9-3DA2-E471-3D36-709F183AB4A1}"/>
              </a:ext>
            </a:extLst>
          </p:cNvPr>
          <p:cNvPicPr>
            <a:picLocks noChangeAspect="1"/>
          </p:cNvPicPr>
          <p:nvPr/>
        </p:nvPicPr>
        <p:blipFill>
          <a:blip r:embed="rId6"/>
          <a:stretch>
            <a:fillRect/>
          </a:stretch>
        </p:blipFill>
        <p:spPr>
          <a:xfrm>
            <a:off x="2302957" y="1684318"/>
            <a:ext cx="4328535" cy="1908213"/>
          </a:xfrm>
          <a:prstGeom prst="rect">
            <a:avLst/>
          </a:prstGeom>
        </p:spPr>
      </p:pic>
    </p:spTree>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E20386-410B-2177-6227-B127FBD99083}"/>
              </a:ext>
            </a:extLst>
          </p:cNvPr>
          <p:cNvGrpSpPr/>
          <p:nvPr/>
        </p:nvGrpSpPr>
        <p:grpSpPr>
          <a:xfrm>
            <a:off x="4032283" y="-399246"/>
            <a:ext cx="4272061" cy="2292439"/>
            <a:chOff x="-412517" y="-1"/>
            <a:chExt cx="4272061" cy="2292439"/>
          </a:xfrm>
        </p:grpSpPr>
        <p:pic>
          <p:nvPicPr>
            <p:cNvPr id="7" name="Picture 6">
              <a:extLst>
                <a:ext uri="{FF2B5EF4-FFF2-40B4-BE49-F238E27FC236}">
                  <a16:creationId xmlns:a16="http://schemas.microsoft.com/office/drawing/2014/main" id="{47D6CEAA-8A9D-2319-9DD4-FC55598963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8" name="TextBox 7">
              <a:extLst>
                <a:ext uri="{FF2B5EF4-FFF2-40B4-BE49-F238E27FC236}">
                  <a16:creationId xmlns:a16="http://schemas.microsoft.com/office/drawing/2014/main" id="{1B8F7743-FBAF-BCA1-C954-0F3516E0336D}"/>
                </a:ext>
              </a:extLst>
            </p:cNvPr>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A0DE7259-7715-880D-E008-CDEEB5675AEA}"/>
              </a:ext>
            </a:extLst>
          </p:cNvPr>
          <p:cNvGrpSpPr/>
          <p:nvPr/>
        </p:nvGrpSpPr>
        <p:grpSpPr>
          <a:xfrm>
            <a:off x="2162175" y="937831"/>
            <a:ext cx="3657599" cy="3448032"/>
            <a:chOff x="-103030" y="1038045"/>
            <a:chExt cx="3657599" cy="3448032"/>
          </a:xfrm>
        </p:grpSpPr>
        <p:pic>
          <p:nvPicPr>
            <p:cNvPr id="10" name="Picture 9">
              <a:extLst>
                <a:ext uri="{FF2B5EF4-FFF2-40B4-BE49-F238E27FC236}">
                  <a16:creationId xmlns:a16="http://schemas.microsoft.com/office/drawing/2014/main" id="{ADDAFEA3-63E2-1434-C29D-D58DE73521AC}"/>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11" name="TextBox 10">
              <a:extLst>
                <a:ext uri="{FF2B5EF4-FFF2-40B4-BE49-F238E27FC236}">
                  <a16:creationId xmlns:a16="http://schemas.microsoft.com/office/drawing/2014/main" id="{3294F461-45A0-F072-EEA6-EA58D931FB94}"/>
                </a:ext>
              </a:extLst>
            </p:cNvPr>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id="{A318C70C-40D9-F658-C806-B665026D3F5B}"/>
              </a:ext>
            </a:extLst>
          </p:cNvPr>
          <p:cNvGrpSpPr/>
          <p:nvPr/>
        </p:nvGrpSpPr>
        <p:grpSpPr>
          <a:xfrm>
            <a:off x="6222344" y="1114624"/>
            <a:ext cx="3657599" cy="3448032"/>
            <a:chOff x="4223602" y="1205470"/>
            <a:chExt cx="3657599" cy="3448032"/>
          </a:xfrm>
        </p:grpSpPr>
        <p:pic>
          <p:nvPicPr>
            <p:cNvPr id="13" name="Picture 12">
              <a:extLst>
                <a:ext uri="{FF2B5EF4-FFF2-40B4-BE49-F238E27FC236}">
                  <a16:creationId xmlns:a16="http://schemas.microsoft.com/office/drawing/2014/main" id="{72C848E5-158F-0F63-FEB2-F6952BEBB1D3}"/>
                </a:ext>
              </a:extLst>
            </p:cNvPr>
            <p:cNvPicPr>
              <a:picLocks noChangeAspect="1"/>
            </p:cNvPicPr>
            <p:nvPr/>
          </p:nvPicPr>
          <p:blipFill rotWithShape="1">
            <a:blip r:embed="rId3">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14" name="TextBox 13">
              <a:extLst>
                <a:ext uri="{FF2B5EF4-FFF2-40B4-BE49-F238E27FC236}">
                  <a16:creationId xmlns:a16="http://schemas.microsoft.com/office/drawing/2014/main" id="{A26362ED-8D6C-3C06-9300-94C0C1D648AB}"/>
                </a:ext>
              </a:extLst>
            </p:cNvPr>
            <p:cNvSpPr txBox="1"/>
            <p:nvPr/>
          </p:nvSpPr>
          <p:spPr>
            <a:xfrm>
              <a:off x="5237300" y="3503054"/>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DF1F51F1-EB36-89B2-1AD0-C1B85BCB2FEA}"/>
              </a:ext>
            </a:extLst>
          </p:cNvPr>
          <p:cNvGrpSpPr/>
          <p:nvPr/>
        </p:nvGrpSpPr>
        <p:grpSpPr>
          <a:xfrm>
            <a:off x="258636" y="3684757"/>
            <a:ext cx="3657600" cy="3448032"/>
            <a:chOff x="2287461" y="3646657"/>
            <a:chExt cx="3657600" cy="3448032"/>
          </a:xfrm>
        </p:grpSpPr>
        <p:pic>
          <p:nvPicPr>
            <p:cNvPr id="17" name="Picture 16">
              <a:extLst>
                <a:ext uri="{FF2B5EF4-FFF2-40B4-BE49-F238E27FC236}">
                  <a16:creationId xmlns:a16="http://schemas.microsoft.com/office/drawing/2014/main" id="{EF5937E2-BA96-6A51-E039-06A44B7295DE}"/>
                </a:ext>
              </a:extLst>
            </p:cNvPr>
            <p:cNvPicPr>
              <a:picLocks noChangeAspect="1"/>
            </p:cNvPicPr>
            <p:nvPr/>
          </p:nvPicPr>
          <p:blipFill rotWithShape="1">
            <a:blip r:embed="rId3">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8" name="TextBox 17">
              <a:extLst>
                <a:ext uri="{FF2B5EF4-FFF2-40B4-BE49-F238E27FC236}">
                  <a16:creationId xmlns:a16="http://schemas.microsoft.com/office/drawing/2014/main" id="{3440B294-4E4F-28A7-1FC9-5229EA549C69}"/>
                </a:ext>
              </a:extLst>
            </p:cNvPr>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80EBA75-B9B0-B3F9-3082-0EEB530D0630}"/>
              </a:ext>
            </a:extLst>
          </p:cNvPr>
          <p:cNvGrpSpPr/>
          <p:nvPr/>
        </p:nvGrpSpPr>
        <p:grpSpPr>
          <a:xfrm>
            <a:off x="4584011" y="4124304"/>
            <a:ext cx="3657599" cy="2839252"/>
            <a:chOff x="7793936" y="3981429"/>
            <a:chExt cx="3657599" cy="2839252"/>
          </a:xfrm>
        </p:grpSpPr>
        <p:pic>
          <p:nvPicPr>
            <p:cNvPr id="20" name="Picture 19">
              <a:extLst>
                <a:ext uri="{FF2B5EF4-FFF2-40B4-BE49-F238E27FC236}">
                  <a16:creationId xmlns:a16="http://schemas.microsoft.com/office/drawing/2014/main" id="{6E036304-9DD6-E906-8BCA-AF538FF827E1}"/>
                </a:ext>
              </a:extLst>
            </p:cNvPr>
            <p:cNvPicPr>
              <a:picLocks noChangeAspect="1"/>
            </p:cNvPicPr>
            <p:nvPr/>
          </p:nvPicPr>
          <p:blipFill rotWithShape="1">
            <a:blip r:embed="rId3">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24" name="TextBox 23">
              <a:extLst>
                <a:ext uri="{FF2B5EF4-FFF2-40B4-BE49-F238E27FC236}">
                  <a16:creationId xmlns:a16="http://schemas.microsoft.com/office/drawing/2014/main" id="{E825C53C-B93E-4605-63F3-9548A36285BD}"/>
                </a:ext>
              </a:extLst>
            </p:cNvPr>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id="{A81F2108-C442-082B-0C13-792A064DD32C}"/>
              </a:ext>
            </a:extLst>
          </p:cNvPr>
          <p:cNvGrpSpPr/>
          <p:nvPr/>
        </p:nvGrpSpPr>
        <p:grpSpPr>
          <a:xfrm>
            <a:off x="7886700" y="3409968"/>
            <a:ext cx="4229100" cy="3448032"/>
            <a:chOff x="-103030" y="1038045"/>
            <a:chExt cx="3657599" cy="3448032"/>
          </a:xfrm>
        </p:grpSpPr>
        <p:pic>
          <p:nvPicPr>
            <p:cNvPr id="33" name="Picture 32">
              <a:extLst>
                <a:ext uri="{FF2B5EF4-FFF2-40B4-BE49-F238E27FC236}">
                  <a16:creationId xmlns:a16="http://schemas.microsoft.com/office/drawing/2014/main" id="{8C374339-4E72-5853-8215-4E95BC2DA476}"/>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34" name="TextBox 33">
              <a:extLst>
                <a:ext uri="{FF2B5EF4-FFF2-40B4-BE49-F238E27FC236}">
                  <a16:creationId xmlns:a16="http://schemas.microsoft.com/office/drawing/2014/main" id="{003B0A6E-C278-0D38-1C98-8AB7EAF7541A}"/>
                </a:ext>
              </a:extLst>
            </p:cNvPr>
            <p:cNvSpPr txBox="1"/>
            <p:nvPr/>
          </p:nvSpPr>
          <p:spPr>
            <a:xfrm>
              <a:off x="893748" y="3503054"/>
              <a:ext cx="22744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11CFA419-0AC9-67EB-F4E7-D2CE3C8B6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id="{14C600FC-8ED0-7E4E-C162-4FDE324C9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id="{58ED0F72-2154-11B0-5C17-C980AC995A22}"/>
              </a:ext>
            </a:extLst>
          </p:cNvPr>
          <p:cNvSpPr/>
          <p:nvPr/>
        </p:nvSpPr>
        <p:spPr>
          <a:xfrm>
            <a:off x="638175" y="3200400"/>
            <a:ext cx="11401425" cy="300037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id="{505C65CC-1BEB-E8FF-9637-1A858BFDE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42361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611977918"/>
      </p:ext>
    </p:extLst>
  </p:cSld>
  <p:clrMapOvr>
    <a:masterClrMapping/>
  </p:clrMapOvr>
</p:sld>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2051</Words>
  <Application>Microsoft Office PowerPoint</Application>
  <PresentationFormat>Widescreen</PresentationFormat>
  <Paragraphs>144</Paragraphs>
  <Slides>21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Arial</vt:lpstr>
      <vt:lpstr>Arial-Rounded</vt:lpstr>
      <vt:lpstr>Bubblegum Sans</vt:lpstr>
      <vt:lpstr>Calibri</vt:lpstr>
      <vt:lpstr>iCiel Cadena</vt:lpstr>
      <vt:lpstr>Times New Roman</vt:lpstr>
      <vt:lpstr>Wingdings</vt:lpstr>
      <vt:lpstr>字魂73号-江南手书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2023-02-01T08:38:48Z</dcterms:created>
  <dcterms:modified xsi:type="dcterms:W3CDTF">2025-04-14T05:47:23Z</dcterms:modified>
</cp:coreProperties>
</file>