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70" r:id="rId4"/>
    <p:sldId id="271" r:id="rId5"/>
    <p:sldId id="297" r:id="rId6"/>
    <p:sldId id="296" r:id="rId7"/>
    <p:sldId id="277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604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3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9315C8-67C4-F064-3D9C-8A2F6CD65FEE}"/>
              </a:ext>
            </a:extLst>
          </p:cNvPr>
          <p:cNvSpPr/>
          <p:nvPr/>
        </p:nvSpPr>
        <p:spPr>
          <a:xfrm>
            <a:off x="2209800" y="476250"/>
            <a:ext cx="7886700" cy="4476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82485-1425-E517-5BAF-B4744654A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559" y="372850"/>
            <a:ext cx="2737341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A8AA7-26E0-DFA6-756E-24DE01937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864" y="1430807"/>
            <a:ext cx="8303472" cy="1603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B449A-D1B0-0D61-5965-70E9CC8D4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213" y="3018199"/>
            <a:ext cx="2402032" cy="96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72CDC-32B5-A23B-7E0D-DBB0AECB00DB}"/>
              </a:ext>
            </a:extLst>
          </p:cNvPr>
          <p:cNvSpPr txBox="1"/>
          <p:nvPr/>
        </p:nvSpPr>
        <p:spPr>
          <a:xfrm>
            <a:off x="6040755" y="3670503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Tiết</a:t>
            </a:r>
            <a:r>
              <a:rPr lang="en-US" sz="3600" dirty="0">
                <a:solidFill>
                  <a:srgbClr val="0070C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920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BF80F-5FCB-C030-A9AD-97675B7ED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666750"/>
            <a:ext cx="101787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494742-FA0D-A441-D55B-3FCAB9E00CD7}"/>
              </a:ext>
            </a:extLst>
          </p:cNvPr>
          <p:cNvGrpSpPr/>
          <p:nvPr/>
        </p:nvGrpSpPr>
        <p:grpSpPr>
          <a:xfrm>
            <a:off x="1263387" y="485527"/>
            <a:ext cx="10166613" cy="1226907"/>
            <a:chOff x="1514281" y="1688144"/>
            <a:chExt cx="9386887" cy="12269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3A01D4-52AA-9F3B-FFDA-F5C77D8991FE}"/>
                </a:ext>
              </a:extLst>
            </p:cNvPr>
            <p:cNvGrpSpPr/>
            <p:nvPr/>
          </p:nvGrpSpPr>
          <p:grpSpPr>
            <a:xfrm>
              <a:off x="1514281" y="1688144"/>
              <a:ext cx="9386887" cy="1226907"/>
              <a:chOff x="1188244" y="451844"/>
              <a:chExt cx="9386887" cy="122690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5EA56D0-5FD6-95FE-586F-12AD222874DC}"/>
                  </a:ext>
                </a:extLst>
              </p:cNvPr>
              <p:cNvGrpSpPr/>
              <p:nvPr/>
            </p:nvGrpSpPr>
            <p:grpSpPr>
              <a:xfrm>
                <a:off x="1188244" y="451844"/>
                <a:ext cx="9386887" cy="1226907"/>
                <a:chOff x="2850236" y="2221331"/>
                <a:chExt cx="10155836" cy="3059407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4C123B97-1236-6316-B4A1-29FF1EB312AF}"/>
                    </a:ext>
                  </a:extLst>
                </p:cNvPr>
                <p:cNvGrpSpPr/>
                <p:nvPr/>
              </p:nvGrpSpPr>
              <p:grpSpPr>
                <a:xfrm>
                  <a:off x="3253297" y="2221331"/>
                  <a:ext cx="8861298" cy="3059407"/>
                  <a:chOff x="-318936" y="0"/>
                  <a:chExt cx="4465437" cy="3446965"/>
                </a:xfrm>
              </p:grpSpPr>
              <p:sp>
                <p:nvSpPr>
                  <p:cNvPr id="10" name="Freeform 10">
                    <a:extLst>
                      <a:ext uri="{FF2B5EF4-FFF2-40B4-BE49-F238E27FC236}">
                        <a16:creationId xmlns:a16="http://schemas.microsoft.com/office/drawing/2014/main" id="{C006D890-9E4D-5C48-0803-C2F348EA8B44}"/>
                      </a:ext>
                    </a:extLst>
                  </p:cNvPr>
                  <p:cNvSpPr/>
                  <p:nvPr/>
                </p:nvSpPr>
                <p:spPr>
                  <a:xfrm>
                    <a:off x="31750" y="31750"/>
                    <a:ext cx="4083000" cy="33834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3000" h="3383465">
                        <a:moveTo>
                          <a:pt x="3990291" y="3383465"/>
                        </a:moveTo>
                        <a:lnTo>
                          <a:pt x="92710" y="3383465"/>
                        </a:lnTo>
                        <a:cubicBezTo>
                          <a:pt x="41910" y="3383465"/>
                          <a:pt x="0" y="3341555"/>
                          <a:pt x="0" y="3290755"/>
                        </a:cubicBezTo>
                        <a:lnTo>
                          <a:pt x="0" y="92710"/>
                        </a:lnTo>
                        <a:cubicBezTo>
                          <a:pt x="0" y="41910"/>
                          <a:pt x="41910" y="0"/>
                          <a:pt x="92710" y="0"/>
                        </a:cubicBezTo>
                        <a:lnTo>
                          <a:pt x="3989020" y="0"/>
                        </a:lnTo>
                        <a:cubicBezTo>
                          <a:pt x="4039820" y="0"/>
                          <a:pt x="4081731" y="41910"/>
                          <a:pt x="4081731" y="92710"/>
                        </a:cubicBezTo>
                        <a:lnTo>
                          <a:pt x="4081731" y="3289485"/>
                        </a:lnTo>
                        <a:cubicBezTo>
                          <a:pt x="4083000" y="3341555"/>
                          <a:pt x="4041091" y="3383465"/>
                          <a:pt x="3990291" y="33834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</p:sp>
              <p:sp>
                <p:nvSpPr>
                  <p:cNvPr id="11" name="Freeform 11">
                    <a:extLst>
                      <a:ext uri="{FF2B5EF4-FFF2-40B4-BE49-F238E27FC236}">
                        <a16:creationId xmlns:a16="http://schemas.microsoft.com/office/drawing/2014/main" id="{A9C28189-EF82-AC41-51E2-48D9ACF63F68}"/>
                      </a:ext>
                    </a:extLst>
                  </p:cNvPr>
                  <p:cNvSpPr/>
                  <p:nvPr/>
                </p:nvSpPr>
                <p:spPr>
                  <a:xfrm>
                    <a:off x="-318936" y="0"/>
                    <a:ext cx="4465437" cy="3446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501" h="3446965">
                        <a:moveTo>
                          <a:pt x="4022041" y="59690"/>
                        </a:moveTo>
                        <a:cubicBezTo>
                          <a:pt x="4057600" y="59690"/>
                          <a:pt x="4086811" y="88900"/>
                          <a:pt x="4086811" y="124460"/>
                        </a:cubicBezTo>
                        <a:lnTo>
                          <a:pt x="4086811" y="3322505"/>
                        </a:lnTo>
                        <a:cubicBezTo>
                          <a:pt x="4086811" y="3358065"/>
                          <a:pt x="4057600" y="3387275"/>
                          <a:pt x="4022041" y="3387275"/>
                        </a:cubicBezTo>
                        <a:lnTo>
                          <a:pt x="124460" y="3387275"/>
                        </a:lnTo>
                        <a:cubicBezTo>
                          <a:pt x="88900" y="3387275"/>
                          <a:pt x="59690" y="3358065"/>
                          <a:pt x="59690" y="3322505"/>
                        </a:cubicBezTo>
                        <a:lnTo>
                          <a:pt x="59690" y="124460"/>
                        </a:lnTo>
                        <a:cubicBezTo>
                          <a:pt x="59690" y="88900"/>
                          <a:pt x="88900" y="59690"/>
                          <a:pt x="124460" y="59690"/>
                        </a:cubicBezTo>
                        <a:lnTo>
                          <a:pt x="4022041" y="59690"/>
                        </a:lnTo>
                        <a:moveTo>
                          <a:pt x="4022041" y="0"/>
                        </a:moveTo>
                        <a:lnTo>
                          <a:pt x="124460" y="0"/>
                        </a:lnTo>
                        <a:cubicBezTo>
                          <a:pt x="55880" y="0"/>
                          <a:pt x="0" y="55880"/>
                          <a:pt x="0" y="124460"/>
                        </a:cubicBezTo>
                        <a:lnTo>
                          <a:pt x="0" y="3322505"/>
                        </a:lnTo>
                        <a:cubicBezTo>
                          <a:pt x="0" y="3391085"/>
                          <a:pt x="55880" y="3446965"/>
                          <a:pt x="124460" y="3446965"/>
                        </a:cubicBezTo>
                        <a:lnTo>
                          <a:pt x="4022041" y="3446965"/>
                        </a:lnTo>
                        <a:cubicBezTo>
                          <a:pt x="4090620" y="3446965"/>
                          <a:pt x="4146501" y="3391085"/>
                          <a:pt x="4146501" y="3322505"/>
                        </a:cubicBezTo>
                        <a:lnTo>
                          <a:pt x="4146501" y="124460"/>
                        </a:lnTo>
                        <a:cubicBezTo>
                          <a:pt x="4146501" y="55880"/>
                          <a:pt x="4090620" y="0"/>
                          <a:pt x="4022041" y="0"/>
                        </a:cubicBezTo>
                        <a:close/>
                      </a:path>
                    </a:pathLst>
                  </a:custGeom>
                  <a:solidFill>
                    <a:srgbClr val="403C38"/>
                  </a:solidFill>
                </p:spPr>
              </p: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37D46BF-6CDA-0D96-4087-843C45C1958F}"/>
                    </a:ext>
                  </a:extLst>
                </p:cNvPr>
                <p:cNvSpPr txBox="1"/>
                <p:nvPr/>
              </p:nvSpPr>
              <p:spPr>
                <a:xfrm>
                  <a:off x="2850236" y="2685768"/>
                  <a:ext cx="10155836" cy="20721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3AB490-FA99-8609-91B9-8C1E480059E7}"/>
                  </a:ext>
                </a:extLst>
              </p:cNvPr>
              <p:cNvSpPr txBox="1"/>
              <p:nvPr/>
            </p:nvSpPr>
            <p:spPr>
              <a:xfrm>
                <a:off x="2580580" y="671940"/>
                <a:ext cx="731017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82A26F-93C1-B4E8-409D-74BE8FB6A35E}"/>
                </a:ext>
              </a:extLst>
            </p:cNvPr>
            <p:cNvSpPr txBox="1"/>
            <p:nvPr/>
          </p:nvSpPr>
          <p:spPr>
            <a:xfrm>
              <a:off x="2072873" y="1858704"/>
              <a:ext cx="79400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 TÌM SỐ BỊ CHIA, TÌM SỐ CHIA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144DC-E349-614D-C57A-0A96D979328A}"/>
              </a:ext>
            </a:extLst>
          </p:cNvPr>
          <p:cNvGrpSpPr/>
          <p:nvPr/>
        </p:nvGrpSpPr>
        <p:grpSpPr>
          <a:xfrm>
            <a:off x="4041085" y="2017643"/>
            <a:ext cx="4299916" cy="1107996"/>
            <a:chOff x="410817" y="581025"/>
            <a:chExt cx="4299916" cy="110799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2933079-B990-5189-23E1-C8A3F60DA575}"/>
                </a:ext>
              </a:extLst>
            </p:cNvPr>
            <p:cNvSpPr/>
            <p:nvPr/>
          </p:nvSpPr>
          <p:spPr>
            <a:xfrm>
              <a:off x="410817" y="673375"/>
              <a:ext cx="1008408" cy="785191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425B86-F83B-764C-85BB-DD3FA458BED1}"/>
                </a:ext>
              </a:extLst>
            </p:cNvPr>
            <p:cNvSpPr txBox="1"/>
            <p:nvPr/>
          </p:nvSpPr>
          <p:spPr>
            <a:xfrm>
              <a:off x="1713257" y="581025"/>
              <a:ext cx="29974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Calibri" panose="020F0502020204030204" pitchFamily="34" charset="0"/>
                  <a:cs typeface="Calibri" panose="020F0502020204030204" pitchFamily="34" charset="0"/>
                </a:rPr>
                <a:t>: 5 = 6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023FDC-2053-307B-B2B5-2B4B0CB1FEB6}"/>
              </a:ext>
            </a:extLst>
          </p:cNvPr>
          <p:cNvCxnSpPr/>
          <p:nvPr/>
        </p:nvCxnSpPr>
        <p:spPr>
          <a:xfrm>
            <a:off x="4572828" y="2944880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9FD71A-C0CC-7C77-0450-C348BBA5ACD8}"/>
              </a:ext>
            </a:extLst>
          </p:cNvPr>
          <p:cNvSpPr txBox="1"/>
          <p:nvPr/>
        </p:nvSpPr>
        <p:spPr>
          <a:xfrm>
            <a:off x="3781838" y="3419059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6DBDF5-AA6A-0C1D-D421-A70747437EAC}"/>
              </a:ext>
            </a:extLst>
          </p:cNvPr>
          <p:cNvCxnSpPr/>
          <p:nvPr/>
        </p:nvCxnSpPr>
        <p:spPr>
          <a:xfrm>
            <a:off x="6016900" y="2958132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2A343F-A8DF-9FDE-31B2-90EA10A5D405}"/>
              </a:ext>
            </a:extLst>
          </p:cNvPr>
          <p:cNvSpPr txBox="1"/>
          <p:nvPr/>
        </p:nvSpPr>
        <p:spPr>
          <a:xfrm>
            <a:off x="5538167" y="3408292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chia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2570A0-1038-6B66-83AC-692925C0C79F}"/>
              </a:ext>
            </a:extLst>
          </p:cNvPr>
          <p:cNvCxnSpPr/>
          <p:nvPr/>
        </p:nvCxnSpPr>
        <p:spPr>
          <a:xfrm>
            <a:off x="7301947" y="2880689"/>
            <a:ext cx="0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985100-A079-9624-A876-D7AF0FB505E8}"/>
              </a:ext>
            </a:extLst>
          </p:cNvPr>
          <p:cNvSpPr txBox="1"/>
          <p:nvPr/>
        </p:nvSpPr>
        <p:spPr>
          <a:xfrm>
            <a:off x="6896100" y="3415746"/>
            <a:ext cx="3143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3FE388E1-4FDE-B3ED-432C-143C2C4D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48" y="4887191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54809E0-5E62-4336-CC7E-6C527F3ECFCC}"/>
              </a:ext>
            </a:extLst>
          </p:cNvPr>
          <p:cNvSpPr/>
          <p:nvPr/>
        </p:nvSpPr>
        <p:spPr>
          <a:xfrm>
            <a:off x="2721772" y="4533900"/>
            <a:ext cx="8851103" cy="1200150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nêu cách tìm số bị chia dựa vào thương và số chia? </a:t>
            </a:r>
          </a:p>
        </p:txBody>
      </p:sp>
    </p:spTree>
    <p:extLst>
      <p:ext uri="{BB962C8B-B14F-4D97-AF65-F5344CB8AC3E}">
        <p14:creationId xmlns:p14="http://schemas.microsoft.com/office/powerpoint/2010/main" val="1126731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95ED7-75F9-6578-3F65-EF2D103B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633412"/>
            <a:ext cx="3129159" cy="652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3A2DF-3690-7AA9-0AC9-E95D3FDE9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552575"/>
            <a:ext cx="5057361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E4204-9E42-E151-8159-802126FF7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3167062"/>
            <a:ext cx="5069244" cy="1366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0F6F7-4BE8-8FB4-5617-1556E74E8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87" y="2190750"/>
            <a:ext cx="48101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3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08719-77A3-97D6-DDE1-8D25B9D6C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581025"/>
            <a:ext cx="3293428" cy="78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37E00-63A1-1F2B-A847-AA86A07C4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862137"/>
            <a:ext cx="5414277" cy="1309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2E38CA-D8A9-5964-48F4-86CB4B5DD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3643312"/>
            <a:ext cx="5328296" cy="1376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4FE32C-0F49-2E97-C956-97E3A183F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850" y="2462212"/>
            <a:ext cx="49149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9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Nhóm 7">
            <a:extLst>
              <a:ext uri="{FF2B5EF4-FFF2-40B4-BE49-F238E27FC236}">
                <a16:creationId xmlns:a16="http://schemas.microsoft.com/office/drawing/2014/main" id="{B03D4D4B-0328-495D-B0E7-3D55552F8A86}"/>
              </a:ext>
            </a:extLst>
          </p:cNvPr>
          <p:cNvGrpSpPr/>
          <p:nvPr/>
        </p:nvGrpSpPr>
        <p:grpSpPr>
          <a:xfrm>
            <a:off x="836515" y="521031"/>
            <a:ext cx="704966" cy="707886"/>
            <a:chOff x="1169225" y="243763"/>
            <a:chExt cx="704966" cy="707886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1AA16525-C595-434E-9200-6F16576A63F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id="{0A47DF6F-F2BD-41CA-A446-34BD0F606E43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TextBox 16">
            <a:extLst>
              <a:ext uri="{FF2B5EF4-FFF2-40B4-BE49-F238E27FC236}">
                <a16:creationId xmlns:a16="http://schemas.microsoft.com/office/drawing/2014/main" id="{7788F9F8-10D9-4CE4-90EC-33C04CBB320D}"/>
              </a:ext>
            </a:extLst>
          </p:cNvPr>
          <p:cNvSpPr txBox="1"/>
          <p:nvPr/>
        </p:nvSpPr>
        <p:spPr>
          <a:xfrm>
            <a:off x="1714050" y="586348"/>
            <a:ext cx="9514118" cy="55399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 thành phần chưa biết trong các phép tính sau 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914A2-2CAD-F3FB-AE3C-818D18E8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662112"/>
            <a:ext cx="3810000" cy="2047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79BE5-AE36-9645-022B-C385CFD8E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1700212"/>
            <a:ext cx="3581400" cy="1952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24578-AA98-35C7-36A9-B2B08CE8C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862" y="4105275"/>
            <a:ext cx="3724275" cy="20955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EA68AA-C0DA-AF5F-22E5-B230AA72E99A}"/>
              </a:ext>
            </a:extLst>
          </p:cNvPr>
          <p:cNvSpPr/>
          <p:nvPr/>
        </p:nvSpPr>
        <p:spPr>
          <a:xfrm>
            <a:off x="2461177" y="1933576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52DCCD-EC1F-FA7F-A5F3-6A94D9365854}"/>
              </a:ext>
            </a:extLst>
          </p:cNvPr>
          <p:cNvSpPr/>
          <p:nvPr/>
        </p:nvSpPr>
        <p:spPr>
          <a:xfrm>
            <a:off x="2527852" y="2886076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F0D237-95DA-9222-72EC-6122F24583C7}"/>
              </a:ext>
            </a:extLst>
          </p:cNvPr>
          <p:cNvSpPr/>
          <p:nvPr/>
        </p:nvSpPr>
        <p:spPr>
          <a:xfrm>
            <a:off x="8195227" y="1943101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295531-2741-91C5-A0E5-D2243CD2C772}"/>
              </a:ext>
            </a:extLst>
          </p:cNvPr>
          <p:cNvSpPr/>
          <p:nvPr/>
        </p:nvSpPr>
        <p:spPr>
          <a:xfrm>
            <a:off x="8166652" y="2838451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7CF0DDA-8330-971B-54A0-6566DBC13EF0}"/>
              </a:ext>
            </a:extLst>
          </p:cNvPr>
          <p:cNvSpPr/>
          <p:nvPr/>
        </p:nvSpPr>
        <p:spPr>
          <a:xfrm>
            <a:off x="5042452" y="4476751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8DA044-CA81-039D-3F52-FB99488D1B7A}"/>
              </a:ext>
            </a:extLst>
          </p:cNvPr>
          <p:cNvSpPr/>
          <p:nvPr/>
        </p:nvSpPr>
        <p:spPr>
          <a:xfrm>
            <a:off x="6223552" y="5400676"/>
            <a:ext cx="710648" cy="586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442</a:t>
            </a:r>
          </a:p>
        </p:txBody>
      </p:sp>
    </p:spTree>
    <p:extLst>
      <p:ext uri="{BB962C8B-B14F-4D97-AF65-F5344CB8AC3E}">
        <p14:creationId xmlns:p14="http://schemas.microsoft.com/office/powerpoint/2010/main" val="3142284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2"/>
            <a:ext cx="11868630" cy="6421988"/>
          </a:xfrm>
          <a:custGeom>
            <a:avLst/>
            <a:gdLst>
              <a:gd name="connsiteX0" fmla="*/ 0 w 11868630"/>
              <a:gd name="connsiteY0" fmla="*/ 1070353 h 6421988"/>
              <a:gd name="connsiteX1" fmla="*/ 1070353 w 11868630"/>
              <a:gd name="connsiteY1" fmla="*/ 0 h 6421988"/>
              <a:gd name="connsiteX2" fmla="*/ 10798277 w 11868630"/>
              <a:gd name="connsiteY2" fmla="*/ 0 h 6421988"/>
              <a:gd name="connsiteX3" fmla="*/ 11868630 w 11868630"/>
              <a:gd name="connsiteY3" fmla="*/ 1070353 h 6421988"/>
              <a:gd name="connsiteX4" fmla="*/ 11868630 w 11868630"/>
              <a:gd name="connsiteY4" fmla="*/ 5351635 h 6421988"/>
              <a:gd name="connsiteX5" fmla="*/ 10798277 w 11868630"/>
              <a:gd name="connsiteY5" fmla="*/ 6421988 h 6421988"/>
              <a:gd name="connsiteX6" fmla="*/ 1070353 w 11868630"/>
              <a:gd name="connsiteY6" fmla="*/ 6421988 h 6421988"/>
              <a:gd name="connsiteX7" fmla="*/ 0 w 11868630"/>
              <a:gd name="connsiteY7" fmla="*/ 5351635 h 6421988"/>
              <a:gd name="connsiteX8" fmla="*/ 0 w 11868630"/>
              <a:gd name="connsiteY8" fmla="*/ 1070353 h 642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421988" fill="none" extrusionOk="0">
                <a:moveTo>
                  <a:pt x="0" y="1070353"/>
                </a:moveTo>
                <a:cubicBezTo>
                  <a:pt x="-105330" y="485762"/>
                  <a:pt x="477605" y="9128"/>
                  <a:pt x="1070353" y="0"/>
                </a:cubicBezTo>
                <a:cubicBezTo>
                  <a:pt x="2129944" y="77600"/>
                  <a:pt x="9109503" y="-27269"/>
                  <a:pt x="10798277" y="0"/>
                </a:cubicBezTo>
                <a:cubicBezTo>
                  <a:pt x="11450383" y="-80423"/>
                  <a:pt x="11966763" y="508102"/>
                  <a:pt x="11868630" y="1070353"/>
                </a:cubicBezTo>
                <a:cubicBezTo>
                  <a:pt x="11977630" y="2073589"/>
                  <a:pt x="11790421" y="4272215"/>
                  <a:pt x="11868630" y="5351635"/>
                </a:cubicBezTo>
                <a:cubicBezTo>
                  <a:pt x="11846898" y="5934274"/>
                  <a:pt x="11298478" y="6462094"/>
                  <a:pt x="10798277" y="6421988"/>
                </a:cubicBezTo>
                <a:cubicBezTo>
                  <a:pt x="8268631" y="6471165"/>
                  <a:pt x="4278444" y="6299286"/>
                  <a:pt x="1070353" y="6421988"/>
                </a:cubicBezTo>
                <a:cubicBezTo>
                  <a:pt x="478220" y="6429616"/>
                  <a:pt x="-38971" y="5976330"/>
                  <a:pt x="0" y="5351635"/>
                </a:cubicBezTo>
                <a:cubicBezTo>
                  <a:pt x="47022" y="4649408"/>
                  <a:pt x="104569" y="2394670"/>
                  <a:pt x="0" y="1070353"/>
                </a:cubicBezTo>
                <a:close/>
              </a:path>
              <a:path w="11868630" h="6421988" stroke="0" extrusionOk="0">
                <a:moveTo>
                  <a:pt x="0" y="1070353"/>
                </a:moveTo>
                <a:cubicBezTo>
                  <a:pt x="68401" y="471394"/>
                  <a:pt x="531715" y="-3503"/>
                  <a:pt x="1070353" y="0"/>
                </a:cubicBezTo>
                <a:cubicBezTo>
                  <a:pt x="3734108" y="-129276"/>
                  <a:pt x="8051742" y="-77778"/>
                  <a:pt x="10798277" y="0"/>
                </a:cubicBezTo>
                <a:cubicBezTo>
                  <a:pt x="11354831" y="-110260"/>
                  <a:pt x="11852895" y="569944"/>
                  <a:pt x="11868630" y="1070353"/>
                </a:cubicBezTo>
                <a:cubicBezTo>
                  <a:pt x="11950229" y="1634857"/>
                  <a:pt x="12022930" y="3803103"/>
                  <a:pt x="11868630" y="5351635"/>
                </a:cubicBezTo>
                <a:cubicBezTo>
                  <a:pt x="11880640" y="5968102"/>
                  <a:pt x="11364624" y="6430414"/>
                  <a:pt x="10798277" y="6421988"/>
                </a:cubicBezTo>
                <a:cubicBezTo>
                  <a:pt x="6416440" y="6466208"/>
                  <a:pt x="4439651" y="6392606"/>
                  <a:pt x="1070353" y="6421988"/>
                </a:cubicBezTo>
                <a:cubicBezTo>
                  <a:pt x="464332" y="6364813"/>
                  <a:pt x="-73189" y="5925860"/>
                  <a:pt x="0" y="5351635"/>
                </a:cubicBezTo>
                <a:cubicBezTo>
                  <a:pt x="-159954" y="4901372"/>
                  <a:pt x="22140" y="3123473"/>
                  <a:pt x="0" y="10703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85579E0-8342-EE4F-6B96-F58111B4137B}"/>
              </a:ext>
            </a:extLst>
          </p:cNvPr>
          <p:cNvSpPr/>
          <p:nvPr/>
        </p:nvSpPr>
        <p:spPr>
          <a:xfrm>
            <a:off x="823595" y="579302"/>
            <a:ext cx="742950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B5F16-F302-862E-C445-3A3F5D0AA672}"/>
              </a:ext>
            </a:extLst>
          </p:cNvPr>
          <p:cNvSpPr txBox="1"/>
          <p:nvPr/>
        </p:nvSpPr>
        <p:spPr>
          <a:xfrm>
            <a:off x="1709419" y="518044"/>
            <a:ext cx="927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luống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luống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A0E97-5141-C57D-BE6D-4D014DD4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770" y="1552575"/>
            <a:ext cx="5371467" cy="27955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64EC6D-A5E9-2C9B-4530-65E2DC158842}"/>
              </a:ext>
            </a:extLst>
          </p:cNvPr>
          <p:cNvGrpSpPr/>
          <p:nvPr/>
        </p:nvGrpSpPr>
        <p:grpSpPr>
          <a:xfrm>
            <a:off x="-4020207" y="3429000"/>
            <a:ext cx="3573407" cy="1775406"/>
            <a:chOff x="-4969933" y="3051103"/>
            <a:chExt cx="4523133" cy="21533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B5412C-0C99-A8E2-A393-8EADD87FF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-4969933" y="3051103"/>
              <a:ext cx="4523133" cy="21533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CE8839-96C0-41BF-A12C-BAB9E69DB3EB}"/>
                </a:ext>
              </a:extLst>
            </p:cNvPr>
            <p:cNvSpPr txBox="1"/>
            <p:nvPr/>
          </p:nvSpPr>
          <p:spPr>
            <a:xfrm>
              <a:off x="-4570965" y="3372112"/>
              <a:ext cx="3781400" cy="1493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toán</a:t>
              </a:r>
              <a:b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AED27B-8E7E-2A4C-6478-BA8F11615635}"/>
              </a:ext>
            </a:extLst>
          </p:cNvPr>
          <p:cNvGrpSpPr/>
          <p:nvPr/>
        </p:nvGrpSpPr>
        <p:grpSpPr>
          <a:xfrm>
            <a:off x="775874" y="3727135"/>
            <a:ext cx="4014787" cy="1461091"/>
            <a:chOff x="2185616" y="3051103"/>
            <a:chExt cx="4523133" cy="21533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B08C81-E003-A1FD-C027-BBC2987AE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185616" y="3051103"/>
              <a:ext cx="4523133" cy="21533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80B3F6-642E-978F-37CB-7CFCF4055E40}"/>
                </a:ext>
              </a:extLst>
            </p:cNvPr>
            <p:cNvSpPr txBox="1"/>
            <p:nvPr/>
          </p:nvSpPr>
          <p:spPr>
            <a:xfrm>
              <a:off x="2584584" y="3387453"/>
              <a:ext cx="3781399" cy="15766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 toán hỏi gì?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541A78-DE76-5BB7-0C60-1747A0EB40DF}"/>
              </a:ext>
            </a:extLst>
          </p:cNvPr>
          <p:cNvCxnSpPr/>
          <p:nvPr/>
        </p:nvCxnSpPr>
        <p:spPr>
          <a:xfrm>
            <a:off x="7841974" y="1023730"/>
            <a:ext cx="2922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F53D5C-09BC-CA38-753A-FD306C23D853}"/>
              </a:ext>
            </a:extLst>
          </p:cNvPr>
          <p:cNvCxnSpPr>
            <a:cxnSpLocks/>
          </p:cNvCxnSpPr>
          <p:nvPr/>
        </p:nvCxnSpPr>
        <p:spPr>
          <a:xfrm>
            <a:off x="1828801" y="1550504"/>
            <a:ext cx="2713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15B15A-DD30-33CD-731E-34FB5B8FD60F}"/>
              </a:ext>
            </a:extLst>
          </p:cNvPr>
          <p:cNvCxnSpPr>
            <a:cxnSpLocks/>
          </p:cNvCxnSpPr>
          <p:nvPr/>
        </p:nvCxnSpPr>
        <p:spPr>
          <a:xfrm>
            <a:off x="4800600" y="1540565"/>
            <a:ext cx="4661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0.42096 -0.01783 " pathEditMode="relative" rAng="0" ptsTypes="AA" p14:bounceEnd="69000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042" y="-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0.42096 -0.01783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042" y="-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2"/>
            <a:ext cx="11868630" cy="6421988"/>
          </a:xfrm>
          <a:custGeom>
            <a:avLst/>
            <a:gdLst>
              <a:gd name="connsiteX0" fmla="*/ 0 w 11868630"/>
              <a:gd name="connsiteY0" fmla="*/ 1070353 h 6421988"/>
              <a:gd name="connsiteX1" fmla="*/ 1070353 w 11868630"/>
              <a:gd name="connsiteY1" fmla="*/ 0 h 6421988"/>
              <a:gd name="connsiteX2" fmla="*/ 10798277 w 11868630"/>
              <a:gd name="connsiteY2" fmla="*/ 0 h 6421988"/>
              <a:gd name="connsiteX3" fmla="*/ 11868630 w 11868630"/>
              <a:gd name="connsiteY3" fmla="*/ 1070353 h 6421988"/>
              <a:gd name="connsiteX4" fmla="*/ 11868630 w 11868630"/>
              <a:gd name="connsiteY4" fmla="*/ 5351635 h 6421988"/>
              <a:gd name="connsiteX5" fmla="*/ 10798277 w 11868630"/>
              <a:gd name="connsiteY5" fmla="*/ 6421988 h 6421988"/>
              <a:gd name="connsiteX6" fmla="*/ 1070353 w 11868630"/>
              <a:gd name="connsiteY6" fmla="*/ 6421988 h 6421988"/>
              <a:gd name="connsiteX7" fmla="*/ 0 w 11868630"/>
              <a:gd name="connsiteY7" fmla="*/ 5351635 h 6421988"/>
              <a:gd name="connsiteX8" fmla="*/ 0 w 11868630"/>
              <a:gd name="connsiteY8" fmla="*/ 1070353 h 642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421988" fill="none" extrusionOk="0">
                <a:moveTo>
                  <a:pt x="0" y="1070353"/>
                </a:moveTo>
                <a:cubicBezTo>
                  <a:pt x="-105330" y="485762"/>
                  <a:pt x="477605" y="9128"/>
                  <a:pt x="1070353" y="0"/>
                </a:cubicBezTo>
                <a:cubicBezTo>
                  <a:pt x="2129944" y="77600"/>
                  <a:pt x="9109503" y="-27269"/>
                  <a:pt x="10798277" y="0"/>
                </a:cubicBezTo>
                <a:cubicBezTo>
                  <a:pt x="11450383" y="-80423"/>
                  <a:pt x="11966763" y="508102"/>
                  <a:pt x="11868630" y="1070353"/>
                </a:cubicBezTo>
                <a:cubicBezTo>
                  <a:pt x="11977630" y="2073589"/>
                  <a:pt x="11790421" y="4272215"/>
                  <a:pt x="11868630" y="5351635"/>
                </a:cubicBezTo>
                <a:cubicBezTo>
                  <a:pt x="11846898" y="5934274"/>
                  <a:pt x="11298478" y="6462094"/>
                  <a:pt x="10798277" y="6421988"/>
                </a:cubicBezTo>
                <a:cubicBezTo>
                  <a:pt x="8268631" y="6471165"/>
                  <a:pt x="4278444" y="6299286"/>
                  <a:pt x="1070353" y="6421988"/>
                </a:cubicBezTo>
                <a:cubicBezTo>
                  <a:pt x="478220" y="6429616"/>
                  <a:pt x="-38971" y="5976330"/>
                  <a:pt x="0" y="5351635"/>
                </a:cubicBezTo>
                <a:cubicBezTo>
                  <a:pt x="47022" y="4649408"/>
                  <a:pt x="104569" y="2394670"/>
                  <a:pt x="0" y="1070353"/>
                </a:cubicBezTo>
                <a:close/>
              </a:path>
              <a:path w="11868630" h="6421988" stroke="0" extrusionOk="0">
                <a:moveTo>
                  <a:pt x="0" y="1070353"/>
                </a:moveTo>
                <a:cubicBezTo>
                  <a:pt x="68401" y="471394"/>
                  <a:pt x="531715" y="-3503"/>
                  <a:pt x="1070353" y="0"/>
                </a:cubicBezTo>
                <a:cubicBezTo>
                  <a:pt x="3734108" y="-129276"/>
                  <a:pt x="8051742" y="-77778"/>
                  <a:pt x="10798277" y="0"/>
                </a:cubicBezTo>
                <a:cubicBezTo>
                  <a:pt x="11354831" y="-110260"/>
                  <a:pt x="11852895" y="569944"/>
                  <a:pt x="11868630" y="1070353"/>
                </a:cubicBezTo>
                <a:cubicBezTo>
                  <a:pt x="11950229" y="1634857"/>
                  <a:pt x="12022930" y="3803103"/>
                  <a:pt x="11868630" y="5351635"/>
                </a:cubicBezTo>
                <a:cubicBezTo>
                  <a:pt x="11880640" y="5968102"/>
                  <a:pt x="11364624" y="6430414"/>
                  <a:pt x="10798277" y="6421988"/>
                </a:cubicBezTo>
                <a:cubicBezTo>
                  <a:pt x="6416440" y="6466208"/>
                  <a:pt x="4439651" y="6392606"/>
                  <a:pt x="1070353" y="6421988"/>
                </a:cubicBezTo>
                <a:cubicBezTo>
                  <a:pt x="464332" y="6364813"/>
                  <a:pt x="-73189" y="5925860"/>
                  <a:pt x="0" y="5351635"/>
                </a:cubicBezTo>
                <a:cubicBezTo>
                  <a:pt x="-159954" y="4901372"/>
                  <a:pt x="22140" y="3123473"/>
                  <a:pt x="0" y="10703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85579E0-8342-EE4F-6B96-F58111B4137B}"/>
              </a:ext>
            </a:extLst>
          </p:cNvPr>
          <p:cNvSpPr/>
          <p:nvPr/>
        </p:nvSpPr>
        <p:spPr>
          <a:xfrm>
            <a:off x="823595" y="579302"/>
            <a:ext cx="742950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B5F16-F302-862E-C445-3A3F5D0AA672}"/>
              </a:ext>
            </a:extLst>
          </p:cNvPr>
          <p:cNvSpPr txBox="1"/>
          <p:nvPr/>
        </p:nvSpPr>
        <p:spPr>
          <a:xfrm>
            <a:off x="1709419" y="518044"/>
            <a:ext cx="927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8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A85C9-B26F-B17B-8D25-BED3CD3D936A}"/>
              </a:ext>
            </a:extLst>
          </p:cNvPr>
          <p:cNvSpPr txBox="1"/>
          <p:nvPr/>
        </p:nvSpPr>
        <p:spPr>
          <a:xfrm>
            <a:off x="1619250" y="1981200"/>
            <a:ext cx="8858250" cy="328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bác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12  x 8 = 96 (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                                     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: 96 </a:t>
            </a:r>
            <a:r>
              <a:rPr lang="en-US" sz="44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cây</a:t>
            </a:r>
            <a:endParaRPr lang="en-US" sz="4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145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17</cp:revision>
  <dcterms:created xsi:type="dcterms:W3CDTF">2023-03-19T00:42:53Z</dcterms:created>
  <dcterms:modified xsi:type="dcterms:W3CDTF">2025-04-11T08:30:46Z</dcterms:modified>
</cp:coreProperties>
</file>