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92" r:id="rId3"/>
    <p:sldId id="267" r:id="rId4"/>
    <p:sldId id="269" r:id="rId5"/>
    <p:sldId id="294" r:id="rId6"/>
    <p:sldId id="274" r:id="rId7"/>
    <p:sldId id="275" r:id="rId8"/>
    <p:sldId id="276" r:id="rId9"/>
    <p:sldId id="295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EB4F3-A402-4BCD-BDFA-F35D9FA3913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256E2-1B12-433E-AB6E-1330C8EC3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04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8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9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4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2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2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7900-D626-42F2-AB0F-10AF2529A686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806D-AAA5-42C3-BCB5-5D503E14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3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00F7-BFF0-4E71-8D3B-8DCFFEFBF8B4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456A-D5EE-4DF0-8BC6-56DCCA5A0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A59D23F-21F5-BF1D-EFA3-1214CCA85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673344D-36CA-C843-887D-01FB8FB43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3" b="93148" l="5104" r="47604">
                        <a14:foregroundMark x1="11198" y1="10926" x2="13750" y2="32222"/>
                        <a14:foregroundMark x1="32448" y1="10926" x2="32344" y2="19259"/>
                        <a14:foregroundMark x1="31927" y1="8981" x2="32813" y2="10185"/>
                        <a14:foregroundMark x1="10833" y1="6759" x2="7320" y2="15967"/>
                        <a14:foregroundMark x1="7361" y1="20012" x2="8490" y2="25000"/>
                        <a14:foregroundMark x1="8490" y1="25000" x2="9948" y2="27500"/>
                        <a14:foregroundMark x1="10208" y1="2963" x2="11198" y2="2963"/>
                        <a14:foregroundMark x1="23385" y1="93148" x2="24948" y2="92963"/>
                        <a14:backgroundMark x1="6615" y1="16111" x2="6615" y2="17870"/>
                        <a14:backgroundMark x1="6615" y1="17315" x2="7031" y2="18704"/>
                        <a14:backgroundMark x1="6615" y1="16296" x2="7187" y2="20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6590" r="49914" b="3390"/>
          <a:stretch/>
        </p:blipFill>
        <p:spPr>
          <a:xfrm>
            <a:off x="3923071" y="-150125"/>
            <a:ext cx="8721261" cy="7008126"/>
          </a:xfrm>
          <a:prstGeom prst="rect">
            <a:avLst/>
          </a:prstGeom>
        </p:spPr>
      </p:pic>
      <p:pic>
        <p:nvPicPr>
          <p:cNvPr id="2" name="Hình ảnh 1" descr="Ảnh có chứa đồ chơi, búp bê, mẫu họa&#10;&#10;Mô tả được tạo tự động">
            <a:extLst>
              <a:ext uri="{FF2B5EF4-FFF2-40B4-BE49-F238E27FC236}">
                <a16:creationId xmlns:a16="http://schemas.microsoft.com/office/drawing/2014/main" id="{2702E5C0-E42E-ECD7-239D-125973E8C1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47" b="91429" l="4520" r="41455">
                        <a14:foregroundMark x1="27966" y1="37143" x2="26412" y2="31122"/>
                        <a14:foregroundMark x1="18503" y1="37143" x2="21963" y2="35714"/>
                        <a14:foregroundMark x1="30155" y1="7347" x2="27048" y2="7857"/>
                        <a14:foregroundMark x1="27048" y1="29796" x2="27966" y2="33878"/>
                        <a14:foregroundMark x1="17514" y1="35306" x2="20410" y2="41633"/>
                        <a14:foregroundMark x1="27966" y1="33878" x2="30155" y2="34796"/>
                        <a14:foregroundMark x1="24153" y1="40714" x2="24153" y2="44898"/>
                        <a14:foregroundMark x1="25141" y1="39388" x2="24788" y2="43061"/>
                        <a14:foregroundMark x1="33969" y1="74082" x2="34605" y2="78163"/>
                        <a14:foregroundMark x1="21681" y1="87857" x2="22881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788"/>
          <a:stretch/>
        </p:blipFill>
        <p:spPr>
          <a:xfrm>
            <a:off x="452332" y="1119756"/>
            <a:ext cx="4082067" cy="61134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535001" y="5301728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Tiết 2</a:t>
            </a:r>
            <a:endParaRPr kumimoji="0" lang="en-US" sz="3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UTM Duepuntozer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5E5E5-9C79-9D76-37F0-51D8879E3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6279" y="2412033"/>
            <a:ext cx="3582382" cy="1123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20FC9-2700-E4DD-5E28-496D673BF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049" y="3211462"/>
            <a:ext cx="2121592" cy="1511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E13F22-552D-E362-2811-CF1A396715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1177" y="3995794"/>
            <a:ext cx="76450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3933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8D20EF-F2A9-CFAD-098A-C79DBA647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37" y="2271712"/>
            <a:ext cx="8315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54738" y="2710081"/>
            <a:ext cx="2298587" cy="8512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noProof="0" dirty="0" err="1">
                <a:solidFill>
                  <a:prstClr val="black"/>
                </a:solidFill>
                <a:latin typeface="Calibri" panose="020F0502020204030204"/>
              </a:rPr>
              <a:t>Tóm</a:t>
            </a:r>
            <a:r>
              <a:rPr lang="en-US" sz="44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prstClr val="black"/>
                </a:solidFill>
                <a:latin typeface="Calibri" panose="020F0502020204030204"/>
              </a:rPr>
              <a:t>tắt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9BDC-4C7D-BF67-0809-8250F6CE3C1A}"/>
              </a:ext>
            </a:extLst>
          </p:cNvPr>
          <p:cNvSpPr txBox="1"/>
          <p:nvPr/>
        </p:nvSpPr>
        <p:spPr>
          <a:xfrm>
            <a:off x="1466850" y="3943350"/>
            <a:ext cx="10125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Có : 1690 thùng hàng.</a:t>
            </a:r>
          </a:p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Đã chuyển 4 chuyến, mỗi chuyến: 218 thùng hàng.</a:t>
            </a:r>
          </a:p>
          <a:p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Chưa chuyển: .....thùng hàng?</a:t>
            </a: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ED2B3268-278F-2DCB-2B46-DA1E2DDBCB63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8B0B67B-3362-28A0-EBD4-FC265A91E212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vi-VN" sz="3200" b="1" i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Có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69F70BE8-121E-B9EE-177C-63542E079737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7156489-A2A4-D6C4-6CA7-7B0896234B4F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206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5215368" y="2253234"/>
            <a:ext cx="2050937" cy="78319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u="sng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000" u="sng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u="sng" dirty="0" err="1">
                <a:solidFill>
                  <a:prstClr val="black"/>
                </a:solidFill>
                <a:latin typeface="Calibri" panose="020F0502020204030204"/>
              </a:rPr>
              <a:t>giải</a:t>
            </a:r>
            <a:r>
              <a:rPr lang="en-US" sz="4000" u="sng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4000" b="0" i="0" u="sng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89BDC-4C7D-BF67-0809-8250F6CE3C1A}"/>
              </a:ext>
            </a:extLst>
          </p:cNvPr>
          <p:cNvSpPr txBox="1"/>
          <p:nvPr/>
        </p:nvSpPr>
        <p:spPr>
          <a:xfrm>
            <a:off x="1590676" y="3114675"/>
            <a:ext cx="9486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thùng hàng đã chuyển đi là: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218 × 4 = 872 (thùng hàng)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thùng hàng chưa chuyển đi là:</a:t>
            </a:r>
          </a:p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1690 – 872 = 818 (thùng hàng)</a:t>
            </a:r>
          </a:p>
          <a:p>
            <a:pPr lvl="0" algn="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818 thùng hàng</a:t>
            </a: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ED2B3268-278F-2DCB-2B46-DA1E2DDBCB63}"/>
              </a:ext>
            </a:extLst>
          </p:cNvPr>
          <p:cNvGrpSpPr/>
          <p:nvPr/>
        </p:nvGrpSpPr>
        <p:grpSpPr>
          <a:xfrm>
            <a:off x="678426" y="514924"/>
            <a:ext cx="10960426" cy="1611555"/>
            <a:chOff x="1169225" y="201868"/>
            <a:chExt cx="10322575" cy="1611555"/>
          </a:xfrm>
        </p:grpSpPr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E8B0B67B-3362-28A0-EBD4-FC265A91E212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1 690 thùng hàng cần chuyển đến các siêu thị. Người ra đã vận chuyển được 4 chuyến, mỗi chuyến 218 thùng hàng. Hỏi còn bao nhiêu thùng hàng chưa được chuyển đi?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:a16="http://schemas.microsoft.com/office/drawing/2014/main" id="{69F70BE8-121E-B9EE-177C-63542E079737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47156489-A2A4-D6C4-6CA7-7B0896234B4F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4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723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4967F0B-C5D8-0685-6AA3-D84AD77A216F}"/>
              </a:ext>
            </a:extLst>
          </p:cNvPr>
          <p:cNvGrpSpPr/>
          <p:nvPr/>
        </p:nvGrpSpPr>
        <p:grpSpPr>
          <a:xfrm>
            <a:off x="808013" y="409335"/>
            <a:ext cx="10960426" cy="1611555"/>
            <a:chOff x="1169225" y="201868"/>
            <a:chExt cx="10322575" cy="1611555"/>
          </a:xfrm>
        </p:grpSpPr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2014E9E-9C18-32CF-509F-ED30E4A7F68E}"/>
                </a:ext>
              </a:extLst>
            </p:cNvPr>
            <p:cNvSpPr txBox="1"/>
            <p:nvPr/>
          </p:nvSpPr>
          <p:spPr>
            <a:xfrm>
              <a:off x="1935713" y="243763"/>
              <a:ext cx="9556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 hiện các hoạt động sau:</a:t>
              </a:r>
            </a:p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Viết một phép chia, ví dụ: 246 : 2 = ?</a:t>
              </a:r>
            </a:p>
            <a:p>
              <a:pPr algn="l"/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 thương rồi sử dụng phép nhân để kiểm tra lại kết quả.</a:t>
              </a:r>
            </a:p>
          </p:txBody>
        </p:sp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4CEFD283-3A7B-499F-CA06-A0095A695DE2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37B6739D-5067-45C4-AAED-91DAB441F4A1}"/>
                </a:ext>
              </a:extLst>
            </p:cNvPr>
            <p:cNvSpPr txBox="1"/>
            <p:nvPr/>
          </p:nvSpPr>
          <p:spPr>
            <a:xfrm>
              <a:off x="1230747" y="201868"/>
              <a:ext cx="55655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5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189F19D-1207-25C6-1CCE-04ED029E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081213"/>
            <a:ext cx="4910137" cy="3671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174047-6FE6-51FC-265D-7A310397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75" y="2181225"/>
            <a:ext cx="5924550" cy="4057650"/>
          </a:xfrm>
          <a:prstGeom prst="rect">
            <a:avLst/>
          </a:prstGeom>
        </p:spPr>
      </p:pic>
      <p:pic>
        <p:nvPicPr>
          <p:cNvPr id="16" name="Hình ảnh 1">
            <a:extLst>
              <a:ext uri="{FF2B5EF4-FFF2-40B4-BE49-F238E27FC236}">
                <a16:creationId xmlns:a16="http://schemas.microsoft.com/office/drawing/2014/main" id="{062A4707-862D-8871-C2C5-1598D116FF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929" b="95325" l="3743" r="33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54" r="62571"/>
          <a:stretch/>
        </p:blipFill>
        <p:spPr>
          <a:xfrm rot="20087917">
            <a:off x="10202758" y="5429088"/>
            <a:ext cx="2152847" cy="15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83137" y="294968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04D6448-F41D-0928-8477-1300956F3F4C}"/>
              </a:ext>
            </a:extLst>
          </p:cNvPr>
          <p:cNvSpPr txBox="1"/>
          <p:nvPr/>
        </p:nvSpPr>
        <p:spPr>
          <a:xfrm>
            <a:off x="1162050" y="5715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kết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chia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phép</a:t>
            </a:r>
            <a:r>
              <a:rPr lang="en-US" sz="3200" b="1" dirty="0"/>
              <a:t> </a:t>
            </a:r>
            <a:r>
              <a:rPr lang="en-US" sz="3200" b="1" dirty="0" err="1"/>
              <a:t>nhân</a:t>
            </a:r>
            <a:r>
              <a:rPr lang="en-US" sz="3200" b="1" dirty="0"/>
              <a:t> </a:t>
            </a:r>
            <a:r>
              <a:rPr lang="en-US" sz="3200" b="1" dirty="0" err="1"/>
              <a:t>thử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F6959-94ED-3B63-3FB9-4CF6EF073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2" y="2333625"/>
            <a:ext cx="91344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9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54562" y="304493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B5AF67-0A0B-2E71-711B-AE3E625F22F9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DF3A2-2A70-F3F8-6605-7BFB27FCB30B}"/>
              </a:ext>
            </a:extLst>
          </p:cNvPr>
          <p:cNvSpPr txBox="1"/>
          <p:nvPr/>
        </p:nvSpPr>
        <p:spPr>
          <a:xfrm>
            <a:off x="39385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D11A2-026D-CF31-3026-5D849C655896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59 190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C543A-CEA6-08F3-414E-CAC6E66E67A5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1BDF77-1BD6-D745-5225-EDF20A65E342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480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954088-13E3-6548-DDEF-2DFA90ED8924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01B0-DF03-6614-E5D4-EC2BEC0405B9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7F6EE-5056-BE8B-96F0-996F157F996C}"/>
              </a:ext>
            </a:extLst>
          </p:cNvPr>
          <p:cNvSpPr txBox="1"/>
          <p:nvPr/>
        </p:nvSpPr>
        <p:spPr>
          <a:xfrm>
            <a:off x="218870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6C14B-D474-8B05-C527-615DE9E732BB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DD1850B-9BAC-9A18-2103-C56288972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423862"/>
            <a:ext cx="2981325" cy="94297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84D0C4B-31A6-941A-CC4F-0E43BE46EBB9}"/>
              </a:ext>
            </a:extLst>
          </p:cNvPr>
          <p:cNvSpPr txBox="1"/>
          <p:nvPr/>
        </p:nvSpPr>
        <p:spPr>
          <a:xfrm>
            <a:off x="2782957" y="2136263"/>
            <a:ext cx="3793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B9AB25-C39F-4628-5E11-97136B53BD35}"/>
              </a:ext>
            </a:extLst>
          </p:cNvPr>
          <p:cNvSpPr txBox="1"/>
          <p:nvPr/>
        </p:nvSpPr>
        <p:spPr>
          <a:xfrm>
            <a:off x="2455401" y="2622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9E74E2-F2AE-CB93-C480-3887FF27A77B}"/>
              </a:ext>
            </a:extLst>
          </p:cNvPr>
          <p:cNvSpPr txBox="1"/>
          <p:nvPr/>
        </p:nvSpPr>
        <p:spPr>
          <a:xfrm>
            <a:off x="3124199" y="2622038"/>
            <a:ext cx="3619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A73921-AA42-98F7-B128-AB38B8F9F91D}"/>
              </a:ext>
            </a:extLst>
          </p:cNvPr>
          <p:cNvSpPr txBox="1"/>
          <p:nvPr/>
        </p:nvSpPr>
        <p:spPr>
          <a:xfrm>
            <a:off x="275067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E276C2-B960-18D3-E44A-9B9E87B8BC48}"/>
              </a:ext>
            </a:extLst>
          </p:cNvPr>
          <p:cNvSpPr txBox="1"/>
          <p:nvPr/>
        </p:nvSpPr>
        <p:spPr>
          <a:xfrm>
            <a:off x="299832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647ACC-F224-6EF0-1477-8C2660D7EEDD}"/>
              </a:ext>
            </a:extLst>
          </p:cNvPr>
          <p:cNvSpPr txBox="1"/>
          <p:nvPr/>
        </p:nvSpPr>
        <p:spPr>
          <a:xfrm>
            <a:off x="307452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EE5E3A-2C06-BBC7-3A44-3B01774F0FE8}"/>
              </a:ext>
            </a:extLst>
          </p:cNvPr>
          <p:cNvSpPr txBox="1"/>
          <p:nvPr/>
        </p:nvSpPr>
        <p:spPr>
          <a:xfrm>
            <a:off x="332217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408463-6D01-5331-7F09-29AD6635E2C0}"/>
              </a:ext>
            </a:extLst>
          </p:cNvPr>
          <p:cNvSpPr txBox="1"/>
          <p:nvPr/>
        </p:nvSpPr>
        <p:spPr>
          <a:xfrm>
            <a:off x="54102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6A9723-493F-5C81-FAB6-70324FFA0956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F2A002-FD93-E526-7B3C-F37643705B1C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19 730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EA3016-F0B1-DFD5-1933-49E90A9AEB0D}"/>
              </a:ext>
            </a:extLst>
          </p:cNvPr>
          <p:cNvSpPr txBox="1"/>
          <p:nvPr/>
        </p:nvSpPr>
        <p:spPr>
          <a:xfrm>
            <a:off x="9819033" y="2149890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F3D7EC-54BC-9E4C-C065-9CFF90A9113D}"/>
              </a:ext>
            </a:extLst>
          </p:cNvPr>
          <p:cNvSpPr/>
          <p:nvPr/>
        </p:nvSpPr>
        <p:spPr>
          <a:xfrm>
            <a:off x="8587173" y="2794983"/>
            <a:ext cx="186175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F51CB6-7D0D-034F-FD46-D340D51E2847}"/>
              </a:ext>
            </a:extLst>
          </p:cNvPr>
          <p:cNvSpPr txBox="1"/>
          <p:nvPr/>
        </p:nvSpPr>
        <p:spPr>
          <a:xfrm>
            <a:off x="10012280" y="2696111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AC895C-CAB7-16C1-C711-761F6AB92E05}"/>
              </a:ext>
            </a:extLst>
          </p:cNvPr>
          <p:cNvSpPr txBox="1"/>
          <p:nvPr/>
        </p:nvSpPr>
        <p:spPr>
          <a:xfrm>
            <a:off x="9677251" y="2696387"/>
            <a:ext cx="50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A40F92-72C2-ADFC-BC12-02FC1D66F78A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24A36E-F957-E637-EE37-E157F16456C9}"/>
              </a:ext>
            </a:extLst>
          </p:cNvPr>
          <p:cNvSpPr txBox="1"/>
          <p:nvPr/>
        </p:nvSpPr>
        <p:spPr>
          <a:xfrm>
            <a:off x="9327724" y="2695972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B8EDDC-5E85-523C-FC2D-E81DEC081D71}"/>
              </a:ext>
            </a:extLst>
          </p:cNvPr>
          <p:cNvSpPr txBox="1"/>
          <p:nvPr/>
        </p:nvSpPr>
        <p:spPr>
          <a:xfrm>
            <a:off x="88361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91111E-C311-EACF-8168-596ACEAB0D48}"/>
              </a:ext>
            </a:extLst>
          </p:cNvPr>
          <p:cNvSpPr txBox="1"/>
          <p:nvPr/>
        </p:nvSpPr>
        <p:spPr>
          <a:xfrm>
            <a:off x="3360276" y="4146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7192CD8-50A8-BA32-4A0E-42C6802EAE33}"/>
              </a:ext>
            </a:extLst>
          </p:cNvPr>
          <p:cNvSpPr txBox="1"/>
          <p:nvPr/>
        </p:nvSpPr>
        <p:spPr>
          <a:xfrm>
            <a:off x="85313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2071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5" grpId="0"/>
      <p:bldP spid="32" grpId="0"/>
      <p:bldP spid="3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0CDC5A7-F23C-3096-2985-2FF157CEF065}"/>
              </a:ext>
            </a:extLst>
          </p:cNvPr>
          <p:cNvGrpSpPr/>
          <p:nvPr/>
        </p:nvGrpSpPr>
        <p:grpSpPr>
          <a:xfrm>
            <a:off x="354562" y="304493"/>
            <a:ext cx="11972468" cy="6646510"/>
            <a:chOff x="383137" y="294968"/>
            <a:chExt cx="11972468" cy="6646510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E44599DC-3980-CFDB-2063-15532C216D41}"/>
                </a:ext>
              </a:extLst>
            </p:cNvPr>
            <p:cNvSpPr/>
            <p:nvPr/>
          </p:nvSpPr>
          <p:spPr>
            <a:xfrm>
              <a:off x="383137" y="294968"/>
              <a:ext cx="11526538" cy="6268064"/>
            </a:xfrm>
            <a:custGeom>
              <a:avLst/>
              <a:gdLst>
                <a:gd name="connsiteX0" fmla="*/ 0 w 11526538"/>
                <a:gd name="connsiteY0" fmla="*/ 1044698 h 6268064"/>
                <a:gd name="connsiteX1" fmla="*/ 1044698 w 11526538"/>
                <a:gd name="connsiteY1" fmla="*/ 0 h 6268064"/>
                <a:gd name="connsiteX2" fmla="*/ 10481840 w 11526538"/>
                <a:gd name="connsiteY2" fmla="*/ 0 h 6268064"/>
                <a:gd name="connsiteX3" fmla="*/ 11526538 w 11526538"/>
                <a:gd name="connsiteY3" fmla="*/ 1044698 h 6268064"/>
                <a:gd name="connsiteX4" fmla="*/ 11526538 w 11526538"/>
                <a:gd name="connsiteY4" fmla="*/ 5223366 h 6268064"/>
                <a:gd name="connsiteX5" fmla="*/ 10481840 w 11526538"/>
                <a:gd name="connsiteY5" fmla="*/ 6268064 h 6268064"/>
                <a:gd name="connsiteX6" fmla="*/ 1044698 w 11526538"/>
                <a:gd name="connsiteY6" fmla="*/ 6268064 h 6268064"/>
                <a:gd name="connsiteX7" fmla="*/ 0 w 11526538"/>
                <a:gd name="connsiteY7" fmla="*/ 5223366 h 6268064"/>
                <a:gd name="connsiteX8" fmla="*/ 0 w 11526538"/>
                <a:gd name="connsiteY8" fmla="*/ 1044698 h 626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6538" h="6268064" fill="none" extrusionOk="0">
                  <a:moveTo>
                    <a:pt x="0" y="1044698"/>
                  </a:moveTo>
                  <a:cubicBezTo>
                    <a:pt x="-28133" y="469476"/>
                    <a:pt x="464406" y="18858"/>
                    <a:pt x="1044698" y="0"/>
                  </a:cubicBezTo>
                  <a:cubicBezTo>
                    <a:pt x="2625393" y="77600"/>
                    <a:pt x="7563936" y="-27269"/>
                    <a:pt x="10481840" y="0"/>
                  </a:cubicBezTo>
                  <a:cubicBezTo>
                    <a:pt x="11119502" y="-80061"/>
                    <a:pt x="11633526" y="499223"/>
                    <a:pt x="11526538" y="1044698"/>
                  </a:cubicBezTo>
                  <a:cubicBezTo>
                    <a:pt x="11635538" y="1490397"/>
                    <a:pt x="11448329" y="4076673"/>
                    <a:pt x="11526538" y="5223366"/>
                  </a:cubicBezTo>
                  <a:cubicBezTo>
                    <a:pt x="11510368" y="5794011"/>
                    <a:pt x="11002740" y="6292793"/>
                    <a:pt x="10481840" y="6268064"/>
                  </a:cubicBezTo>
                  <a:cubicBezTo>
                    <a:pt x="6500587" y="6317241"/>
                    <a:pt x="5344374" y="6145362"/>
                    <a:pt x="1044698" y="6268064"/>
                  </a:cubicBezTo>
                  <a:cubicBezTo>
                    <a:pt x="464938" y="6289483"/>
                    <a:pt x="-37180" y="5832349"/>
                    <a:pt x="0" y="5223366"/>
                  </a:cubicBezTo>
                  <a:cubicBezTo>
                    <a:pt x="47022" y="3591920"/>
                    <a:pt x="104569" y="2361041"/>
                    <a:pt x="0" y="1044698"/>
                  </a:cubicBezTo>
                  <a:close/>
                </a:path>
                <a:path w="11526538" h="6268064" stroke="0" extrusionOk="0">
                  <a:moveTo>
                    <a:pt x="0" y="1044698"/>
                  </a:moveTo>
                  <a:cubicBezTo>
                    <a:pt x="91468" y="457272"/>
                    <a:pt x="535720" y="-4537"/>
                    <a:pt x="1044698" y="0"/>
                  </a:cubicBezTo>
                  <a:cubicBezTo>
                    <a:pt x="3035047" y="-129276"/>
                    <a:pt x="5776683" y="-77778"/>
                    <a:pt x="10481840" y="0"/>
                  </a:cubicBezTo>
                  <a:cubicBezTo>
                    <a:pt x="11054372" y="-14153"/>
                    <a:pt x="11517160" y="521801"/>
                    <a:pt x="11526538" y="1044698"/>
                  </a:cubicBezTo>
                  <a:cubicBezTo>
                    <a:pt x="11608137" y="2711727"/>
                    <a:pt x="11680838" y="4592653"/>
                    <a:pt x="11526538" y="5223366"/>
                  </a:cubicBezTo>
                  <a:cubicBezTo>
                    <a:pt x="11537222" y="5822869"/>
                    <a:pt x="11048718" y="6271494"/>
                    <a:pt x="10481840" y="6268064"/>
                  </a:cubicBezTo>
                  <a:cubicBezTo>
                    <a:pt x="7566599" y="6312284"/>
                    <a:pt x="2015962" y="6238682"/>
                    <a:pt x="1044698" y="6268064"/>
                  </a:cubicBezTo>
                  <a:cubicBezTo>
                    <a:pt x="463061" y="6250137"/>
                    <a:pt x="-68605" y="5784481"/>
                    <a:pt x="0" y="5223366"/>
                  </a:cubicBezTo>
                  <a:cubicBezTo>
                    <a:pt x="-159954" y="3627249"/>
                    <a:pt x="22140" y="2797959"/>
                    <a:pt x="0" y="1044698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Hình ảnh 1">
              <a:extLst>
                <a:ext uri="{FF2B5EF4-FFF2-40B4-BE49-F238E27FC236}">
                  <a16:creationId xmlns:a16="http://schemas.microsoft.com/office/drawing/2014/main" id="{7BF8A58B-3D2B-E2F1-A240-183ACA5DE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7929" b="95325" l="3743" r="336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54" r="62571"/>
            <a:stretch/>
          </p:blipFill>
          <p:spPr>
            <a:xfrm rot="20087917">
              <a:off x="10202758" y="5429088"/>
              <a:ext cx="2152847" cy="151239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B5AF67-0A0B-2E71-711B-AE3E625F22F9}"/>
              </a:ext>
            </a:extLst>
          </p:cNvPr>
          <p:cNvSpPr txBox="1"/>
          <p:nvPr/>
        </p:nvSpPr>
        <p:spPr>
          <a:xfrm>
            <a:off x="4267685" y="212971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DF3A2-2A70-F3F8-6605-7BFB27FCB30B}"/>
              </a:ext>
            </a:extLst>
          </p:cNvPr>
          <p:cNvSpPr txBox="1"/>
          <p:nvPr/>
        </p:nvSpPr>
        <p:spPr>
          <a:xfrm>
            <a:off x="3938557" y="2123762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D11A2-026D-CF31-3026-5D849C655896}"/>
              </a:ext>
            </a:extLst>
          </p:cNvPr>
          <p:cNvSpPr txBox="1"/>
          <p:nvPr/>
        </p:nvSpPr>
        <p:spPr>
          <a:xfrm>
            <a:off x="1800225" y="156968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70 826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C543A-CEA6-08F3-414E-CAC6E66E67A5}"/>
              </a:ext>
            </a:extLst>
          </p:cNvPr>
          <p:cNvSpPr txBox="1"/>
          <p:nvPr/>
        </p:nvSpPr>
        <p:spPr>
          <a:xfrm>
            <a:off x="3889869" y="156968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1BDF77-1BD6-D745-5225-EDF20A65E342}"/>
              </a:ext>
            </a:extLst>
          </p:cNvPr>
          <p:cNvCxnSpPr>
            <a:cxnSpLocks/>
          </p:cNvCxnSpPr>
          <p:nvPr/>
        </p:nvCxnSpPr>
        <p:spPr>
          <a:xfrm>
            <a:off x="4358360" y="2159065"/>
            <a:ext cx="14804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954088-13E3-6548-DDEF-2DFA90ED8924}"/>
              </a:ext>
            </a:extLst>
          </p:cNvPr>
          <p:cNvCxnSpPr>
            <a:cxnSpLocks/>
          </p:cNvCxnSpPr>
          <p:nvPr/>
        </p:nvCxnSpPr>
        <p:spPr>
          <a:xfrm flipV="1">
            <a:off x="4358360" y="1673810"/>
            <a:ext cx="0" cy="15989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47E01B0-DF03-6614-E5D4-EC2BEC0405B9}"/>
              </a:ext>
            </a:extLst>
          </p:cNvPr>
          <p:cNvSpPr txBox="1"/>
          <p:nvPr/>
        </p:nvSpPr>
        <p:spPr>
          <a:xfrm>
            <a:off x="3664018" y="212684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A7F6EE-5056-BE8B-96F0-996F157F996C}"/>
              </a:ext>
            </a:extLst>
          </p:cNvPr>
          <p:cNvSpPr txBox="1"/>
          <p:nvPr/>
        </p:nvSpPr>
        <p:spPr>
          <a:xfrm>
            <a:off x="2188701" y="21267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A6C14B-D474-8B05-C527-615DE9E732BB}"/>
              </a:ext>
            </a:extLst>
          </p:cNvPr>
          <p:cNvSpPr txBox="1"/>
          <p:nvPr/>
        </p:nvSpPr>
        <p:spPr>
          <a:xfrm>
            <a:off x="51816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84D0C4B-31A6-941A-CC4F-0E43BE46EBB9}"/>
              </a:ext>
            </a:extLst>
          </p:cNvPr>
          <p:cNvSpPr txBox="1"/>
          <p:nvPr/>
        </p:nvSpPr>
        <p:spPr>
          <a:xfrm>
            <a:off x="2782957" y="2136263"/>
            <a:ext cx="37934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0B9AB25-C39F-4628-5E11-97136B53BD35}"/>
              </a:ext>
            </a:extLst>
          </p:cNvPr>
          <p:cNvSpPr txBox="1"/>
          <p:nvPr/>
        </p:nvSpPr>
        <p:spPr>
          <a:xfrm>
            <a:off x="2455401" y="2622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99E74E2-F2AE-CB93-C480-3887FF27A77B}"/>
              </a:ext>
            </a:extLst>
          </p:cNvPr>
          <p:cNvSpPr txBox="1"/>
          <p:nvPr/>
        </p:nvSpPr>
        <p:spPr>
          <a:xfrm>
            <a:off x="3124199" y="2622038"/>
            <a:ext cx="3619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A73921-AA42-98F7-B128-AB38B8F9F91D}"/>
              </a:ext>
            </a:extLst>
          </p:cNvPr>
          <p:cNvSpPr txBox="1"/>
          <p:nvPr/>
        </p:nvSpPr>
        <p:spPr>
          <a:xfrm>
            <a:off x="2750676" y="31459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E276C2-B960-18D3-E44A-9B9E87B8BC48}"/>
              </a:ext>
            </a:extLst>
          </p:cNvPr>
          <p:cNvSpPr txBox="1"/>
          <p:nvPr/>
        </p:nvSpPr>
        <p:spPr>
          <a:xfrm>
            <a:off x="3333750" y="3145913"/>
            <a:ext cx="3714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647ACC-F224-6EF0-1477-8C2660D7EEDD}"/>
              </a:ext>
            </a:extLst>
          </p:cNvPr>
          <p:cNvSpPr txBox="1"/>
          <p:nvPr/>
        </p:nvSpPr>
        <p:spPr>
          <a:xfrm>
            <a:off x="3074526" y="3603113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EE5E3A-2C06-BBC7-3A44-3B01774F0FE8}"/>
              </a:ext>
            </a:extLst>
          </p:cNvPr>
          <p:cNvSpPr txBox="1"/>
          <p:nvPr/>
        </p:nvSpPr>
        <p:spPr>
          <a:xfrm>
            <a:off x="3638550" y="3603113"/>
            <a:ext cx="3905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408463-6D01-5331-7F09-29AD6635E2C0}"/>
              </a:ext>
            </a:extLst>
          </p:cNvPr>
          <p:cNvSpPr txBox="1"/>
          <p:nvPr/>
        </p:nvSpPr>
        <p:spPr>
          <a:xfrm>
            <a:off x="5410200" y="2129715"/>
            <a:ext cx="42919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96A9723-493F-5C81-FAB6-70324FFA0956}"/>
              </a:ext>
            </a:extLst>
          </p:cNvPr>
          <p:cNvSpPr txBox="1"/>
          <p:nvPr/>
        </p:nvSpPr>
        <p:spPr>
          <a:xfrm>
            <a:off x="7271244" y="1102956"/>
            <a:ext cx="27585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F2A002-FD93-E526-7B3C-F37643705B1C}"/>
              </a:ext>
            </a:extLst>
          </p:cNvPr>
          <p:cNvSpPr txBox="1"/>
          <p:nvPr/>
        </p:nvSpPr>
        <p:spPr>
          <a:xfrm>
            <a:off x="8363420" y="1678520"/>
            <a:ext cx="3363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10 118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EA3016-F0B1-DFD5-1933-49E90A9AEB0D}"/>
              </a:ext>
            </a:extLst>
          </p:cNvPr>
          <p:cNvSpPr txBox="1"/>
          <p:nvPr/>
        </p:nvSpPr>
        <p:spPr>
          <a:xfrm>
            <a:off x="9819033" y="2149890"/>
            <a:ext cx="123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F3D7EC-54BC-9E4C-C065-9CFF90A9113D}"/>
              </a:ext>
            </a:extLst>
          </p:cNvPr>
          <p:cNvSpPr/>
          <p:nvPr/>
        </p:nvSpPr>
        <p:spPr>
          <a:xfrm>
            <a:off x="8587173" y="2794983"/>
            <a:ext cx="1861751" cy="457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F51CB6-7D0D-034F-FD46-D340D51E2847}"/>
              </a:ext>
            </a:extLst>
          </p:cNvPr>
          <p:cNvSpPr txBox="1"/>
          <p:nvPr/>
        </p:nvSpPr>
        <p:spPr>
          <a:xfrm>
            <a:off x="10012280" y="2696111"/>
            <a:ext cx="89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AC895C-CAB7-16C1-C711-761F6AB92E05}"/>
              </a:ext>
            </a:extLst>
          </p:cNvPr>
          <p:cNvSpPr txBox="1"/>
          <p:nvPr/>
        </p:nvSpPr>
        <p:spPr>
          <a:xfrm>
            <a:off x="9677251" y="2696387"/>
            <a:ext cx="50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A40F92-72C2-ADFC-BC12-02FC1D66F78A}"/>
              </a:ext>
            </a:extLst>
          </p:cNvPr>
          <p:cNvSpPr txBox="1"/>
          <p:nvPr/>
        </p:nvSpPr>
        <p:spPr>
          <a:xfrm>
            <a:off x="8209900" y="2195955"/>
            <a:ext cx="602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24A36E-F957-E637-EE37-E157F16456C9}"/>
              </a:ext>
            </a:extLst>
          </p:cNvPr>
          <p:cNvSpPr txBox="1"/>
          <p:nvPr/>
        </p:nvSpPr>
        <p:spPr>
          <a:xfrm>
            <a:off x="9327724" y="2695972"/>
            <a:ext cx="4925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2B8EDDC-5E85-523C-FC2D-E81DEC081D71}"/>
              </a:ext>
            </a:extLst>
          </p:cNvPr>
          <p:cNvSpPr txBox="1"/>
          <p:nvPr/>
        </p:nvSpPr>
        <p:spPr>
          <a:xfrm>
            <a:off x="88361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FF0000"/>
                </a:solidFill>
                <a:latin typeface="Calibri"/>
              </a:rPr>
              <a:t>0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91111E-C311-EACF-8168-596ACEAB0D48}"/>
              </a:ext>
            </a:extLst>
          </p:cNvPr>
          <p:cNvSpPr txBox="1"/>
          <p:nvPr/>
        </p:nvSpPr>
        <p:spPr>
          <a:xfrm>
            <a:off x="3360276" y="4146038"/>
            <a:ext cx="7069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7192CD8-50A8-BA32-4A0E-42C6802EAE33}"/>
              </a:ext>
            </a:extLst>
          </p:cNvPr>
          <p:cNvSpPr txBox="1"/>
          <p:nvPr/>
        </p:nvSpPr>
        <p:spPr>
          <a:xfrm>
            <a:off x="8531351" y="2705911"/>
            <a:ext cx="374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8797C-62B6-4ADA-BC1E-E0565DDA7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433387"/>
            <a:ext cx="29337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9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5" grpId="0"/>
      <p:bldP spid="32" grpId="0"/>
      <p:bldP spid="3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A77E5C-A8F4-8A57-3192-76BB996CBC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44599DC-3980-CFDB-2063-15532C216D41}"/>
              </a:ext>
            </a:extLst>
          </p:cNvPr>
          <p:cNvSpPr/>
          <p:nvPr/>
        </p:nvSpPr>
        <p:spPr>
          <a:xfrm>
            <a:off x="383137" y="294968"/>
            <a:ext cx="11526538" cy="6268064"/>
          </a:xfrm>
          <a:custGeom>
            <a:avLst/>
            <a:gdLst>
              <a:gd name="connsiteX0" fmla="*/ 0 w 11526538"/>
              <a:gd name="connsiteY0" fmla="*/ 1044698 h 6268064"/>
              <a:gd name="connsiteX1" fmla="*/ 1044698 w 11526538"/>
              <a:gd name="connsiteY1" fmla="*/ 0 h 6268064"/>
              <a:gd name="connsiteX2" fmla="*/ 10481840 w 11526538"/>
              <a:gd name="connsiteY2" fmla="*/ 0 h 6268064"/>
              <a:gd name="connsiteX3" fmla="*/ 11526538 w 11526538"/>
              <a:gd name="connsiteY3" fmla="*/ 1044698 h 6268064"/>
              <a:gd name="connsiteX4" fmla="*/ 11526538 w 11526538"/>
              <a:gd name="connsiteY4" fmla="*/ 5223366 h 6268064"/>
              <a:gd name="connsiteX5" fmla="*/ 10481840 w 11526538"/>
              <a:gd name="connsiteY5" fmla="*/ 6268064 h 6268064"/>
              <a:gd name="connsiteX6" fmla="*/ 1044698 w 11526538"/>
              <a:gd name="connsiteY6" fmla="*/ 6268064 h 6268064"/>
              <a:gd name="connsiteX7" fmla="*/ 0 w 11526538"/>
              <a:gd name="connsiteY7" fmla="*/ 5223366 h 6268064"/>
              <a:gd name="connsiteX8" fmla="*/ 0 w 11526538"/>
              <a:gd name="connsiteY8" fmla="*/ 1044698 h 626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268064" fill="none" extrusionOk="0">
                <a:moveTo>
                  <a:pt x="0" y="1044698"/>
                </a:moveTo>
                <a:cubicBezTo>
                  <a:pt x="-28133" y="469476"/>
                  <a:pt x="464406" y="18858"/>
                  <a:pt x="1044698" y="0"/>
                </a:cubicBezTo>
                <a:cubicBezTo>
                  <a:pt x="2625393" y="77600"/>
                  <a:pt x="7563936" y="-27269"/>
                  <a:pt x="10481840" y="0"/>
                </a:cubicBezTo>
                <a:cubicBezTo>
                  <a:pt x="11119502" y="-80061"/>
                  <a:pt x="11633526" y="499223"/>
                  <a:pt x="11526538" y="1044698"/>
                </a:cubicBezTo>
                <a:cubicBezTo>
                  <a:pt x="11635538" y="1490397"/>
                  <a:pt x="11448329" y="4076673"/>
                  <a:pt x="11526538" y="5223366"/>
                </a:cubicBezTo>
                <a:cubicBezTo>
                  <a:pt x="11510368" y="5794011"/>
                  <a:pt x="11002740" y="6292793"/>
                  <a:pt x="10481840" y="6268064"/>
                </a:cubicBezTo>
                <a:cubicBezTo>
                  <a:pt x="6500587" y="6317241"/>
                  <a:pt x="5344374" y="6145362"/>
                  <a:pt x="1044698" y="6268064"/>
                </a:cubicBezTo>
                <a:cubicBezTo>
                  <a:pt x="464938" y="6289483"/>
                  <a:pt x="-37180" y="5832349"/>
                  <a:pt x="0" y="5223366"/>
                </a:cubicBezTo>
                <a:cubicBezTo>
                  <a:pt x="47022" y="3591920"/>
                  <a:pt x="104569" y="2361041"/>
                  <a:pt x="0" y="1044698"/>
                </a:cubicBezTo>
                <a:close/>
              </a:path>
              <a:path w="11526538" h="6268064" stroke="0" extrusionOk="0">
                <a:moveTo>
                  <a:pt x="0" y="1044698"/>
                </a:moveTo>
                <a:cubicBezTo>
                  <a:pt x="91468" y="457272"/>
                  <a:pt x="535720" y="-4537"/>
                  <a:pt x="1044698" y="0"/>
                </a:cubicBezTo>
                <a:cubicBezTo>
                  <a:pt x="3035047" y="-129276"/>
                  <a:pt x="5776683" y="-77778"/>
                  <a:pt x="10481840" y="0"/>
                </a:cubicBezTo>
                <a:cubicBezTo>
                  <a:pt x="11054372" y="-14153"/>
                  <a:pt x="11517160" y="521801"/>
                  <a:pt x="11526538" y="1044698"/>
                </a:cubicBezTo>
                <a:cubicBezTo>
                  <a:pt x="11608137" y="2711727"/>
                  <a:pt x="11680838" y="4592653"/>
                  <a:pt x="11526538" y="5223366"/>
                </a:cubicBezTo>
                <a:cubicBezTo>
                  <a:pt x="11537222" y="5822869"/>
                  <a:pt x="11048718" y="6271494"/>
                  <a:pt x="10481840" y="6268064"/>
                </a:cubicBezTo>
                <a:cubicBezTo>
                  <a:pt x="7566599" y="6312284"/>
                  <a:pt x="2015962" y="6238682"/>
                  <a:pt x="1044698" y="6268064"/>
                </a:cubicBezTo>
                <a:cubicBezTo>
                  <a:pt x="463061" y="6250137"/>
                  <a:pt x="-68605" y="5784481"/>
                  <a:pt x="0" y="5223366"/>
                </a:cubicBezTo>
                <a:cubicBezTo>
                  <a:pt x="-159954" y="3627249"/>
                  <a:pt x="22140" y="2797959"/>
                  <a:pt x="0" y="104469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3962" y="561735"/>
            <a:ext cx="10964887" cy="3016210"/>
            <a:chOff x="808013" y="409335"/>
            <a:chExt cx="10964887" cy="301621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1447800" y="409335"/>
              <a:ext cx="10325100" cy="3016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Đức đố Linh: Mua 4 chiếc bút hết 92 000 đồng. Hỏi mỗi chiếc bút giá bao nhiêu tiền?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hãy giúp Linh trả lời câu hỏi trên và đặt thêm các câu hỏi tương tự rồi đố bạn thực hiện.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A4967F0B-C5D8-0685-6AA3-D84AD77A216F}"/>
                </a:ext>
              </a:extLst>
            </p:cNvPr>
            <p:cNvGrpSpPr/>
            <p:nvPr/>
          </p:nvGrpSpPr>
          <p:grpSpPr>
            <a:xfrm>
              <a:off x="808013" y="409335"/>
              <a:ext cx="748527" cy="784830"/>
              <a:chOff x="1169225" y="201868"/>
              <a:chExt cx="704966" cy="784830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4CEFD283-3A7B-499F-CA06-A0095A695DE2}"/>
                  </a:ext>
                </a:extLst>
              </p:cNvPr>
              <p:cNvSpPr/>
              <p:nvPr/>
            </p:nvSpPr>
            <p:spPr>
              <a:xfrm>
                <a:off x="1169225" y="243763"/>
                <a:ext cx="704966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>
                <a:extLst>
                  <a:ext uri="{FF2B5EF4-FFF2-40B4-BE49-F238E27FC236}">
                    <a16:creationId xmlns:a16="http://schemas.microsoft.com/office/drawing/2014/main" id="{37B6739D-5067-45C4-AAED-91DAB441F4A1}"/>
                  </a:ext>
                </a:extLst>
              </p:cNvPr>
              <p:cNvSpPr txBox="1"/>
              <p:nvPr/>
            </p:nvSpPr>
            <p:spPr>
              <a:xfrm>
                <a:off x="1230747" y="201868"/>
                <a:ext cx="55655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6</a:t>
                </a:r>
                <a:endParaRPr kumimoji="0" lang="vi-VN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E86448-58A8-CF5D-5224-460E59C38A6F}"/>
              </a:ext>
            </a:extLst>
          </p:cNvPr>
          <p:cNvSpPr txBox="1"/>
          <p:nvPr/>
        </p:nvSpPr>
        <p:spPr>
          <a:xfrm>
            <a:off x="1485900" y="3133725"/>
            <a:ext cx="9153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Giá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tiền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mỗi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chiếc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err="1">
                <a:solidFill>
                  <a:srgbClr val="FF0000"/>
                </a:solidFill>
              </a:rPr>
              <a:t>bút</a:t>
            </a:r>
            <a:r>
              <a:rPr lang="en-US" sz="4000" b="1">
                <a:solidFill>
                  <a:srgbClr val="FF0000"/>
                </a:solidFill>
              </a:rPr>
              <a:t> là: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92 000 : 4 = 23 000 (</a:t>
            </a:r>
            <a:r>
              <a:rPr lang="en-US" sz="4000" b="1" err="1">
                <a:solidFill>
                  <a:srgbClr val="FF0000"/>
                </a:solidFill>
              </a:rPr>
              <a:t>đồng</a:t>
            </a:r>
            <a:r>
              <a:rPr lang="en-US" sz="4000" b="1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4000" b="1">
                <a:solidFill>
                  <a:srgbClr val="FF0000"/>
                </a:solidFill>
              </a:rPr>
              <a:t>                           Đáp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23 </a:t>
            </a:r>
            <a:r>
              <a:rPr lang="en-US" sz="4000" b="1">
                <a:solidFill>
                  <a:srgbClr val="FF0000"/>
                </a:solidFill>
              </a:rPr>
              <a:t>000 đồng.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377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UTM Cookies</vt:lpstr>
      <vt:lpstr>UTM Duepuntozero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2023-03-26T02:08:24Z</dcterms:created>
  <dcterms:modified xsi:type="dcterms:W3CDTF">2025-04-11T08:29:48Z</dcterms:modified>
</cp:coreProperties>
</file>