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30" r:id="rId2"/>
    <p:sldId id="450" r:id="rId3"/>
    <p:sldId id="451" r:id="rId4"/>
    <p:sldId id="447" r:id="rId5"/>
    <p:sldId id="431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B2BE"/>
    <a:srgbClr val="FF0000"/>
    <a:srgbClr val="008A3A"/>
    <a:srgbClr val="0000CC"/>
    <a:srgbClr val="FEDEEC"/>
    <a:srgbClr val="FDCFE3"/>
    <a:srgbClr val="FF7C80"/>
    <a:srgbClr val="FF0066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55" d="100"/>
          <a:sy n="55" d="100"/>
        </p:scale>
        <p:origin x="564" y="9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ĐÔ THỊ VIỆT HƯNG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872503" y="3897313"/>
            <a:ext cx="14531633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HĐCD: VÒNG TAY BẠN BÈ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38984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Vòng tay bạn bè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32350" y="2519755"/>
                <a:ext cx="2893882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FA62C-BBC9-5F35-580D-BB3348FA2B4B}"/>
              </a:ext>
            </a:extLst>
          </p:cNvPr>
          <p:cNvGrpSpPr/>
          <p:nvPr/>
        </p:nvGrpSpPr>
        <p:grpSpPr>
          <a:xfrm>
            <a:off x="1506117" y="2474226"/>
            <a:ext cx="11056601" cy="791838"/>
            <a:chOff x="1506117" y="2474226"/>
            <a:chExt cx="11056601" cy="7918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57DA7C-6BDC-5B5F-F012-60D23CF70D5B}"/>
                </a:ext>
              </a:extLst>
            </p:cNvPr>
            <p:cNvGrpSpPr/>
            <p:nvPr/>
          </p:nvGrpSpPr>
          <p:grpSpPr>
            <a:xfrm>
              <a:off x="1506117" y="2474226"/>
              <a:ext cx="2316858" cy="791838"/>
              <a:chOff x="1522773" y="2276951"/>
              <a:chExt cx="2316858" cy="79183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9DCE812-BEFF-C218-E159-B8DF92A565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2773" y="2276951"/>
                <a:ext cx="2316858" cy="791838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1381A45-DB4E-21D9-9C84-85BD8C684475}"/>
                  </a:ext>
                </a:extLst>
              </p:cNvPr>
              <p:cNvSpPr/>
              <p:nvPr/>
            </p:nvSpPr>
            <p:spPr>
              <a:xfrm>
                <a:off x="1712206" y="2383411"/>
                <a:ext cx="406313" cy="550461"/>
              </a:xfrm>
              <a:prstGeom prst="rect">
                <a:avLst/>
              </a:prstGeom>
              <a:solidFill>
                <a:srgbClr val="1CB2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49F16-C347-9E49-B48D-3D7C64460B68}"/>
                </a:ext>
              </a:extLst>
            </p:cNvPr>
            <p:cNvSpPr/>
            <p:nvPr/>
          </p:nvSpPr>
          <p:spPr>
            <a:xfrm>
              <a:off x="2202038" y="2484726"/>
              <a:ext cx="10360680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800" b="1" i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Ứng xử với bạn bè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62B31934-E757-11E8-7B8E-81C91897344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994" t="32126" b="9486"/>
          <a:stretch/>
        </p:blipFill>
        <p:spPr>
          <a:xfrm>
            <a:off x="3109119" y="3524445"/>
            <a:ext cx="8715974" cy="5044092"/>
          </a:xfrm>
          <a:prstGeom prst="rect">
            <a:avLst/>
          </a:prstGeom>
        </p:spPr>
      </p:pic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0327FB01-29FC-9F3F-CDCA-A980A5A53D46}"/>
              </a:ext>
            </a:extLst>
          </p:cNvPr>
          <p:cNvSpPr/>
          <p:nvPr/>
        </p:nvSpPr>
        <p:spPr>
          <a:xfrm>
            <a:off x="11825093" y="2035869"/>
            <a:ext cx="3352800" cy="2097774"/>
          </a:xfrm>
          <a:prstGeom prst="cloudCallout">
            <a:avLst>
              <a:gd name="adj1" fmla="val -76515"/>
              <a:gd name="adj2" fmla="val 68857"/>
            </a:avLst>
          </a:prstGeom>
          <a:solidFill>
            <a:srgbClr val="1CB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4</a:t>
            </a:r>
          </a:p>
        </p:txBody>
      </p:sp>
    </p:spTree>
    <p:extLst>
      <p:ext uri="{BB962C8B-B14F-4D97-AF65-F5344CB8AC3E}">
        <p14:creationId xmlns:p14="http://schemas.microsoft.com/office/powerpoint/2010/main" val="243815656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Vòng tay bạn bè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32350" y="2519755"/>
                <a:ext cx="2893882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FA62C-BBC9-5F35-580D-BB3348FA2B4B}"/>
              </a:ext>
            </a:extLst>
          </p:cNvPr>
          <p:cNvGrpSpPr/>
          <p:nvPr/>
        </p:nvGrpSpPr>
        <p:grpSpPr>
          <a:xfrm>
            <a:off x="1506117" y="2474226"/>
            <a:ext cx="11056601" cy="791838"/>
            <a:chOff x="1506117" y="2474226"/>
            <a:chExt cx="11056601" cy="7918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57DA7C-6BDC-5B5F-F012-60D23CF70D5B}"/>
                </a:ext>
              </a:extLst>
            </p:cNvPr>
            <p:cNvGrpSpPr/>
            <p:nvPr/>
          </p:nvGrpSpPr>
          <p:grpSpPr>
            <a:xfrm>
              <a:off x="1506117" y="2474226"/>
              <a:ext cx="2316858" cy="791838"/>
              <a:chOff x="1522773" y="2276951"/>
              <a:chExt cx="2316858" cy="79183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9DCE812-BEFF-C218-E159-B8DF92A565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2773" y="2276951"/>
                <a:ext cx="2316858" cy="791838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1381A45-DB4E-21D9-9C84-85BD8C684475}"/>
                  </a:ext>
                </a:extLst>
              </p:cNvPr>
              <p:cNvSpPr/>
              <p:nvPr/>
            </p:nvSpPr>
            <p:spPr>
              <a:xfrm>
                <a:off x="1712206" y="2383411"/>
                <a:ext cx="406313" cy="550461"/>
              </a:xfrm>
              <a:prstGeom prst="rect">
                <a:avLst/>
              </a:prstGeom>
              <a:solidFill>
                <a:srgbClr val="1CB2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49F16-C347-9E49-B48D-3D7C64460B68}"/>
                </a:ext>
              </a:extLst>
            </p:cNvPr>
            <p:cNvSpPr/>
            <p:nvPr/>
          </p:nvSpPr>
          <p:spPr>
            <a:xfrm>
              <a:off x="2202038" y="2484726"/>
              <a:ext cx="10360680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800" b="1" i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Ứng xử với bạn bè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62B31934-E757-11E8-7B8E-81C91897344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994" t="32126" b="9486"/>
          <a:stretch/>
        </p:blipFill>
        <p:spPr>
          <a:xfrm>
            <a:off x="3109119" y="3524445"/>
            <a:ext cx="8715974" cy="5044092"/>
          </a:xfrm>
          <a:prstGeom prst="rect">
            <a:avLst/>
          </a:prstGeom>
        </p:spPr>
      </p:pic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0327FB01-29FC-9F3F-CDCA-A980A5A53D46}"/>
              </a:ext>
            </a:extLst>
          </p:cNvPr>
          <p:cNvSpPr/>
          <p:nvPr/>
        </p:nvSpPr>
        <p:spPr>
          <a:xfrm>
            <a:off x="11825093" y="2035869"/>
            <a:ext cx="3352800" cy="2097774"/>
          </a:xfrm>
          <a:prstGeom prst="cloudCallout">
            <a:avLst>
              <a:gd name="adj1" fmla="val -76515"/>
              <a:gd name="adj2" fmla="val 68857"/>
            </a:avLst>
          </a:prstGeom>
          <a:solidFill>
            <a:srgbClr val="1CB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sẻ kết quả thảo luận</a:t>
            </a:r>
          </a:p>
        </p:txBody>
      </p:sp>
    </p:spTree>
    <p:extLst>
      <p:ext uri="{BB962C8B-B14F-4D97-AF65-F5344CB8AC3E}">
        <p14:creationId xmlns:p14="http://schemas.microsoft.com/office/powerpoint/2010/main" val="3810234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E7F438F-DCE7-775D-AD82-58125AF21B0B}"/>
              </a:ext>
            </a:extLst>
          </p:cNvPr>
          <p:cNvGrpSpPr/>
          <p:nvPr/>
        </p:nvGrpSpPr>
        <p:grpSpPr>
          <a:xfrm>
            <a:off x="433011" y="1353777"/>
            <a:ext cx="11071960" cy="1010505"/>
            <a:chOff x="433011" y="1353777"/>
            <a:chExt cx="11071960" cy="1010505"/>
          </a:xfrm>
        </p:grpSpPr>
        <p:grpSp>
          <p:nvGrpSpPr>
            <p:cNvPr id="9" name="Group 8"/>
            <p:cNvGrpSpPr/>
            <p:nvPr/>
          </p:nvGrpSpPr>
          <p:grpSpPr>
            <a:xfrm>
              <a:off x="1522773" y="1645860"/>
              <a:ext cx="9982198" cy="677108"/>
              <a:chOff x="1508918" y="1888664"/>
              <a:chExt cx="8893232" cy="67710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08918" y="1888664"/>
                <a:ext cx="8893232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Vòng tay bạn bè</a:t>
                </a: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1632350" y="2519755"/>
                <a:ext cx="2893882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F44F5E-E99A-5734-E866-44EB8CA8E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3011" y="1353777"/>
              <a:ext cx="1089762" cy="101050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84FA62C-BBC9-5F35-580D-BB3348FA2B4B}"/>
              </a:ext>
            </a:extLst>
          </p:cNvPr>
          <p:cNvGrpSpPr/>
          <p:nvPr/>
        </p:nvGrpSpPr>
        <p:grpSpPr>
          <a:xfrm>
            <a:off x="1127919" y="2419941"/>
            <a:ext cx="8882594" cy="791838"/>
            <a:chOff x="1506117" y="2474226"/>
            <a:chExt cx="8882594" cy="79183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57DA7C-6BDC-5B5F-F012-60D23CF70D5B}"/>
                </a:ext>
              </a:extLst>
            </p:cNvPr>
            <p:cNvGrpSpPr/>
            <p:nvPr/>
          </p:nvGrpSpPr>
          <p:grpSpPr>
            <a:xfrm>
              <a:off x="1506117" y="2474226"/>
              <a:ext cx="2316858" cy="791838"/>
              <a:chOff x="1522773" y="2276951"/>
              <a:chExt cx="2316858" cy="791838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9DCE812-BEFF-C218-E159-B8DF92A565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2773" y="2276951"/>
                <a:ext cx="2316858" cy="791838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1381A45-DB4E-21D9-9C84-85BD8C684475}"/>
                  </a:ext>
                </a:extLst>
              </p:cNvPr>
              <p:cNvSpPr/>
              <p:nvPr/>
            </p:nvSpPr>
            <p:spPr>
              <a:xfrm>
                <a:off x="1712206" y="2383411"/>
                <a:ext cx="406313" cy="550461"/>
              </a:xfrm>
              <a:prstGeom prst="rect">
                <a:avLst/>
              </a:prstGeom>
              <a:solidFill>
                <a:srgbClr val="1CB2B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D49F16-C347-9E49-B48D-3D7C64460B68}"/>
                </a:ext>
              </a:extLst>
            </p:cNvPr>
            <p:cNvSpPr/>
            <p:nvPr/>
          </p:nvSpPr>
          <p:spPr>
            <a:xfrm>
              <a:off x="2132411" y="2523292"/>
              <a:ext cx="8256300" cy="67710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l-NL" sz="3800" b="1" i="1">
                  <a:solidFill>
                    <a:srgbClr val="1CB2BE"/>
                  </a:solidFill>
                  <a:latin typeface="Times New Roman" pitchFamily="18" charset="0"/>
                  <a:cs typeface="Times New Roman" pitchFamily="18" charset="0"/>
                </a:rPr>
                <a:t>Thực hành ứng xử với bạn bè</a:t>
              </a:r>
              <a:endParaRPr lang="en-US" sz="3800" b="1" i="1">
                <a:solidFill>
                  <a:srgbClr val="1CB2B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21BE5C3D-03EB-5293-CCD7-2E62A41610D3}"/>
              </a:ext>
            </a:extLst>
          </p:cNvPr>
          <p:cNvSpPr/>
          <p:nvPr/>
        </p:nvSpPr>
        <p:spPr>
          <a:xfrm>
            <a:off x="1127919" y="3131147"/>
            <a:ext cx="6324600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nl-NL" sz="3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 sát tranh và thảo luận về cách ứng xử với bạn trong mỗi tình huống sau.</a:t>
            </a:r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52198539-7199-E492-498E-53358E724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8425" y="1097280"/>
            <a:ext cx="9419788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30: VÒNG TAY BẠN BÈ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BAA930-7746-8C45-AF45-717BE9616A0F}"/>
              </a:ext>
            </a:extLst>
          </p:cNvPr>
          <p:cNvSpPr/>
          <p:nvPr/>
        </p:nvSpPr>
        <p:spPr>
          <a:xfrm>
            <a:off x="986728" y="5130385"/>
            <a:ext cx="6465791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nl-NL" sz="3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 vai thực hành ứng xử với bạn</a:t>
            </a:r>
          </a:p>
          <a:p>
            <a:pPr marL="571500" indent="-571500" algn="just">
              <a:buFontTx/>
              <a:buChar char="-"/>
            </a:pPr>
            <a:r>
              <a:rPr lang="nl-NL" sz="3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sẻ điều em học được qua xử lí tình huống.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55EBBB-5DD5-7C65-F391-BA8BCE20E8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452" y="1676797"/>
            <a:ext cx="5622838" cy="3785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E479C6F-23DD-8DDE-3491-86583FE9FA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2452" y="5431260"/>
            <a:ext cx="5618869" cy="371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1198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11016</TotalTime>
  <Words>129</Words>
  <Application>Microsoft Office PowerPoint</Application>
  <PresentationFormat>Custom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Kim Anh</cp:lastModifiedBy>
  <cp:revision>1203</cp:revision>
  <dcterms:created xsi:type="dcterms:W3CDTF">2008-09-09T22:52:10Z</dcterms:created>
  <dcterms:modified xsi:type="dcterms:W3CDTF">2023-06-02T17:39:59Z</dcterms:modified>
</cp:coreProperties>
</file>