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xmlns=""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xmlns=""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xmlns=""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xmlns=""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xmlns=""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xmlns=""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xmlns=""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xmlns=""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xmlns=""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xmlns=""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xmlns=""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xmlns=""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xmlns=""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xmlns=""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xmlns=""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xmlns=""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3/12/2025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0CB81BB6-D377-8118-0168-3D2034A8EBD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xmlns=""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xmlns=""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46C9567B-2049-49A3-B50D-916EDCBB9D32}"/>
              </a:ext>
            </a:extLst>
          </p:cNvPr>
          <p:cNvSpPr txBox="1"/>
          <p:nvPr/>
        </p:nvSpPr>
        <p:spPr>
          <a:xfrm>
            <a:off x="2063709" y="692931"/>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rPr>
              <a:t>Thứ</a:t>
            </a:r>
            <a:r>
              <a:rPr lang="en-US" sz="4000" b="1" dirty="0">
                <a:solidFill>
                  <a:prstClr val="black"/>
                </a:solidFill>
              </a:rPr>
              <a:t> </a:t>
            </a:r>
            <a:r>
              <a:rPr lang="en-US" sz="4000" b="1" dirty="0" smtClean="0">
                <a:solidFill>
                  <a:prstClr val="black"/>
                </a:solidFill>
              </a:rPr>
              <a:t>Ba</a:t>
            </a:r>
            <a:r>
              <a:rPr kumimoji="0" lang="en-US" sz="4000" b="1" i="0" u="none" strike="noStrike" kern="1200" cap="none" spc="0" normalizeH="0" baseline="0" noProof="0" dirty="0" smtClean="0">
                <a:ln>
                  <a:noFill/>
                </a:ln>
                <a:solidFill>
                  <a:prstClr val="black"/>
                </a:solidFill>
                <a:effectLst/>
                <a:uLnTx/>
                <a:uFillTx/>
              </a:rPr>
              <a:t>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a:t>
            </a:r>
            <a:r>
              <a:rPr kumimoji="0" lang="en-US" sz="4000" b="1" i="0" u="none" strike="noStrike" kern="1200" cap="none" spc="0" normalizeH="0" baseline="0" noProof="0" dirty="0" smtClean="0">
                <a:ln>
                  <a:noFill/>
                </a:ln>
                <a:solidFill>
                  <a:prstClr val="black"/>
                </a:solidFill>
                <a:effectLst/>
                <a:uLnTx/>
                <a:uFillTx/>
              </a:rPr>
              <a:t>15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a:t>
            </a:r>
            <a:r>
              <a:rPr kumimoji="0" lang="en-US" sz="4000" b="1" i="0" u="none" strike="noStrike" kern="1200" cap="none" spc="0" normalizeH="0" baseline="0" noProof="0" dirty="0" smtClean="0">
                <a:ln>
                  <a:noFill/>
                </a:ln>
                <a:solidFill>
                  <a:prstClr val="black"/>
                </a:solidFill>
                <a:effectLst/>
                <a:uLnTx/>
                <a:uFillTx/>
              </a:rPr>
              <a:t>4 </a:t>
            </a:r>
            <a:r>
              <a:rPr kumimoji="0" lang="en-US" sz="4000" b="1" i="0" u="none" strike="noStrike" kern="1200" cap="none" spc="0" normalizeH="0" baseline="0" noProof="0" dirty="0" err="1" smtClean="0">
                <a:ln>
                  <a:noFill/>
                </a:ln>
                <a:solidFill>
                  <a:prstClr val="black"/>
                </a:solidFill>
                <a:effectLst/>
                <a:uLnTx/>
                <a:uFillTx/>
              </a:rPr>
              <a:t>năm</a:t>
            </a:r>
            <a:r>
              <a:rPr lang="en-US" sz="4000" b="1" dirty="0">
                <a:solidFill>
                  <a:prstClr val="black"/>
                </a:solidFill>
              </a:rPr>
              <a:t> </a:t>
            </a:r>
            <a:r>
              <a:rPr lang="en-US" sz="4000" b="1" dirty="0" smtClean="0">
                <a:solidFill>
                  <a:prstClr val="black"/>
                </a:solidFill>
              </a:rPr>
              <a:t>2025</a:t>
            </a:r>
            <a:endParaRPr kumimoji="0" lang="en-US" sz="4000" b="1" i="0" u="none" strike="noStrike" kern="1200" cap="none" spc="0" normalizeH="0" baseline="0" noProof="0" dirty="0">
              <a:ln>
                <a:noFill/>
              </a:ln>
              <a:solidFill>
                <a:prstClr val="black"/>
              </a:solidFill>
              <a:effectLst/>
              <a:uLnTx/>
              <a:uFillTx/>
            </a:endParaRPr>
          </a:p>
        </p:txBody>
      </p:sp>
      <p:pic>
        <p:nvPicPr>
          <p:cNvPr id="10" name="Picture 9">
            <a:extLst>
              <a:ext uri="{FF2B5EF4-FFF2-40B4-BE49-F238E27FC236}">
                <a16:creationId xmlns:a16="http://schemas.microsoft.com/office/drawing/2014/main" xmlns=""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xmlns=""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xmlns=""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xmlns=""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xmlns=""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xmlns=""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xmlns=""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xmlns=""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xmlns=""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xmlns=""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xmlns=""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xmlns=""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xmlns=""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xmlns=""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xmlns=""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xmlns="" id="{00AC2076-518C-E19E-DEF3-D9F05B8E5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xmlns="" id="{9A47BDD7-CA30-F8ED-482A-ED761285C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xmlns="" id="{DE7E1634-73A3-0C09-1115-A32A27936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xmlns="" id="{41FA6559-7306-D5C9-556F-94220C552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xmlns="" id="{353F9958-1740-A4CE-97E0-6D6A8C11A5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xmlns="" id="{A72F7B2A-3D00-7C9E-02DC-25F1DBC54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xmlns="" id="{F50974ED-7F81-AAF4-29B3-D13D41829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xmlns=""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xmlns=""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xmlns=""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xmlns=""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xmlns=""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xmlns=""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xmlns=""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xmlns=""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xmlns=""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xmlns=""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xmlns=""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xmlns=""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xmlns=""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xmln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xmlns=""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xmlns=""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xmlns=""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xmlns=""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xmlns=""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xmlns=""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xmlns=""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xmlns=""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xmlns=""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xmlns=""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xmlns=""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xmlns=""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xmlns=""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xmlns=""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xmlns=""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xmlns=""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xmlns=""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xmlns=""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xmlns=""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xmlns=""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xmlns=""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xmlns=""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xmlns=""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xmlns=""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xmlns=""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xmlns=""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xmlns=""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xmlns=""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xmlns=""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xmlns=""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xmlns=""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xmlns=""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xmlns=""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xmlns=""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xmlns=""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538</Words>
  <Application>Microsoft Office PowerPoint</Application>
  <PresentationFormat>Custom</PresentationFormat>
  <Paragraphs>48</Paragraphs>
  <Slides>16</Slides>
  <Notes>0</Notes>
  <HiddenSlides>0</HiddenSlides>
  <MMClips>1</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DIEP</cp:lastModifiedBy>
  <cp:revision>20</cp:revision>
  <dcterms:created xsi:type="dcterms:W3CDTF">2023-01-30T11:15:42Z</dcterms:created>
  <dcterms:modified xsi:type="dcterms:W3CDTF">2025-03-12T02:06:50Z</dcterms:modified>
</cp:coreProperties>
</file>